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  <p:sldMasterId id="2147483683" r:id="rId3"/>
  </p:sldMasterIdLst>
  <p:notesMasterIdLst>
    <p:notesMasterId r:id="rId18"/>
  </p:notesMasterIdLst>
  <p:sldIdLst>
    <p:sldId id="256" r:id="rId4"/>
    <p:sldId id="3407" r:id="rId5"/>
    <p:sldId id="267" r:id="rId6"/>
    <p:sldId id="3404" r:id="rId7"/>
    <p:sldId id="258" r:id="rId8"/>
    <p:sldId id="3400" r:id="rId9"/>
    <p:sldId id="3401" r:id="rId10"/>
    <p:sldId id="269" r:id="rId11"/>
    <p:sldId id="261" r:id="rId12"/>
    <p:sldId id="270" r:id="rId13"/>
    <p:sldId id="3406" r:id="rId14"/>
    <p:sldId id="3403" r:id="rId15"/>
    <p:sldId id="3405" r:id="rId16"/>
    <p:sldId id="268" r:id="rId1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9"/>
      <p:bold r:id="rId20"/>
    </p:embeddedFont>
    <p:embeddedFont>
      <p:font typeface="Bahiana" panose="020B0604020202020204" charset="0"/>
      <p:regular r:id="rId21"/>
    </p:embeddedFon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P001 4 hàng" panose="020B0603050302020204" pitchFamily="34" charset="0"/>
      <p:regular r:id="rId30"/>
      <p:bold r:id="rId31"/>
    </p:embeddedFont>
    <p:embeddedFont>
      <p:font typeface="Tulpen One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B88849-4944-4917-A1E2-1C999AB50F1E}">
  <a:tblStyle styleId="{01B88849-4944-4917-A1E2-1C999AB50F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285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43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3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: tranthao121004@gmail.com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36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70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1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30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54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4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7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739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9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6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4" y="1111569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4" y="1776416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354139" y="3329281"/>
            <a:ext cx="58135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40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55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3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6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9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25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1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1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4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08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418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72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25275" y="893750"/>
            <a:ext cx="2849700" cy="16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4866250" y="1151850"/>
            <a:ext cx="3552900" cy="232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283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6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6"/>
            <a:ext cx="2057400" cy="273844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57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6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7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2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15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64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7172325" y="79131"/>
            <a:ext cx="197167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25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825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5603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2087" y="3625327"/>
            <a:ext cx="1595256" cy="1518173"/>
          </a:xfrm>
          <a:prstGeom prst="rect">
            <a:avLst/>
          </a:prstGeom>
        </p:spPr>
      </p:pic>
      <p:sp>
        <p:nvSpPr>
          <p:cNvPr id="1758" name="Rectangle 1757"/>
          <p:cNvSpPr/>
          <p:nvPr/>
        </p:nvSpPr>
        <p:spPr>
          <a:xfrm>
            <a:off x="904848" y="1738634"/>
            <a:ext cx="75263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  <p:sp>
        <p:nvSpPr>
          <p:cNvPr id="1759" name="Rectangle 1758"/>
          <p:cNvSpPr/>
          <p:nvPr/>
        </p:nvSpPr>
        <p:spPr>
          <a:xfrm>
            <a:off x="1148953" y="1738634"/>
            <a:ext cx="70381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</a:p>
        </p:txBody>
      </p:sp>
      <p:pic>
        <p:nvPicPr>
          <p:cNvPr id="1760" name="Picture 17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" y="3209396"/>
            <a:ext cx="872226" cy="872226"/>
          </a:xfrm>
          <a:prstGeom prst="rect">
            <a:avLst/>
          </a:prstGeom>
        </p:spPr>
      </p:pic>
      <p:pic>
        <p:nvPicPr>
          <p:cNvPr id="1761" name="Picture 17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0" y="630408"/>
            <a:ext cx="872226" cy="872226"/>
          </a:xfrm>
          <a:prstGeom prst="rect">
            <a:avLst/>
          </a:prstGeom>
        </p:spPr>
      </p:pic>
      <p:pic>
        <p:nvPicPr>
          <p:cNvPr id="1762" name="Picture 17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18" y="722074"/>
            <a:ext cx="872226" cy="872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0" y="476552"/>
            <a:ext cx="1228141" cy="1469363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206317" y="237065"/>
            <a:ext cx="90036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2060"/>
                </a:solidFill>
                <a:latin typeface="+mj-lt"/>
              </a:rPr>
              <a:t>2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.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 Nói với bạn về những điều thú vị của nghề nghiệp được nói đến trong câu chuyện hoặc bài thơ đã đọc.</a:t>
            </a:r>
            <a:br>
              <a:rPr lang="vi-VN" sz="2400" b="1">
                <a:solidFill>
                  <a:srgbClr val="002060"/>
                </a:solidFill>
                <a:latin typeface="+mj-lt"/>
              </a:rPr>
            </a:br>
            <a:br>
              <a:rPr lang="vi-VN" sz="2400" b="1">
                <a:solidFill>
                  <a:srgbClr val="002060"/>
                </a:solidFill>
                <a:latin typeface="+mj-lt"/>
              </a:rPr>
            </a:br>
            <a:endParaRPr lang="en-US" sz="4000" b="1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67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1" y="2127021"/>
            <a:ext cx="3124200" cy="2952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564" y="2126912"/>
            <a:ext cx="3182787" cy="286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8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5" y="7177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zh-CN" altLang="en-US" sz="1350" kern="12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686" y="42275"/>
            <a:ext cx="8631314" cy="1162478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52532" y="270022"/>
            <a:ext cx="4519877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685800">
              <a:spcBef>
                <a:spcPts val="750"/>
              </a:spcBef>
              <a:buClrTx/>
              <a:buNone/>
              <a:defRPr/>
            </a:pP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phiếu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7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kern="1200" dirty="0" err="1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sách</a:t>
            </a:r>
            <a:endParaRPr lang="zh-CN" altLang="en-US" sz="2700" b="1" kern="1200" dirty="0">
              <a:solidFill>
                <a:srgbClr val="DC5D3D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8189" y="1038225"/>
            <a:ext cx="7984315" cy="1757363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Tên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endParaRPr lang="zh-CN" altLang="en-US" sz="24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Tác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giả</a:t>
              </a:r>
              <a:endParaRPr lang="zh-CN" altLang="en-US" sz="24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469" y="2821"/>
              <a:ext cx="3888" cy="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Câu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thơ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lang="en-US" altLang="zh-CN" sz="2400" b="1" kern="1200" dirty="0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2400" b="1" kern="1200" dirty="0" err="1">
                  <a:solidFill>
                    <a:srgbClr val="DC5D3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thích</a:t>
              </a:r>
              <a:endParaRPr lang="zh-CN" altLang="en-US" sz="2400" b="1" kern="1200" dirty="0">
                <a:solidFill>
                  <a:srgbClr val="DC5D3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695" y="2795587"/>
            <a:ext cx="3945255" cy="2027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DCD49-4099-87E1-C086-67BA03EBA01F}"/>
              </a:ext>
            </a:extLst>
          </p:cNvPr>
          <p:cNvSpPr txBox="1"/>
          <p:nvPr/>
        </p:nvSpPr>
        <p:spPr>
          <a:xfrm>
            <a:off x="2337659" y="957364"/>
            <a:ext cx="6057193" cy="20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rmAutofit/>
          </a:bodyPr>
          <a:lstStyle/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YÊU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CẦU CẦN ĐẠT</a:t>
            </a:r>
          </a:p>
          <a:p>
            <a:pPr marL="0" lvl="0" indent="0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Biết tìm và đọc được một câu chuyện hoặc một bài thơ nói về nghề nghiệp.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8255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Chia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sẻ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cảm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xúc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một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nghiệp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em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thích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ulpen One"/>
              <a:ea typeface="Tulpen One"/>
              <a:cs typeface="Tulpen One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1121560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DCD49-4099-87E1-C086-67BA03EBA01F}"/>
              </a:ext>
            </a:extLst>
          </p:cNvPr>
          <p:cNvSpPr txBox="1"/>
          <p:nvPr/>
        </p:nvSpPr>
        <p:spPr>
          <a:xfrm>
            <a:off x="2194440" y="891263"/>
            <a:ext cx="6057193" cy="20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rmAutofit/>
          </a:bodyPr>
          <a:lstStyle/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DẶN DÒ</a:t>
            </a:r>
          </a:p>
          <a:p>
            <a:pPr marL="0" lvl="0" indent="0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Đ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ọc một câu chuyện hoặc một bài thơ nói về nghề nghiệp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chia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sẻ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cảm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xúc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một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nghiệp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em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thích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cho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người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thân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nghe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ulpen One"/>
              <a:ea typeface="Tulpen One"/>
              <a:cs typeface="Tulpen One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3474447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2087" y="3625327"/>
            <a:ext cx="1595256" cy="1518173"/>
          </a:xfrm>
          <a:prstGeom prst="rect">
            <a:avLst/>
          </a:prstGeom>
        </p:spPr>
      </p:pic>
      <p:pic>
        <p:nvPicPr>
          <p:cNvPr id="1760" name="Picture 17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" y="3209396"/>
            <a:ext cx="872226" cy="872226"/>
          </a:xfrm>
          <a:prstGeom prst="rect">
            <a:avLst/>
          </a:prstGeom>
        </p:spPr>
      </p:pic>
      <p:pic>
        <p:nvPicPr>
          <p:cNvPr id="1761" name="Picture 17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0" y="630408"/>
            <a:ext cx="872226" cy="872226"/>
          </a:xfrm>
          <a:prstGeom prst="rect">
            <a:avLst/>
          </a:prstGeom>
        </p:spPr>
      </p:pic>
      <p:pic>
        <p:nvPicPr>
          <p:cNvPr id="1762" name="Picture 17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18" y="722074"/>
            <a:ext cx="872226" cy="872226"/>
          </a:xfrm>
          <a:prstGeom prst="rect">
            <a:avLst/>
          </a:prstGeom>
        </p:spPr>
      </p:pic>
      <p:sp>
        <p:nvSpPr>
          <p:cNvPr id="1752" name="Rectangle 1751"/>
          <p:cNvSpPr/>
          <p:nvPr/>
        </p:nvSpPr>
        <p:spPr>
          <a:xfrm>
            <a:off x="1742870" y="1624185"/>
            <a:ext cx="56930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4">
                    <a:lumMod val="10000"/>
                    <a:lumOff val="9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</a:t>
            </a:r>
          </a:p>
        </p:txBody>
      </p:sp>
      <p:sp>
        <p:nvSpPr>
          <p:cNvPr id="1753" name="Rectangle 1752"/>
          <p:cNvSpPr/>
          <p:nvPr/>
        </p:nvSpPr>
        <p:spPr>
          <a:xfrm>
            <a:off x="1742870" y="1612456"/>
            <a:ext cx="56930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  <a:p>
            <a:pPr algn="ctr"/>
            <a:r>
              <a:rPr lang="en-US" sz="440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</a:t>
            </a:r>
          </a:p>
        </p:txBody>
      </p:sp>
    </p:spTree>
    <p:extLst>
      <p:ext uri="{BB962C8B-B14F-4D97-AF65-F5344CB8AC3E}">
        <p14:creationId xmlns:p14="http://schemas.microsoft.com/office/powerpoint/2010/main" val="42771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>
            <a:off x="-359498" y="-175039"/>
            <a:ext cx="1300005" cy="1167716"/>
            <a:chOff x="-359498" y="-175039"/>
            <a:chExt cx="1300005" cy="116771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-82745" y="-80022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-86214" y="-73934"/>
              <a:ext cx="115591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-39419" y="224482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77566" y="-87231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77566" y="-88387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-359498" y="-175039"/>
              <a:ext cx="868994" cy="710111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12087" y="3625327"/>
            <a:ext cx="1595256" cy="1518173"/>
          </a:xfrm>
          <a:prstGeom prst="rect">
            <a:avLst/>
          </a:prstGeom>
        </p:spPr>
      </p:pic>
      <p:sp>
        <p:nvSpPr>
          <p:cNvPr id="1759" name="Rectangle 1758"/>
          <p:cNvSpPr/>
          <p:nvPr/>
        </p:nvSpPr>
        <p:spPr>
          <a:xfrm>
            <a:off x="1148953" y="1738634"/>
            <a:ext cx="70381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– TUẦN 34</a:t>
            </a:r>
          </a:p>
          <a:p>
            <a:pPr algn="ctr"/>
            <a:r>
              <a:rPr lang="en-US" sz="4400" dirty="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n w="28575"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60" name="Picture 17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" y="3209396"/>
            <a:ext cx="872226" cy="872226"/>
          </a:xfrm>
          <a:prstGeom prst="rect">
            <a:avLst/>
          </a:prstGeom>
        </p:spPr>
      </p:pic>
      <p:pic>
        <p:nvPicPr>
          <p:cNvPr id="1761" name="Picture 17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70" y="630408"/>
            <a:ext cx="872226" cy="872226"/>
          </a:xfrm>
          <a:prstGeom prst="rect">
            <a:avLst/>
          </a:prstGeom>
        </p:spPr>
      </p:pic>
      <p:pic>
        <p:nvPicPr>
          <p:cNvPr id="1762" name="Picture 17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18" y="722074"/>
            <a:ext cx="872226" cy="8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1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2" y="1"/>
            <a:ext cx="9141179" cy="5210471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5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084518" y="535962"/>
            <a:ext cx="6522884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12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5 </a:t>
            </a:r>
            <a:r>
              <a:rPr lang="en-US" sz="26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705" y="1143818"/>
            <a:ext cx="2190916" cy="5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0478" y="1737723"/>
            <a:ext cx="360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HP001 4 hàng" panose="020B0603050302020204" pitchFamily="34" charset="0"/>
              </a:rPr>
              <a:t>Bài 30: Đọc mở rộng </a:t>
            </a:r>
            <a:endParaRPr lang="en-US" sz="2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834" y="1431514"/>
            <a:ext cx="473085" cy="612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309" y="3854865"/>
            <a:ext cx="2376913" cy="11793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754482" y="143777"/>
            <a:ext cx="7673945" cy="329738"/>
          </a:xfrm>
          <a:prstGeom prst="rect">
            <a:avLst/>
          </a:prstGeom>
          <a:noFill/>
        </p:spPr>
        <p:txBody>
          <a:bodyPr wrap="square" lIns="65311" tIns="32655" rIns="65311" bIns="3265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347147"/>
            <a:r>
              <a:rPr lang="en-US" sz="1714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3DCD49-4099-87E1-C086-67BA03EBA01F}"/>
              </a:ext>
            </a:extLst>
          </p:cNvPr>
          <p:cNvSpPr txBox="1"/>
          <p:nvPr/>
        </p:nvSpPr>
        <p:spPr>
          <a:xfrm>
            <a:off x="2337659" y="957364"/>
            <a:ext cx="6057193" cy="206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normAutofit/>
          </a:bodyPr>
          <a:lstStyle/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  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YÊU CẦU CẦN ĐẠT</a:t>
            </a:r>
          </a:p>
          <a:p>
            <a:pPr marL="0" lvl="0" indent="0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Biết tìm và đọc được một câu chuyện hoặc một bài thơ nói về nghề nghiệp.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8255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- Chia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sẻ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cảm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xúc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về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một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nghề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nghiệp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em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thích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Tulpen One"/>
                <a:cs typeface="Times New Roman" panose="02020603050405020304" pitchFamily="18" charset="0"/>
                <a:sym typeface="Tulpen One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Tulpen One"/>
              <a:cs typeface="Times New Roman" panose="02020603050405020304" pitchFamily="18" charset="0"/>
              <a:sym typeface="Tulpen One"/>
            </a:endParaRPr>
          </a:p>
          <a:p>
            <a:pPr marL="0" lvl="0" indent="0" algn="ctr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chemeClr val="accent6"/>
              </a:buClr>
              <a:buSzPts val="6000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ulpen One"/>
              <a:ea typeface="Tulpen One"/>
              <a:cs typeface="Tulpen One"/>
              <a:sym typeface="Tulpen One"/>
            </a:endParaRPr>
          </a:p>
        </p:txBody>
      </p:sp>
    </p:spTree>
    <p:extLst>
      <p:ext uri="{BB962C8B-B14F-4D97-AF65-F5344CB8AC3E}">
        <p14:creationId xmlns:p14="http://schemas.microsoft.com/office/powerpoint/2010/main" val="80025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pic>
        <p:nvPicPr>
          <p:cNvPr id="467" name="Picture 4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69" y="1559064"/>
            <a:ext cx="3124200" cy="3273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7402" y="119448"/>
            <a:ext cx="8207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vi-VN" sz="2400" b="1">
                <a:solidFill>
                  <a:srgbClr val="002060"/>
                </a:solidFill>
                <a:latin typeface="+mj-lt"/>
              </a:rPr>
              <a:t>Tìm đọc một câu chuyện hoặc một bài thơ </a:t>
            </a:r>
            <a:endParaRPr lang="en-US" sz="2400" b="1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2400" b="1">
                <a:solidFill>
                  <a:srgbClr val="002060"/>
                </a:solidFill>
                <a:latin typeface="+mj-lt"/>
              </a:rPr>
              <a:t>nói về nghề nghiệp.</a:t>
            </a:r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1430" y="1527409"/>
            <a:ext cx="46910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Em làm chú thợ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Xây những ngôi nhà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Cho bà, cho mẹ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Cho chị, cho cha.</a:t>
            </a:r>
          </a:p>
          <a:p>
            <a:r>
              <a:rPr lang="vi-VN" sz="2000" dirty="0">
                <a:latin typeface="+mj-lt"/>
              </a:rPr>
              <a:t>Nhà xây đẹp ghê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Tay cầm dao gạch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Tay nhanh thoăn thoắ</a:t>
            </a:r>
            <a:r>
              <a:rPr lang="en-US" sz="2000" dirty="0">
                <a:latin typeface="+mj-lt"/>
              </a:rPr>
              <a:t>t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Như bác thợ nề.</a:t>
            </a:r>
          </a:p>
          <a:p>
            <a:r>
              <a:rPr lang="vi-VN" sz="2000" dirty="0">
                <a:latin typeface="+mj-lt"/>
              </a:rPr>
              <a:t>Em làm chú thợ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Xây nhà vui ghê.</a:t>
            </a:r>
          </a:p>
          <a:p>
            <a:r>
              <a:rPr lang="vi-VN" sz="2000" i="1" dirty="0">
                <a:latin typeface="+mj-lt"/>
              </a:rPr>
              <a:t>Tác giả: </a:t>
            </a:r>
            <a:r>
              <a:rPr lang="vi-VN" sz="2000" b="1" i="1" dirty="0">
                <a:latin typeface="+mj-lt"/>
              </a:rPr>
              <a:t>Hoàng Dân</a:t>
            </a:r>
            <a:endParaRPr lang="vi-VN" sz="20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8237" y="1218023"/>
            <a:ext cx="2298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rPr>
              <a:t>EM LÀM THỢ XÂY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3995682-084C-B5FE-4474-067D6F903D01}"/>
              </a:ext>
            </a:extLst>
          </p:cNvPr>
          <p:cNvCxnSpPr/>
          <p:nvPr/>
        </p:nvCxnSpPr>
        <p:spPr>
          <a:xfrm flipV="1">
            <a:off x="2666082" y="560117"/>
            <a:ext cx="5276500" cy="787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FF53C4-2803-4EF2-8DC7-1C6ADBBED201}"/>
              </a:ext>
            </a:extLst>
          </p:cNvPr>
          <p:cNvCxnSpPr>
            <a:cxnSpLocks/>
          </p:cNvCxnSpPr>
          <p:nvPr/>
        </p:nvCxnSpPr>
        <p:spPr>
          <a:xfrm>
            <a:off x="3755611" y="912304"/>
            <a:ext cx="2413835" cy="28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8DA35-1041-4765-9991-AAB48A94B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4" y="0"/>
            <a:ext cx="6971189" cy="516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961C-021E-4507-8882-4AA7296CF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0" y="0"/>
            <a:ext cx="6802144" cy="51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-44800" y="-49354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3" name="Google Shape;1973;p34"/>
          <p:cNvGrpSpPr/>
          <p:nvPr/>
        </p:nvGrpSpPr>
        <p:grpSpPr>
          <a:xfrm>
            <a:off x="8121643" y="1916141"/>
            <a:ext cx="1178821" cy="3227359"/>
            <a:chOff x="3918238" y="1916230"/>
            <a:chExt cx="1178821" cy="3227359"/>
          </a:xfrm>
        </p:grpSpPr>
        <p:grpSp>
          <p:nvGrpSpPr>
            <p:cNvPr id="1974" name="Google Shape;1974;p34"/>
            <p:cNvGrpSpPr/>
            <p:nvPr/>
          </p:nvGrpSpPr>
          <p:grpSpPr>
            <a:xfrm>
              <a:off x="4215843" y="2596389"/>
              <a:ext cx="754126" cy="2547200"/>
              <a:chOff x="4172480" y="2420689"/>
              <a:chExt cx="806121" cy="2722822"/>
            </a:xfrm>
          </p:grpSpPr>
          <p:sp>
            <p:nvSpPr>
              <p:cNvPr id="1975" name="Google Shape;1975;p34"/>
              <p:cNvSpPr/>
              <p:nvPr/>
            </p:nvSpPr>
            <p:spPr>
              <a:xfrm>
                <a:off x="4560819" y="2420689"/>
                <a:ext cx="152276" cy="2722822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4"/>
              <p:cNvSpPr/>
              <p:nvPr/>
            </p:nvSpPr>
            <p:spPr>
              <a:xfrm>
                <a:off x="4597404" y="2460411"/>
                <a:ext cx="381197" cy="409963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4"/>
              <p:cNvSpPr/>
              <p:nvPr/>
            </p:nvSpPr>
            <p:spPr>
              <a:xfrm>
                <a:off x="4195406" y="3132837"/>
                <a:ext cx="433854" cy="372654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4"/>
              <p:cNvSpPr/>
              <p:nvPr/>
            </p:nvSpPr>
            <p:spPr>
              <a:xfrm>
                <a:off x="4617338" y="3043595"/>
                <a:ext cx="345674" cy="461896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4"/>
              <p:cNvSpPr/>
              <p:nvPr/>
            </p:nvSpPr>
            <p:spPr>
              <a:xfrm>
                <a:off x="4264184" y="2454861"/>
                <a:ext cx="342006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4"/>
              <p:cNvSpPr/>
              <p:nvPr/>
            </p:nvSpPr>
            <p:spPr>
              <a:xfrm>
                <a:off x="4644462" y="3778764"/>
                <a:ext cx="305083" cy="313433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4"/>
              <p:cNvSpPr/>
              <p:nvPr/>
            </p:nvSpPr>
            <p:spPr>
              <a:xfrm>
                <a:off x="4250718" y="3704195"/>
                <a:ext cx="393794" cy="387616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4"/>
              <p:cNvSpPr/>
              <p:nvPr/>
            </p:nvSpPr>
            <p:spPr>
              <a:xfrm>
                <a:off x="4172480" y="4272369"/>
                <a:ext cx="470101" cy="344129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4"/>
              <p:cNvSpPr/>
              <p:nvPr/>
            </p:nvSpPr>
            <p:spPr>
              <a:xfrm>
                <a:off x="4642532" y="4234481"/>
                <a:ext cx="320480" cy="378542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4"/>
              <p:cNvSpPr/>
              <p:nvPr/>
            </p:nvSpPr>
            <p:spPr>
              <a:xfrm>
                <a:off x="4250718" y="4811969"/>
                <a:ext cx="374343" cy="247744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4"/>
              <p:cNvSpPr/>
              <p:nvPr/>
            </p:nvSpPr>
            <p:spPr>
              <a:xfrm>
                <a:off x="4625012" y="4750383"/>
                <a:ext cx="296347" cy="309186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4"/>
              <p:cNvSpPr/>
              <p:nvPr/>
            </p:nvSpPr>
            <p:spPr>
              <a:xfrm>
                <a:off x="4606140" y="2459398"/>
                <a:ext cx="372461" cy="391043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4"/>
              <p:cNvSpPr/>
              <p:nvPr/>
            </p:nvSpPr>
            <p:spPr>
              <a:xfrm>
                <a:off x="4264184" y="2453606"/>
                <a:ext cx="323810" cy="390657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4"/>
              <p:cNvSpPr/>
              <p:nvPr/>
            </p:nvSpPr>
            <p:spPr>
              <a:xfrm>
                <a:off x="4195406" y="3131630"/>
                <a:ext cx="424249" cy="361408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4"/>
              <p:cNvSpPr/>
              <p:nvPr/>
            </p:nvSpPr>
            <p:spPr>
              <a:xfrm>
                <a:off x="4644462" y="3042340"/>
                <a:ext cx="318549" cy="450699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4"/>
              <p:cNvSpPr/>
              <p:nvPr/>
            </p:nvSpPr>
            <p:spPr>
              <a:xfrm>
                <a:off x="4250718" y="3703182"/>
                <a:ext cx="390126" cy="375936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4"/>
              <p:cNvSpPr/>
              <p:nvPr/>
            </p:nvSpPr>
            <p:spPr>
              <a:xfrm>
                <a:off x="4644462" y="3767567"/>
                <a:ext cx="305083" cy="323086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4"/>
              <p:cNvSpPr/>
              <p:nvPr/>
            </p:nvSpPr>
            <p:spPr>
              <a:xfrm>
                <a:off x="4172480" y="4273672"/>
                <a:ext cx="463971" cy="327478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4"/>
              <p:cNvSpPr/>
              <p:nvPr/>
            </p:nvSpPr>
            <p:spPr>
              <a:xfrm>
                <a:off x="4656529" y="4234481"/>
                <a:ext cx="306483" cy="36666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4"/>
              <p:cNvSpPr/>
              <p:nvPr/>
            </p:nvSpPr>
            <p:spPr>
              <a:xfrm>
                <a:off x="4250718" y="4811969"/>
                <a:ext cx="359816" cy="241759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4"/>
              <p:cNvSpPr/>
              <p:nvPr/>
            </p:nvSpPr>
            <p:spPr>
              <a:xfrm>
                <a:off x="4629066" y="4744784"/>
                <a:ext cx="269029" cy="308944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6" name="Google Shape;1996;p34"/>
            <p:cNvSpPr/>
            <p:nvPr/>
          </p:nvSpPr>
          <p:spPr>
            <a:xfrm rot="387233">
              <a:off x="4036070" y="2059074"/>
              <a:ext cx="578929" cy="456469"/>
            </a:xfrm>
            <a:custGeom>
              <a:avLst/>
              <a:gdLst/>
              <a:ahLst/>
              <a:cxnLst/>
              <a:rect l="l" t="t" r="r" b="b"/>
              <a:pathLst>
                <a:path w="23075" h="18194" extrusionOk="0">
                  <a:moveTo>
                    <a:pt x="6353" y="1"/>
                  </a:moveTo>
                  <a:cubicBezTo>
                    <a:pt x="5892" y="1"/>
                    <a:pt x="5465" y="121"/>
                    <a:pt x="5083" y="381"/>
                  </a:cubicBezTo>
                  <a:cubicBezTo>
                    <a:pt x="0" y="3836"/>
                    <a:pt x="23075" y="18193"/>
                    <a:pt x="23075" y="18193"/>
                  </a:cubicBezTo>
                  <a:cubicBezTo>
                    <a:pt x="23075" y="18193"/>
                    <a:pt x="12034" y="1"/>
                    <a:pt x="6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 rot="387233">
              <a:off x="4190134" y="2096931"/>
              <a:ext cx="25641" cy="25114"/>
            </a:xfrm>
            <a:custGeom>
              <a:avLst/>
              <a:gdLst/>
              <a:ahLst/>
              <a:cxnLst/>
              <a:rect l="l" t="t" r="r" b="b"/>
              <a:pathLst>
                <a:path w="1022" h="1001" extrusionOk="0">
                  <a:moveTo>
                    <a:pt x="135" y="1"/>
                  </a:moveTo>
                  <a:cubicBezTo>
                    <a:pt x="61" y="1"/>
                    <a:pt x="1" y="98"/>
                    <a:pt x="62" y="171"/>
                  </a:cubicBezTo>
                  <a:cubicBezTo>
                    <a:pt x="199" y="338"/>
                    <a:pt x="343" y="498"/>
                    <a:pt x="491" y="654"/>
                  </a:cubicBezTo>
                  <a:cubicBezTo>
                    <a:pt x="617" y="787"/>
                    <a:pt x="758" y="928"/>
                    <a:pt x="933" y="996"/>
                  </a:cubicBezTo>
                  <a:cubicBezTo>
                    <a:pt x="940" y="999"/>
                    <a:pt x="947" y="1000"/>
                    <a:pt x="954" y="1000"/>
                  </a:cubicBezTo>
                  <a:cubicBezTo>
                    <a:pt x="998" y="1000"/>
                    <a:pt x="1022" y="941"/>
                    <a:pt x="1005" y="901"/>
                  </a:cubicBezTo>
                  <a:cubicBezTo>
                    <a:pt x="925" y="730"/>
                    <a:pt x="773" y="589"/>
                    <a:pt x="640" y="460"/>
                  </a:cubicBezTo>
                  <a:cubicBezTo>
                    <a:pt x="496" y="319"/>
                    <a:pt x="351" y="175"/>
                    <a:pt x="203" y="31"/>
                  </a:cubicBezTo>
                  <a:cubicBezTo>
                    <a:pt x="181" y="10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 rot="387233">
              <a:off x="4203352" y="2082498"/>
              <a:ext cx="20673" cy="19544"/>
            </a:xfrm>
            <a:custGeom>
              <a:avLst/>
              <a:gdLst/>
              <a:ahLst/>
              <a:cxnLst/>
              <a:rect l="l" t="t" r="r" b="b"/>
              <a:pathLst>
                <a:path w="824" h="779" extrusionOk="0">
                  <a:moveTo>
                    <a:pt x="139" y="0"/>
                  </a:moveTo>
                  <a:cubicBezTo>
                    <a:pt x="69" y="0"/>
                    <a:pt x="0" y="80"/>
                    <a:pt x="49" y="151"/>
                  </a:cubicBezTo>
                  <a:cubicBezTo>
                    <a:pt x="144" y="288"/>
                    <a:pt x="246" y="422"/>
                    <a:pt x="364" y="539"/>
                  </a:cubicBezTo>
                  <a:cubicBezTo>
                    <a:pt x="470" y="650"/>
                    <a:pt x="581" y="760"/>
                    <a:pt x="740" y="778"/>
                  </a:cubicBezTo>
                  <a:cubicBezTo>
                    <a:pt x="742" y="778"/>
                    <a:pt x="744" y="779"/>
                    <a:pt x="746" y="779"/>
                  </a:cubicBezTo>
                  <a:cubicBezTo>
                    <a:pt x="789" y="779"/>
                    <a:pt x="824" y="727"/>
                    <a:pt x="809" y="687"/>
                  </a:cubicBezTo>
                  <a:cubicBezTo>
                    <a:pt x="756" y="550"/>
                    <a:pt x="642" y="467"/>
                    <a:pt x="535" y="368"/>
                  </a:cubicBezTo>
                  <a:cubicBezTo>
                    <a:pt x="417" y="262"/>
                    <a:pt x="307" y="148"/>
                    <a:pt x="204" y="30"/>
                  </a:cubicBezTo>
                  <a:cubicBezTo>
                    <a:pt x="185" y="9"/>
                    <a:pt x="162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 rot="387233">
              <a:off x="4221121" y="2139795"/>
              <a:ext cx="23257" cy="18591"/>
            </a:xfrm>
            <a:custGeom>
              <a:avLst/>
              <a:gdLst/>
              <a:ahLst/>
              <a:cxnLst/>
              <a:rect l="l" t="t" r="r" b="b"/>
              <a:pathLst>
                <a:path w="927" h="741" extrusionOk="0">
                  <a:moveTo>
                    <a:pt x="122" y="1"/>
                  </a:moveTo>
                  <a:cubicBezTo>
                    <a:pt x="51" y="1"/>
                    <a:pt x="0" y="99"/>
                    <a:pt x="56" y="161"/>
                  </a:cubicBezTo>
                  <a:cubicBezTo>
                    <a:pt x="181" y="294"/>
                    <a:pt x="314" y="419"/>
                    <a:pt x="455" y="538"/>
                  </a:cubicBezTo>
                  <a:cubicBezTo>
                    <a:pt x="551" y="620"/>
                    <a:pt x="664" y="740"/>
                    <a:pt x="794" y="740"/>
                  </a:cubicBezTo>
                  <a:cubicBezTo>
                    <a:pt x="814" y="740"/>
                    <a:pt x="834" y="737"/>
                    <a:pt x="855" y="731"/>
                  </a:cubicBezTo>
                  <a:cubicBezTo>
                    <a:pt x="893" y="720"/>
                    <a:pt x="927" y="682"/>
                    <a:pt x="923" y="640"/>
                  </a:cubicBezTo>
                  <a:cubicBezTo>
                    <a:pt x="911" y="477"/>
                    <a:pt x="748" y="405"/>
                    <a:pt x="623" y="321"/>
                  </a:cubicBezTo>
                  <a:cubicBezTo>
                    <a:pt x="470" y="222"/>
                    <a:pt x="323" y="115"/>
                    <a:pt x="170" y="17"/>
                  </a:cubicBezTo>
                  <a:cubicBezTo>
                    <a:pt x="154" y="6"/>
                    <a:pt x="137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 rot="387233">
              <a:off x="4232953" y="2114992"/>
              <a:ext cx="26469" cy="22128"/>
            </a:xfrm>
            <a:custGeom>
              <a:avLst/>
              <a:gdLst/>
              <a:ahLst/>
              <a:cxnLst/>
              <a:rect l="l" t="t" r="r" b="b"/>
              <a:pathLst>
                <a:path w="1055" h="882" extrusionOk="0">
                  <a:moveTo>
                    <a:pt x="112" y="1"/>
                  </a:moveTo>
                  <a:cubicBezTo>
                    <a:pt x="52" y="1"/>
                    <a:pt x="1" y="84"/>
                    <a:pt x="53" y="147"/>
                  </a:cubicBezTo>
                  <a:cubicBezTo>
                    <a:pt x="178" y="303"/>
                    <a:pt x="284" y="467"/>
                    <a:pt x="432" y="604"/>
                  </a:cubicBezTo>
                  <a:cubicBezTo>
                    <a:pt x="558" y="718"/>
                    <a:pt x="714" y="874"/>
                    <a:pt x="888" y="881"/>
                  </a:cubicBezTo>
                  <a:cubicBezTo>
                    <a:pt x="891" y="881"/>
                    <a:pt x="894" y="881"/>
                    <a:pt x="897" y="881"/>
                  </a:cubicBezTo>
                  <a:cubicBezTo>
                    <a:pt x="999" y="881"/>
                    <a:pt x="1055" y="761"/>
                    <a:pt x="1007" y="676"/>
                  </a:cubicBezTo>
                  <a:cubicBezTo>
                    <a:pt x="930" y="539"/>
                    <a:pt x="741" y="463"/>
                    <a:pt x="611" y="372"/>
                  </a:cubicBezTo>
                  <a:cubicBezTo>
                    <a:pt x="463" y="265"/>
                    <a:pt x="295" y="162"/>
                    <a:pt x="170" y="30"/>
                  </a:cubicBezTo>
                  <a:cubicBezTo>
                    <a:pt x="152" y="9"/>
                    <a:pt x="132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 rot="387233">
              <a:off x="4248535" y="2095933"/>
              <a:ext cx="33318" cy="22179"/>
            </a:xfrm>
            <a:custGeom>
              <a:avLst/>
              <a:gdLst/>
              <a:ahLst/>
              <a:cxnLst/>
              <a:rect l="l" t="t" r="r" b="b"/>
              <a:pathLst>
                <a:path w="1328" h="884" extrusionOk="0">
                  <a:moveTo>
                    <a:pt x="121" y="0"/>
                  </a:moveTo>
                  <a:cubicBezTo>
                    <a:pt x="55" y="0"/>
                    <a:pt x="0" y="82"/>
                    <a:pt x="61" y="140"/>
                  </a:cubicBezTo>
                  <a:cubicBezTo>
                    <a:pt x="221" y="295"/>
                    <a:pt x="399" y="444"/>
                    <a:pt x="578" y="577"/>
                  </a:cubicBezTo>
                  <a:cubicBezTo>
                    <a:pt x="734" y="691"/>
                    <a:pt x="920" y="847"/>
                    <a:pt x="1110" y="881"/>
                  </a:cubicBezTo>
                  <a:cubicBezTo>
                    <a:pt x="1121" y="883"/>
                    <a:pt x="1132" y="884"/>
                    <a:pt x="1143" y="884"/>
                  </a:cubicBezTo>
                  <a:cubicBezTo>
                    <a:pt x="1264" y="884"/>
                    <a:pt x="1328" y="750"/>
                    <a:pt x="1247" y="649"/>
                  </a:cubicBezTo>
                  <a:cubicBezTo>
                    <a:pt x="1126" y="500"/>
                    <a:pt x="901" y="405"/>
                    <a:pt x="734" y="314"/>
                  </a:cubicBezTo>
                  <a:cubicBezTo>
                    <a:pt x="544" y="212"/>
                    <a:pt x="354" y="105"/>
                    <a:pt x="160" y="10"/>
                  </a:cubicBezTo>
                  <a:cubicBezTo>
                    <a:pt x="147" y="3"/>
                    <a:pt x="134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 rot="387233">
              <a:off x="4249246" y="2183577"/>
              <a:ext cx="31963" cy="22630"/>
            </a:xfrm>
            <a:custGeom>
              <a:avLst/>
              <a:gdLst/>
              <a:ahLst/>
              <a:cxnLst/>
              <a:rect l="l" t="t" r="r" b="b"/>
              <a:pathLst>
                <a:path w="1274" h="902" extrusionOk="0">
                  <a:moveTo>
                    <a:pt x="160" y="1"/>
                  </a:moveTo>
                  <a:cubicBezTo>
                    <a:pt x="74" y="1"/>
                    <a:pt x="1" y="111"/>
                    <a:pt x="80" y="182"/>
                  </a:cubicBezTo>
                  <a:cubicBezTo>
                    <a:pt x="240" y="322"/>
                    <a:pt x="403" y="463"/>
                    <a:pt x="570" y="592"/>
                  </a:cubicBezTo>
                  <a:cubicBezTo>
                    <a:pt x="749" y="725"/>
                    <a:pt x="902" y="866"/>
                    <a:pt x="1122" y="900"/>
                  </a:cubicBezTo>
                  <a:cubicBezTo>
                    <a:pt x="1129" y="901"/>
                    <a:pt x="1136" y="902"/>
                    <a:pt x="1143" y="902"/>
                  </a:cubicBezTo>
                  <a:cubicBezTo>
                    <a:pt x="1217" y="902"/>
                    <a:pt x="1274" y="831"/>
                    <a:pt x="1236" y="756"/>
                  </a:cubicBezTo>
                  <a:cubicBezTo>
                    <a:pt x="1133" y="565"/>
                    <a:pt x="974" y="478"/>
                    <a:pt x="795" y="360"/>
                  </a:cubicBezTo>
                  <a:cubicBezTo>
                    <a:pt x="605" y="235"/>
                    <a:pt x="407" y="124"/>
                    <a:pt x="209" y="14"/>
                  </a:cubicBezTo>
                  <a:cubicBezTo>
                    <a:pt x="193" y="5"/>
                    <a:pt x="17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 rot="387233">
              <a:off x="4272024" y="2169948"/>
              <a:ext cx="24161" cy="19921"/>
            </a:xfrm>
            <a:custGeom>
              <a:avLst/>
              <a:gdLst/>
              <a:ahLst/>
              <a:cxnLst/>
              <a:rect l="l" t="t" r="r" b="b"/>
              <a:pathLst>
                <a:path w="963" h="794" extrusionOk="0">
                  <a:moveTo>
                    <a:pt x="185" y="1"/>
                  </a:moveTo>
                  <a:cubicBezTo>
                    <a:pt x="83" y="1"/>
                    <a:pt x="0" y="119"/>
                    <a:pt x="89" y="220"/>
                  </a:cubicBezTo>
                  <a:cubicBezTo>
                    <a:pt x="191" y="338"/>
                    <a:pt x="294" y="452"/>
                    <a:pt x="412" y="558"/>
                  </a:cubicBezTo>
                  <a:cubicBezTo>
                    <a:pt x="517" y="656"/>
                    <a:pt x="633" y="794"/>
                    <a:pt x="790" y="794"/>
                  </a:cubicBezTo>
                  <a:cubicBezTo>
                    <a:pt x="792" y="794"/>
                    <a:pt x="794" y="794"/>
                    <a:pt x="796" y="794"/>
                  </a:cubicBezTo>
                  <a:cubicBezTo>
                    <a:pt x="891" y="790"/>
                    <a:pt x="963" y="699"/>
                    <a:pt x="940" y="604"/>
                  </a:cubicBezTo>
                  <a:cubicBezTo>
                    <a:pt x="902" y="455"/>
                    <a:pt x="750" y="383"/>
                    <a:pt x="636" y="304"/>
                  </a:cubicBezTo>
                  <a:cubicBezTo>
                    <a:pt x="514" y="213"/>
                    <a:pt x="392" y="125"/>
                    <a:pt x="275" y="34"/>
                  </a:cubicBezTo>
                  <a:cubicBezTo>
                    <a:pt x="246" y="11"/>
                    <a:pt x="214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 rot="387233">
              <a:off x="4298085" y="2147990"/>
              <a:ext cx="34397" cy="25064"/>
            </a:xfrm>
            <a:custGeom>
              <a:avLst/>
              <a:gdLst/>
              <a:ahLst/>
              <a:cxnLst/>
              <a:rect l="l" t="t" r="r" b="b"/>
              <a:pathLst>
                <a:path w="1371" h="999" extrusionOk="0">
                  <a:moveTo>
                    <a:pt x="152" y="0"/>
                  </a:moveTo>
                  <a:cubicBezTo>
                    <a:pt x="63" y="0"/>
                    <a:pt x="0" y="138"/>
                    <a:pt x="68" y="219"/>
                  </a:cubicBezTo>
                  <a:cubicBezTo>
                    <a:pt x="357" y="561"/>
                    <a:pt x="768" y="986"/>
                    <a:pt x="1247" y="998"/>
                  </a:cubicBezTo>
                  <a:cubicBezTo>
                    <a:pt x="1248" y="998"/>
                    <a:pt x="1249" y="998"/>
                    <a:pt x="1251" y="998"/>
                  </a:cubicBezTo>
                  <a:cubicBezTo>
                    <a:pt x="1314" y="998"/>
                    <a:pt x="1371" y="913"/>
                    <a:pt x="1326" y="858"/>
                  </a:cubicBezTo>
                  <a:cubicBezTo>
                    <a:pt x="1052" y="496"/>
                    <a:pt x="578" y="295"/>
                    <a:pt x="217" y="25"/>
                  </a:cubicBezTo>
                  <a:cubicBezTo>
                    <a:pt x="195" y="7"/>
                    <a:pt x="173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 rot="387233">
              <a:off x="4284124" y="2224758"/>
              <a:ext cx="33619" cy="22781"/>
            </a:xfrm>
            <a:custGeom>
              <a:avLst/>
              <a:gdLst/>
              <a:ahLst/>
              <a:cxnLst/>
              <a:rect l="l" t="t" r="r" b="b"/>
              <a:pathLst>
                <a:path w="1340" h="908" extrusionOk="0">
                  <a:moveTo>
                    <a:pt x="73" y="0"/>
                  </a:moveTo>
                  <a:cubicBezTo>
                    <a:pt x="34" y="0"/>
                    <a:pt x="0" y="49"/>
                    <a:pt x="24" y="83"/>
                  </a:cubicBezTo>
                  <a:cubicBezTo>
                    <a:pt x="145" y="269"/>
                    <a:pt x="343" y="402"/>
                    <a:pt x="522" y="536"/>
                  </a:cubicBezTo>
                  <a:cubicBezTo>
                    <a:pt x="715" y="683"/>
                    <a:pt x="924" y="843"/>
                    <a:pt x="1168" y="904"/>
                  </a:cubicBezTo>
                  <a:cubicBezTo>
                    <a:pt x="1178" y="907"/>
                    <a:pt x="1187" y="908"/>
                    <a:pt x="1196" y="908"/>
                  </a:cubicBezTo>
                  <a:cubicBezTo>
                    <a:pt x="1286" y="908"/>
                    <a:pt x="1340" y="794"/>
                    <a:pt x="1271" y="722"/>
                  </a:cubicBezTo>
                  <a:cubicBezTo>
                    <a:pt x="1111" y="554"/>
                    <a:pt x="891" y="444"/>
                    <a:pt x="693" y="326"/>
                  </a:cubicBezTo>
                  <a:cubicBezTo>
                    <a:pt x="495" y="212"/>
                    <a:pt x="301" y="68"/>
                    <a:pt x="88" y="3"/>
                  </a:cubicBezTo>
                  <a:cubicBezTo>
                    <a:pt x="83" y="1"/>
                    <a:pt x="78" y="0"/>
                    <a:pt x="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 rot="387233">
              <a:off x="4307355" y="2218961"/>
              <a:ext cx="23458" cy="15480"/>
            </a:xfrm>
            <a:custGeom>
              <a:avLst/>
              <a:gdLst/>
              <a:ahLst/>
              <a:cxnLst/>
              <a:rect l="l" t="t" r="r" b="b"/>
              <a:pathLst>
                <a:path w="935" h="617" extrusionOk="0">
                  <a:moveTo>
                    <a:pt x="146" y="1"/>
                  </a:moveTo>
                  <a:cubicBezTo>
                    <a:pt x="64" y="1"/>
                    <a:pt x="0" y="105"/>
                    <a:pt x="64" y="188"/>
                  </a:cubicBezTo>
                  <a:cubicBezTo>
                    <a:pt x="168" y="313"/>
                    <a:pt x="285" y="420"/>
                    <a:pt x="426" y="499"/>
                  </a:cubicBezTo>
                  <a:cubicBezTo>
                    <a:pt x="524" y="554"/>
                    <a:pt x="637" y="617"/>
                    <a:pt x="750" y="617"/>
                  </a:cubicBezTo>
                  <a:cubicBezTo>
                    <a:pt x="786" y="617"/>
                    <a:pt x="823" y="610"/>
                    <a:pt x="859" y="595"/>
                  </a:cubicBezTo>
                  <a:cubicBezTo>
                    <a:pt x="935" y="560"/>
                    <a:pt x="928" y="458"/>
                    <a:pt x="882" y="404"/>
                  </a:cubicBezTo>
                  <a:cubicBezTo>
                    <a:pt x="806" y="309"/>
                    <a:pt x="650" y="305"/>
                    <a:pt x="544" y="256"/>
                  </a:cubicBezTo>
                  <a:cubicBezTo>
                    <a:pt x="426" y="199"/>
                    <a:pt x="315" y="123"/>
                    <a:pt x="220" y="32"/>
                  </a:cubicBezTo>
                  <a:cubicBezTo>
                    <a:pt x="196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4"/>
            <p:cNvSpPr/>
            <p:nvPr/>
          </p:nvSpPr>
          <p:spPr>
            <a:xfrm rot="387233">
              <a:off x="4343707" y="2211111"/>
              <a:ext cx="30358" cy="21853"/>
            </a:xfrm>
            <a:custGeom>
              <a:avLst/>
              <a:gdLst/>
              <a:ahLst/>
              <a:cxnLst/>
              <a:rect l="l" t="t" r="r" b="b"/>
              <a:pathLst>
                <a:path w="1210" h="871" extrusionOk="0">
                  <a:moveTo>
                    <a:pt x="163" y="0"/>
                  </a:moveTo>
                  <a:cubicBezTo>
                    <a:pt x="63" y="0"/>
                    <a:pt x="0" y="146"/>
                    <a:pt x="103" y="213"/>
                  </a:cubicBezTo>
                  <a:cubicBezTo>
                    <a:pt x="403" y="408"/>
                    <a:pt x="662" y="647"/>
                    <a:pt x="954" y="848"/>
                  </a:cubicBezTo>
                  <a:cubicBezTo>
                    <a:pt x="978" y="864"/>
                    <a:pt x="1001" y="871"/>
                    <a:pt x="1024" y="871"/>
                  </a:cubicBezTo>
                  <a:cubicBezTo>
                    <a:pt x="1129" y="871"/>
                    <a:pt x="1209" y="723"/>
                    <a:pt x="1122" y="632"/>
                  </a:cubicBezTo>
                  <a:cubicBezTo>
                    <a:pt x="859" y="366"/>
                    <a:pt x="543" y="195"/>
                    <a:pt x="220" y="16"/>
                  </a:cubicBezTo>
                  <a:cubicBezTo>
                    <a:pt x="201" y="5"/>
                    <a:pt x="181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4"/>
            <p:cNvSpPr/>
            <p:nvPr/>
          </p:nvSpPr>
          <p:spPr>
            <a:xfrm rot="387233">
              <a:off x="4318114" y="2292750"/>
              <a:ext cx="28903" cy="15906"/>
            </a:xfrm>
            <a:custGeom>
              <a:avLst/>
              <a:gdLst/>
              <a:ahLst/>
              <a:cxnLst/>
              <a:rect l="l" t="t" r="r" b="b"/>
              <a:pathLst>
                <a:path w="1152" h="634" extrusionOk="0">
                  <a:moveTo>
                    <a:pt x="174" y="0"/>
                  </a:moveTo>
                  <a:cubicBezTo>
                    <a:pt x="81" y="0"/>
                    <a:pt x="1" y="111"/>
                    <a:pt x="87" y="188"/>
                  </a:cubicBezTo>
                  <a:cubicBezTo>
                    <a:pt x="340" y="414"/>
                    <a:pt x="674" y="634"/>
                    <a:pt x="1025" y="634"/>
                  </a:cubicBezTo>
                  <a:cubicBezTo>
                    <a:pt x="1028" y="634"/>
                    <a:pt x="1031" y="634"/>
                    <a:pt x="1034" y="633"/>
                  </a:cubicBezTo>
                  <a:cubicBezTo>
                    <a:pt x="1118" y="633"/>
                    <a:pt x="1152" y="516"/>
                    <a:pt x="1076" y="474"/>
                  </a:cubicBezTo>
                  <a:cubicBezTo>
                    <a:pt x="794" y="325"/>
                    <a:pt x="502" y="230"/>
                    <a:pt x="251" y="29"/>
                  </a:cubicBezTo>
                  <a:cubicBezTo>
                    <a:pt x="226" y="9"/>
                    <a:pt x="200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 rot="387233">
              <a:off x="4346141" y="2282511"/>
              <a:ext cx="22254" cy="14577"/>
            </a:xfrm>
            <a:custGeom>
              <a:avLst/>
              <a:gdLst/>
              <a:ahLst/>
              <a:cxnLst/>
              <a:rect l="l" t="t" r="r" b="b"/>
              <a:pathLst>
                <a:path w="887" h="581" extrusionOk="0">
                  <a:moveTo>
                    <a:pt x="148" y="0"/>
                  </a:moveTo>
                  <a:cubicBezTo>
                    <a:pt x="67" y="0"/>
                    <a:pt x="0" y="101"/>
                    <a:pt x="70" y="180"/>
                  </a:cubicBezTo>
                  <a:cubicBezTo>
                    <a:pt x="158" y="283"/>
                    <a:pt x="257" y="370"/>
                    <a:pt x="363" y="446"/>
                  </a:cubicBezTo>
                  <a:cubicBezTo>
                    <a:pt x="477" y="525"/>
                    <a:pt x="595" y="556"/>
                    <a:pt x="732" y="579"/>
                  </a:cubicBezTo>
                  <a:cubicBezTo>
                    <a:pt x="737" y="580"/>
                    <a:pt x="742" y="580"/>
                    <a:pt x="747" y="580"/>
                  </a:cubicBezTo>
                  <a:cubicBezTo>
                    <a:pt x="830" y="580"/>
                    <a:pt x="887" y="469"/>
                    <a:pt x="800" y="416"/>
                  </a:cubicBezTo>
                  <a:cubicBezTo>
                    <a:pt x="702" y="358"/>
                    <a:pt x="611" y="290"/>
                    <a:pt x="507" y="237"/>
                  </a:cubicBezTo>
                  <a:cubicBezTo>
                    <a:pt x="405" y="180"/>
                    <a:pt x="310" y="111"/>
                    <a:pt x="223" y="32"/>
                  </a:cubicBezTo>
                  <a:cubicBezTo>
                    <a:pt x="199" y="10"/>
                    <a:pt x="173" y="0"/>
                    <a:pt x="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 rot="387233">
              <a:off x="4367169" y="2265246"/>
              <a:ext cx="26544" cy="17738"/>
            </a:xfrm>
            <a:custGeom>
              <a:avLst/>
              <a:gdLst/>
              <a:ahLst/>
              <a:cxnLst/>
              <a:rect l="l" t="t" r="r" b="b"/>
              <a:pathLst>
                <a:path w="1058" h="707" extrusionOk="0">
                  <a:moveTo>
                    <a:pt x="132" y="1"/>
                  </a:moveTo>
                  <a:cubicBezTo>
                    <a:pt x="48" y="1"/>
                    <a:pt x="0" y="120"/>
                    <a:pt x="84" y="181"/>
                  </a:cubicBezTo>
                  <a:cubicBezTo>
                    <a:pt x="214" y="280"/>
                    <a:pt x="343" y="378"/>
                    <a:pt x="480" y="469"/>
                  </a:cubicBezTo>
                  <a:cubicBezTo>
                    <a:pt x="605" y="557"/>
                    <a:pt x="726" y="656"/>
                    <a:pt x="875" y="702"/>
                  </a:cubicBezTo>
                  <a:cubicBezTo>
                    <a:pt x="887" y="705"/>
                    <a:pt x="898" y="707"/>
                    <a:pt x="909" y="707"/>
                  </a:cubicBezTo>
                  <a:cubicBezTo>
                    <a:pt x="1006" y="707"/>
                    <a:pt x="1057" y="580"/>
                    <a:pt x="989" y="504"/>
                  </a:cubicBezTo>
                  <a:cubicBezTo>
                    <a:pt x="886" y="390"/>
                    <a:pt x="742" y="321"/>
                    <a:pt x="609" y="246"/>
                  </a:cubicBezTo>
                  <a:cubicBezTo>
                    <a:pt x="468" y="165"/>
                    <a:pt x="324" y="90"/>
                    <a:pt x="179" y="13"/>
                  </a:cubicBezTo>
                  <a:cubicBezTo>
                    <a:pt x="162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 rot="387233">
              <a:off x="4370804" y="2320038"/>
              <a:ext cx="21802" cy="12795"/>
            </a:xfrm>
            <a:custGeom>
              <a:avLst/>
              <a:gdLst/>
              <a:ahLst/>
              <a:cxnLst/>
              <a:rect l="l" t="t" r="r" b="b"/>
              <a:pathLst>
                <a:path w="869" h="510" extrusionOk="0">
                  <a:moveTo>
                    <a:pt x="170" y="0"/>
                  </a:moveTo>
                  <a:cubicBezTo>
                    <a:pt x="42" y="0"/>
                    <a:pt x="0" y="164"/>
                    <a:pt x="105" y="243"/>
                  </a:cubicBezTo>
                  <a:cubicBezTo>
                    <a:pt x="203" y="320"/>
                    <a:pt x="333" y="369"/>
                    <a:pt x="443" y="426"/>
                  </a:cubicBezTo>
                  <a:cubicBezTo>
                    <a:pt x="525" y="470"/>
                    <a:pt x="610" y="510"/>
                    <a:pt x="698" y="510"/>
                  </a:cubicBezTo>
                  <a:cubicBezTo>
                    <a:pt x="724" y="510"/>
                    <a:pt x="751" y="506"/>
                    <a:pt x="777" y="499"/>
                  </a:cubicBezTo>
                  <a:cubicBezTo>
                    <a:pt x="846" y="480"/>
                    <a:pt x="868" y="408"/>
                    <a:pt x="838" y="346"/>
                  </a:cubicBezTo>
                  <a:cubicBezTo>
                    <a:pt x="789" y="236"/>
                    <a:pt x="671" y="190"/>
                    <a:pt x="565" y="145"/>
                  </a:cubicBezTo>
                  <a:cubicBezTo>
                    <a:pt x="447" y="95"/>
                    <a:pt x="329" y="31"/>
                    <a:pt x="207" y="4"/>
                  </a:cubicBezTo>
                  <a:cubicBezTo>
                    <a:pt x="194" y="1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4"/>
            <p:cNvSpPr/>
            <p:nvPr/>
          </p:nvSpPr>
          <p:spPr>
            <a:xfrm rot="387233">
              <a:off x="4332491" y="2259460"/>
              <a:ext cx="23784" cy="12820"/>
            </a:xfrm>
            <a:custGeom>
              <a:avLst/>
              <a:gdLst/>
              <a:ahLst/>
              <a:cxnLst/>
              <a:rect l="l" t="t" r="r" b="b"/>
              <a:pathLst>
                <a:path w="948" h="511" extrusionOk="0">
                  <a:moveTo>
                    <a:pt x="106" y="1"/>
                  </a:moveTo>
                  <a:cubicBezTo>
                    <a:pt x="38" y="4"/>
                    <a:pt x="0" y="73"/>
                    <a:pt x="30" y="130"/>
                  </a:cubicBezTo>
                  <a:cubicBezTo>
                    <a:pt x="95" y="244"/>
                    <a:pt x="236" y="308"/>
                    <a:pt x="350" y="366"/>
                  </a:cubicBezTo>
                  <a:cubicBezTo>
                    <a:pt x="483" y="434"/>
                    <a:pt x="620" y="472"/>
                    <a:pt x="764" y="506"/>
                  </a:cubicBezTo>
                  <a:cubicBezTo>
                    <a:pt x="776" y="509"/>
                    <a:pt x="787" y="510"/>
                    <a:pt x="797" y="510"/>
                  </a:cubicBezTo>
                  <a:cubicBezTo>
                    <a:pt x="919" y="510"/>
                    <a:pt x="948" y="335"/>
                    <a:pt x="825" y="285"/>
                  </a:cubicBezTo>
                  <a:cubicBezTo>
                    <a:pt x="699" y="232"/>
                    <a:pt x="578" y="171"/>
                    <a:pt x="453" y="118"/>
                  </a:cubicBezTo>
                  <a:cubicBezTo>
                    <a:pt x="342" y="73"/>
                    <a:pt x="228" y="1"/>
                    <a:pt x="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4"/>
            <p:cNvSpPr/>
            <p:nvPr/>
          </p:nvSpPr>
          <p:spPr>
            <a:xfrm rot="387233">
              <a:off x="4410185" y="2309286"/>
              <a:ext cx="19845" cy="13799"/>
            </a:xfrm>
            <a:custGeom>
              <a:avLst/>
              <a:gdLst/>
              <a:ahLst/>
              <a:cxnLst/>
              <a:rect l="l" t="t" r="r" b="b"/>
              <a:pathLst>
                <a:path w="791" h="550" extrusionOk="0">
                  <a:moveTo>
                    <a:pt x="133" y="0"/>
                  </a:moveTo>
                  <a:cubicBezTo>
                    <a:pt x="48" y="0"/>
                    <a:pt x="0" y="119"/>
                    <a:pt x="62" y="184"/>
                  </a:cubicBezTo>
                  <a:cubicBezTo>
                    <a:pt x="146" y="267"/>
                    <a:pt x="256" y="336"/>
                    <a:pt x="351" y="404"/>
                  </a:cubicBezTo>
                  <a:cubicBezTo>
                    <a:pt x="442" y="469"/>
                    <a:pt x="552" y="541"/>
                    <a:pt x="667" y="549"/>
                  </a:cubicBezTo>
                  <a:cubicBezTo>
                    <a:pt x="668" y="549"/>
                    <a:pt x="670" y="549"/>
                    <a:pt x="671" y="549"/>
                  </a:cubicBezTo>
                  <a:cubicBezTo>
                    <a:pt x="751" y="549"/>
                    <a:pt x="791" y="457"/>
                    <a:pt x="758" y="390"/>
                  </a:cubicBezTo>
                  <a:cubicBezTo>
                    <a:pt x="704" y="294"/>
                    <a:pt x="583" y="222"/>
                    <a:pt x="488" y="169"/>
                  </a:cubicBezTo>
                  <a:cubicBezTo>
                    <a:pt x="385" y="111"/>
                    <a:pt x="279" y="47"/>
                    <a:pt x="165" y="5"/>
                  </a:cubicBezTo>
                  <a:cubicBezTo>
                    <a:pt x="154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4"/>
            <p:cNvSpPr/>
            <p:nvPr/>
          </p:nvSpPr>
          <p:spPr>
            <a:xfrm rot="387233">
              <a:off x="4411334" y="2274210"/>
              <a:ext cx="20021" cy="15881"/>
            </a:xfrm>
            <a:custGeom>
              <a:avLst/>
              <a:gdLst/>
              <a:ahLst/>
              <a:cxnLst/>
              <a:rect l="l" t="t" r="r" b="b"/>
              <a:pathLst>
                <a:path w="798" h="633" extrusionOk="0">
                  <a:moveTo>
                    <a:pt x="155" y="0"/>
                  </a:moveTo>
                  <a:cubicBezTo>
                    <a:pt x="62" y="0"/>
                    <a:pt x="0" y="118"/>
                    <a:pt x="70" y="202"/>
                  </a:cubicBezTo>
                  <a:cubicBezTo>
                    <a:pt x="149" y="297"/>
                    <a:pt x="241" y="389"/>
                    <a:pt x="340" y="465"/>
                  </a:cubicBezTo>
                  <a:cubicBezTo>
                    <a:pt x="386" y="499"/>
                    <a:pt x="442" y="522"/>
                    <a:pt x="492" y="553"/>
                  </a:cubicBezTo>
                  <a:cubicBezTo>
                    <a:pt x="545" y="587"/>
                    <a:pt x="595" y="621"/>
                    <a:pt x="659" y="632"/>
                  </a:cubicBezTo>
                  <a:cubicBezTo>
                    <a:pt x="663" y="633"/>
                    <a:pt x="667" y="633"/>
                    <a:pt x="672" y="633"/>
                  </a:cubicBezTo>
                  <a:cubicBezTo>
                    <a:pt x="730" y="633"/>
                    <a:pt x="798" y="585"/>
                    <a:pt x="770" y="518"/>
                  </a:cubicBezTo>
                  <a:cubicBezTo>
                    <a:pt x="732" y="411"/>
                    <a:pt x="628" y="309"/>
                    <a:pt x="545" y="233"/>
                  </a:cubicBezTo>
                  <a:cubicBezTo>
                    <a:pt x="451" y="146"/>
                    <a:pt x="328" y="74"/>
                    <a:pt x="214" y="16"/>
                  </a:cubicBezTo>
                  <a:cubicBezTo>
                    <a:pt x="194" y="5"/>
                    <a:pt x="174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4"/>
            <p:cNvSpPr/>
            <p:nvPr/>
          </p:nvSpPr>
          <p:spPr>
            <a:xfrm rot="387233">
              <a:off x="4394006" y="2354955"/>
              <a:ext cx="27648" cy="19670"/>
            </a:xfrm>
            <a:custGeom>
              <a:avLst/>
              <a:gdLst/>
              <a:ahLst/>
              <a:cxnLst/>
              <a:rect l="l" t="t" r="r" b="b"/>
              <a:pathLst>
                <a:path w="1102" h="784" extrusionOk="0">
                  <a:moveTo>
                    <a:pt x="150" y="1"/>
                  </a:moveTo>
                  <a:cubicBezTo>
                    <a:pt x="73" y="1"/>
                    <a:pt x="0" y="95"/>
                    <a:pt x="75" y="154"/>
                  </a:cubicBezTo>
                  <a:cubicBezTo>
                    <a:pt x="212" y="260"/>
                    <a:pt x="352" y="363"/>
                    <a:pt x="489" y="473"/>
                  </a:cubicBezTo>
                  <a:cubicBezTo>
                    <a:pt x="619" y="583"/>
                    <a:pt x="736" y="701"/>
                    <a:pt x="893" y="773"/>
                  </a:cubicBezTo>
                  <a:cubicBezTo>
                    <a:pt x="908" y="780"/>
                    <a:pt x="925" y="784"/>
                    <a:pt x="941" y="784"/>
                  </a:cubicBezTo>
                  <a:cubicBezTo>
                    <a:pt x="1022" y="784"/>
                    <a:pt x="1102" y="706"/>
                    <a:pt x="1045" y="621"/>
                  </a:cubicBezTo>
                  <a:cubicBezTo>
                    <a:pt x="945" y="477"/>
                    <a:pt x="813" y="389"/>
                    <a:pt x="668" y="290"/>
                  </a:cubicBezTo>
                  <a:cubicBezTo>
                    <a:pt x="512" y="187"/>
                    <a:pt x="357" y="89"/>
                    <a:pt x="189" y="9"/>
                  </a:cubicBezTo>
                  <a:cubicBezTo>
                    <a:pt x="176" y="3"/>
                    <a:pt x="163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4"/>
            <p:cNvSpPr/>
            <p:nvPr/>
          </p:nvSpPr>
          <p:spPr>
            <a:xfrm rot="387233">
              <a:off x="4423877" y="2353226"/>
              <a:ext cx="26293" cy="17663"/>
            </a:xfrm>
            <a:custGeom>
              <a:avLst/>
              <a:gdLst/>
              <a:ahLst/>
              <a:cxnLst/>
              <a:rect l="l" t="t" r="r" b="b"/>
              <a:pathLst>
                <a:path w="1048" h="704" extrusionOk="0">
                  <a:moveTo>
                    <a:pt x="138" y="0"/>
                  </a:moveTo>
                  <a:cubicBezTo>
                    <a:pt x="65" y="0"/>
                    <a:pt x="1" y="93"/>
                    <a:pt x="71" y="147"/>
                  </a:cubicBezTo>
                  <a:cubicBezTo>
                    <a:pt x="190" y="246"/>
                    <a:pt x="307" y="349"/>
                    <a:pt x="432" y="444"/>
                  </a:cubicBezTo>
                  <a:cubicBezTo>
                    <a:pt x="573" y="551"/>
                    <a:pt x="699" y="626"/>
                    <a:pt x="862" y="695"/>
                  </a:cubicBezTo>
                  <a:cubicBezTo>
                    <a:pt x="876" y="701"/>
                    <a:pt x="890" y="704"/>
                    <a:pt x="904" y="704"/>
                  </a:cubicBezTo>
                  <a:cubicBezTo>
                    <a:pt x="981" y="704"/>
                    <a:pt x="1047" y="614"/>
                    <a:pt x="976" y="542"/>
                  </a:cubicBezTo>
                  <a:cubicBezTo>
                    <a:pt x="858" y="425"/>
                    <a:pt x="755" y="337"/>
                    <a:pt x="611" y="254"/>
                  </a:cubicBezTo>
                  <a:cubicBezTo>
                    <a:pt x="467" y="166"/>
                    <a:pt x="322" y="90"/>
                    <a:pt x="178" y="10"/>
                  </a:cubicBezTo>
                  <a:cubicBezTo>
                    <a:pt x="165" y="3"/>
                    <a:pt x="151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4"/>
            <p:cNvSpPr/>
            <p:nvPr/>
          </p:nvSpPr>
          <p:spPr>
            <a:xfrm rot="387233">
              <a:off x="4447126" y="2391201"/>
              <a:ext cx="21953" cy="14326"/>
            </a:xfrm>
            <a:custGeom>
              <a:avLst/>
              <a:gdLst/>
              <a:ahLst/>
              <a:cxnLst/>
              <a:rect l="l" t="t" r="r" b="b"/>
              <a:pathLst>
                <a:path w="875" h="571" extrusionOk="0">
                  <a:moveTo>
                    <a:pt x="161" y="1"/>
                  </a:moveTo>
                  <a:cubicBezTo>
                    <a:pt x="68" y="1"/>
                    <a:pt x="1" y="141"/>
                    <a:pt x="82" y="208"/>
                  </a:cubicBezTo>
                  <a:cubicBezTo>
                    <a:pt x="173" y="285"/>
                    <a:pt x="264" y="353"/>
                    <a:pt x="364" y="418"/>
                  </a:cubicBezTo>
                  <a:cubicBezTo>
                    <a:pt x="470" y="490"/>
                    <a:pt x="557" y="555"/>
                    <a:pt x="687" y="570"/>
                  </a:cubicBezTo>
                  <a:cubicBezTo>
                    <a:pt x="691" y="570"/>
                    <a:pt x="695" y="570"/>
                    <a:pt x="699" y="570"/>
                  </a:cubicBezTo>
                  <a:cubicBezTo>
                    <a:pt x="800" y="570"/>
                    <a:pt x="874" y="429"/>
                    <a:pt x="816" y="350"/>
                  </a:cubicBezTo>
                  <a:cubicBezTo>
                    <a:pt x="736" y="243"/>
                    <a:pt x="638" y="205"/>
                    <a:pt x="524" y="148"/>
                  </a:cubicBezTo>
                  <a:cubicBezTo>
                    <a:pt x="417" y="99"/>
                    <a:pt x="310" y="48"/>
                    <a:pt x="196" y="7"/>
                  </a:cubicBezTo>
                  <a:cubicBezTo>
                    <a:pt x="184" y="3"/>
                    <a:pt x="172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4"/>
            <p:cNvSpPr/>
            <p:nvPr/>
          </p:nvSpPr>
          <p:spPr>
            <a:xfrm rot="387233">
              <a:off x="4464664" y="2370367"/>
              <a:ext cx="21451" cy="17311"/>
            </a:xfrm>
            <a:custGeom>
              <a:avLst/>
              <a:gdLst/>
              <a:ahLst/>
              <a:cxnLst/>
              <a:rect l="l" t="t" r="r" b="b"/>
              <a:pathLst>
                <a:path w="855" h="690" extrusionOk="0">
                  <a:moveTo>
                    <a:pt x="128" y="0"/>
                  </a:moveTo>
                  <a:cubicBezTo>
                    <a:pt x="61" y="0"/>
                    <a:pt x="1" y="93"/>
                    <a:pt x="44" y="153"/>
                  </a:cubicBezTo>
                  <a:cubicBezTo>
                    <a:pt x="135" y="279"/>
                    <a:pt x="231" y="393"/>
                    <a:pt x="349" y="495"/>
                  </a:cubicBezTo>
                  <a:cubicBezTo>
                    <a:pt x="448" y="584"/>
                    <a:pt x="579" y="690"/>
                    <a:pt x="723" y="690"/>
                  </a:cubicBezTo>
                  <a:cubicBezTo>
                    <a:pt x="727" y="690"/>
                    <a:pt x="732" y="690"/>
                    <a:pt x="737" y="690"/>
                  </a:cubicBezTo>
                  <a:cubicBezTo>
                    <a:pt x="809" y="686"/>
                    <a:pt x="855" y="621"/>
                    <a:pt x="839" y="553"/>
                  </a:cubicBezTo>
                  <a:cubicBezTo>
                    <a:pt x="813" y="409"/>
                    <a:pt x="672" y="302"/>
                    <a:pt x="558" y="222"/>
                  </a:cubicBezTo>
                  <a:cubicBezTo>
                    <a:pt x="432" y="130"/>
                    <a:pt x="300" y="66"/>
                    <a:pt x="155" y="5"/>
                  </a:cubicBezTo>
                  <a:cubicBezTo>
                    <a:pt x="146" y="2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 rot="387233">
              <a:off x="4487208" y="2418588"/>
              <a:ext cx="20121" cy="15932"/>
            </a:xfrm>
            <a:custGeom>
              <a:avLst/>
              <a:gdLst/>
              <a:ahLst/>
              <a:cxnLst/>
              <a:rect l="l" t="t" r="r" b="b"/>
              <a:pathLst>
                <a:path w="802" h="635" extrusionOk="0">
                  <a:moveTo>
                    <a:pt x="151" y="1"/>
                  </a:moveTo>
                  <a:cubicBezTo>
                    <a:pt x="65" y="1"/>
                    <a:pt x="1" y="107"/>
                    <a:pt x="68" y="197"/>
                  </a:cubicBezTo>
                  <a:cubicBezTo>
                    <a:pt x="201" y="364"/>
                    <a:pt x="372" y="585"/>
                    <a:pt x="593" y="630"/>
                  </a:cubicBezTo>
                  <a:cubicBezTo>
                    <a:pt x="605" y="633"/>
                    <a:pt x="616" y="634"/>
                    <a:pt x="627" y="634"/>
                  </a:cubicBezTo>
                  <a:cubicBezTo>
                    <a:pt x="742" y="634"/>
                    <a:pt x="802" y="499"/>
                    <a:pt x="726" y="406"/>
                  </a:cubicBezTo>
                  <a:cubicBezTo>
                    <a:pt x="654" y="322"/>
                    <a:pt x="566" y="276"/>
                    <a:pt x="475" y="216"/>
                  </a:cubicBezTo>
                  <a:cubicBezTo>
                    <a:pt x="391" y="162"/>
                    <a:pt x="307" y="98"/>
                    <a:pt x="231" y="34"/>
                  </a:cubicBezTo>
                  <a:cubicBezTo>
                    <a:pt x="205" y="10"/>
                    <a:pt x="177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 rot="387233">
              <a:off x="4539526" y="1933663"/>
              <a:ext cx="208464" cy="617365"/>
            </a:xfrm>
            <a:custGeom>
              <a:avLst/>
              <a:gdLst/>
              <a:ahLst/>
              <a:cxnLst/>
              <a:rect l="l" t="t" r="r" b="b"/>
              <a:pathLst>
                <a:path w="8309" h="24607" extrusionOk="0">
                  <a:moveTo>
                    <a:pt x="4010" y="1"/>
                  </a:moveTo>
                  <a:cubicBezTo>
                    <a:pt x="0" y="1"/>
                    <a:pt x="3290" y="24606"/>
                    <a:pt x="3290" y="24606"/>
                  </a:cubicBezTo>
                  <a:cubicBezTo>
                    <a:pt x="3290" y="24606"/>
                    <a:pt x="8308" y="459"/>
                    <a:pt x="4122" y="7"/>
                  </a:cubicBezTo>
                  <a:cubicBezTo>
                    <a:pt x="4084" y="3"/>
                    <a:pt x="4047" y="1"/>
                    <a:pt x="40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 rot="387233">
              <a:off x="4646339" y="1993949"/>
              <a:ext cx="8330" cy="19293"/>
            </a:xfrm>
            <a:custGeom>
              <a:avLst/>
              <a:gdLst/>
              <a:ahLst/>
              <a:cxnLst/>
              <a:rect l="l" t="t" r="r" b="b"/>
              <a:pathLst>
                <a:path w="332" h="769" extrusionOk="0">
                  <a:moveTo>
                    <a:pt x="166" y="1"/>
                  </a:moveTo>
                  <a:cubicBezTo>
                    <a:pt x="119" y="1"/>
                    <a:pt x="73" y="32"/>
                    <a:pt x="69" y="95"/>
                  </a:cubicBezTo>
                  <a:cubicBezTo>
                    <a:pt x="54" y="281"/>
                    <a:pt x="0" y="509"/>
                    <a:pt x="58" y="688"/>
                  </a:cubicBezTo>
                  <a:cubicBezTo>
                    <a:pt x="75" y="741"/>
                    <a:pt x="120" y="768"/>
                    <a:pt x="166" y="768"/>
                  </a:cubicBezTo>
                  <a:cubicBezTo>
                    <a:pt x="211" y="768"/>
                    <a:pt x="255" y="741"/>
                    <a:pt x="270" y="688"/>
                  </a:cubicBezTo>
                  <a:cubicBezTo>
                    <a:pt x="332" y="509"/>
                    <a:pt x="274" y="281"/>
                    <a:pt x="263" y="95"/>
                  </a:cubicBezTo>
                  <a:cubicBezTo>
                    <a:pt x="259" y="32"/>
                    <a:pt x="213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4"/>
            <p:cNvSpPr/>
            <p:nvPr/>
          </p:nvSpPr>
          <p:spPr>
            <a:xfrm rot="387233">
              <a:off x="4666679" y="1973047"/>
              <a:ext cx="8505" cy="24236"/>
            </a:xfrm>
            <a:custGeom>
              <a:avLst/>
              <a:gdLst/>
              <a:ahLst/>
              <a:cxnLst/>
              <a:rect l="l" t="t" r="r" b="b"/>
              <a:pathLst>
                <a:path w="339" h="966" extrusionOk="0">
                  <a:moveTo>
                    <a:pt x="235" y="1"/>
                  </a:moveTo>
                  <a:cubicBezTo>
                    <a:pt x="190" y="1"/>
                    <a:pt x="143" y="26"/>
                    <a:pt x="121" y="76"/>
                  </a:cubicBezTo>
                  <a:cubicBezTo>
                    <a:pt x="65" y="213"/>
                    <a:pt x="34" y="346"/>
                    <a:pt x="16" y="494"/>
                  </a:cubicBezTo>
                  <a:cubicBezTo>
                    <a:pt x="0" y="634"/>
                    <a:pt x="49" y="775"/>
                    <a:pt x="102" y="908"/>
                  </a:cubicBezTo>
                  <a:cubicBezTo>
                    <a:pt x="117" y="944"/>
                    <a:pt x="155" y="966"/>
                    <a:pt x="191" y="966"/>
                  </a:cubicBezTo>
                  <a:cubicBezTo>
                    <a:pt x="223" y="966"/>
                    <a:pt x="253" y="948"/>
                    <a:pt x="262" y="908"/>
                  </a:cubicBezTo>
                  <a:cubicBezTo>
                    <a:pt x="293" y="780"/>
                    <a:pt x="335" y="654"/>
                    <a:pt x="335" y="524"/>
                  </a:cubicBezTo>
                  <a:cubicBezTo>
                    <a:pt x="339" y="384"/>
                    <a:pt x="339" y="243"/>
                    <a:pt x="335" y="106"/>
                  </a:cubicBezTo>
                  <a:cubicBezTo>
                    <a:pt x="335" y="35"/>
                    <a:pt x="287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4"/>
            <p:cNvSpPr/>
            <p:nvPr/>
          </p:nvSpPr>
          <p:spPr>
            <a:xfrm rot="387233">
              <a:off x="4679921" y="2014264"/>
              <a:ext cx="8806" cy="19745"/>
            </a:xfrm>
            <a:custGeom>
              <a:avLst/>
              <a:gdLst/>
              <a:ahLst/>
              <a:cxnLst/>
              <a:rect l="l" t="t" r="r" b="b"/>
              <a:pathLst>
                <a:path w="351" h="787" extrusionOk="0">
                  <a:moveTo>
                    <a:pt x="175" y="0"/>
                  </a:moveTo>
                  <a:cubicBezTo>
                    <a:pt x="135" y="0"/>
                    <a:pt x="95" y="23"/>
                    <a:pt x="84" y="69"/>
                  </a:cubicBezTo>
                  <a:cubicBezTo>
                    <a:pt x="58" y="176"/>
                    <a:pt x="47" y="282"/>
                    <a:pt x="35" y="396"/>
                  </a:cubicBezTo>
                  <a:cubicBezTo>
                    <a:pt x="24" y="507"/>
                    <a:pt x="1" y="625"/>
                    <a:pt x="61" y="723"/>
                  </a:cubicBezTo>
                  <a:cubicBezTo>
                    <a:pt x="90" y="765"/>
                    <a:pt x="133" y="786"/>
                    <a:pt x="175" y="786"/>
                  </a:cubicBezTo>
                  <a:cubicBezTo>
                    <a:pt x="217" y="786"/>
                    <a:pt x="259" y="765"/>
                    <a:pt x="286" y="723"/>
                  </a:cubicBezTo>
                  <a:cubicBezTo>
                    <a:pt x="350" y="625"/>
                    <a:pt x="324" y="507"/>
                    <a:pt x="316" y="396"/>
                  </a:cubicBezTo>
                  <a:cubicBezTo>
                    <a:pt x="305" y="282"/>
                    <a:pt x="293" y="176"/>
                    <a:pt x="266" y="69"/>
                  </a:cubicBezTo>
                  <a:cubicBezTo>
                    <a:pt x="255" y="23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 rot="387233">
              <a:off x="4657336" y="2042660"/>
              <a:ext cx="7577" cy="24261"/>
            </a:xfrm>
            <a:custGeom>
              <a:avLst/>
              <a:gdLst/>
              <a:ahLst/>
              <a:cxnLst/>
              <a:rect l="l" t="t" r="r" b="b"/>
              <a:pathLst>
                <a:path w="302" h="967" extrusionOk="0">
                  <a:moveTo>
                    <a:pt x="151" y="1"/>
                  </a:moveTo>
                  <a:cubicBezTo>
                    <a:pt x="114" y="1"/>
                    <a:pt x="77" y="28"/>
                    <a:pt x="69" y="81"/>
                  </a:cubicBezTo>
                  <a:cubicBezTo>
                    <a:pt x="32" y="366"/>
                    <a:pt x="1" y="636"/>
                    <a:pt x="88" y="921"/>
                  </a:cubicBezTo>
                  <a:cubicBezTo>
                    <a:pt x="98" y="951"/>
                    <a:pt x="124" y="966"/>
                    <a:pt x="151" y="966"/>
                  </a:cubicBezTo>
                  <a:cubicBezTo>
                    <a:pt x="178" y="966"/>
                    <a:pt x="205" y="951"/>
                    <a:pt x="214" y="921"/>
                  </a:cubicBezTo>
                  <a:cubicBezTo>
                    <a:pt x="302" y="639"/>
                    <a:pt x="271" y="366"/>
                    <a:pt x="233" y="81"/>
                  </a:cubicBezTo>
                  <a:cubicBezTo>
                    <a:pt x="226" y="28"/>
                    <a:pt x="188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 rot="387233">
              <a:off x="4632351" y="2062860"/>
              <a:ext cx="11792" cy="28526"/>
            </a:xfrm>
            <a:custGeom>
              <a:avLst/>
              <a:gdLst/>
              <a:ahLst/>
              <a:cxnLst/>
              <a:rect l="l" t="t" r="r" b="b"/>
              <a:pathLst>
                <a:path w="470" h="1137" extrusionOk="0">
                  <a:moveTo>
                    <a:pt x="215" y="1"/>
                  </a:moveTo>
                  <a:cubicBezTo>
                    <a:pt x="171" y="1"/>
                    <a:pt x="125" y="32"/>
                    <a:pt x="123" y="88"/>
                  </a:cubicBezTo>
                  <a:cubicBezTo>
                    <a:pt x="111" y="270"/>
                    <a:pt x="89" y="453"/>
                    <a:pt x="58" y="631"/>
                  </a:cubicBezTo>
                  <a:cubicBezTo>
                    <a:pt x="28" y="779"/>
                    <a:pt x="1" y="920"/>
                    <a:pt x="43" y="1069"/>
                  </a:cubicBezTo>
                  <a:cubicBezTo>
                    <a:pt x="57" y="1112"/>
                    <a:pt x="96" y="1137"/>
                    <a:pt x="136" y="1137"/>
                  </a:cubicBezTo>
                  <a:cubicBezTo>
                    <a:pt x="159" y="1137"/>
                    <a:pt x="183" y="1128"/>
                    <a:pt x="203" y="1110"/>
                  </a:cubicBezTo>
                  <a:cubicBezTo>
                    <a:pt x="469" y="863"/>
                    <a:pt x="385" y="376"/>
                    <a:pt x="297" y="65"/>
                  </a:cubicBezTo>
                  <a:cubicBezTo>
                    <a:pt x="286" y="2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 rot="387233">
              <a:off x="4645180" y="2098050"/>
              <a:ext cx="8706" cy="21777"/>
            </a:xfrm>
            <a:custGeom>
              <a:avLst/>
              <a:gdLst/>
              <a:ahLst/>
              <a:cxnLst/>
              <a:rect l="l" t="t" r="r" b="b"/>
              <a:pathLst>
                <a:path w="347" h="868" extrusionOk="0">
                  <a:moveTo>
                    <a:pt x="173" y="1"/>
                  </a:moveTo>
                  <a:cubicBezTo>
                    <a:pt x="132" y="1"/>
                    <a:pt x="90" y="30"/>
                    <a:pt x="84" y="90"/>
                  </a:cubicBezTo>
                  <a:cubicBezTo>
                    <a:pt x="69" y="215"/>
                    <a:pt x="46" y="341"/>
                    <a:pt x="34" y="466"/>
                  </a:cubicBezTo>
                  <a:cubicBezTo>
                    <a:pt x="23" y="583"/>
                    <a:pt x="1" y="697"/>
                    <a:pt x="62" y="804"/>
                  </a:cubicBezTo>
                  <a:cubicBezTo>
                    <a:pt x="86" y="846"/>
                    <a:pt x="130" y="867"/>
                    <a:pt x="173" y="867"/>
                  </a:cubicBezTo>
                  <a:cubicBezTo>
                    <a:pt x="216" y="867"/>
                    <a:pt x="259" y="846"/>
                    <a:pt x="282" y="804"/>
                  </a:cubicBezTo>
                  <a:cubicBezTo>
                    <a:pt x="346" y="697"/>
                    <a:pt x="324" y="583"/>
                    <a:pt x="313" y="466"/>
                  </a:cubicBezTo>
                  <a:cubicBezTo>
                    <a:pt x="301" y="341"/>
                    <a:pt x="278" y="215"/>
                    <a:pt x="262" y="90"/>
                  </a:cubicBezTo>
                  <a:cubicBezTo>
                    <a:pt x="257" y="30"/>
                    <a:pt x="215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 rot="387233">
              <a:off x="4679891" y="2077996"/>
              <a:ext cx="8907" cy="20046"/>
            </a:xfrm>
            <a:custGeom>
              <a:avLst/>
              <a:gdLst/>
              <a:ahLst/>
              <a:cxnLst/>
              <a:rect l="l" t="t" r="r" b="b"/>
              <a:pathLst>
                <a:path w="355" h="799" extrusionOk="0">
                  <a:moveTo>
                    <a:pt x="93" y="1"/>
                  </a:moveTo>
                  <a:cubicBezTo>
                    <a:pt x="52" y="1"/>
                    <a:pt x="12" y="28"/>
                    <a:pt x="12" y="85"/>
                  </a:cubicBezTo>
                  <a:cubicBezTo>
                    <a:pt x="8" y="203"/>
                    <a:pt x="1" y="317"/>
                    <a:pt x="4" y="435"/>
                  </a:cubicBezTo>
                  <a:cubicBezTo>
                    <a:pt x="12" y="538"/>
                    <a:pt x="12" y="652"/>
                    <a:pt x="58" y="747"/>
                  </a:cubicBezTo>
                  <a:cubicBezTo>
                    <a:pt x="77" y="781"/>
                    <a:pt x="114" y="798"/>
                    <a:pt x="151" y="798"/>
                  </a:cubicBezTo>
                  <a:cubicBezTo>
                    <a:pt x="188" y="798"/>
                    <a:pt x="225" y="781"/>
                    <a:pt x="244" y="747"/>
                  </a:cubicBezTo>
                  <a:cubicBezTo>
                    <a:pt x="355" y="545"/>
                    <a:pt x="263" y="259"/>
                    <a:pt x="183" y="62"/>
                  </a:cubicBezTo>
                  <a:cubicBezTo>
                    <a:pt x="167" y="22"/>
                    <a:pt x="129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 rot="387233">
              <a:off x="4611704" y="2140483"/>
              <a:ext cx="7201" cy="21125"/>
            </a:xfrm>
            <a:custGeom>
              <a:avLst/>
              <a:gdLst/>
              <a:ahLst/>
              <a:cxnLst/>
              <a:rect l="l" t="t" r="r" b="b"/>
              <a:pathLst>
                <a:path w="287" h="842" extrusionOk="0">
                  <a:moveTo>
                    <a:pt x="85" y="1"/>
                  </a:moveTo>
                  <a:cubicBezTo>
                    <a:pt x="47" y="1"/>
                    <a:pt x="10" y="27"/>
                    <a:pt x="8" y="76"/>
                  </a:cubicBezTo>
                  <a:cubicBezTo>
                    <a:pt x="4" y="312"/>
                    <a:pt x="1" y="563"/>
                    <a:pt x="73" y="791"/>
                  </a:cubicBezTo>
                  <a:cubicBezTo>
                    <a:pt x="82" y="825"/>
                    <a:pt x="110" y="841"/>
                    <a:pt x="139" y="841"/>
                  </a:cubicBezTo>
                  <a:cubicBezTo>
                    <a:pt x="168" y="841"/>
                    <a:pt x="198" y="824"/>
                    <a:pt x="210" y="791"/>
                  </a:cubicBezTo>
                  <a:cubicBezTo>
                    <a:pt x="286" y="548"/>
                    <a:pt x="248" y="290"/>
                    <a:pt x="164" y="58"/>
                  </a:cubicBezTo>
                  <a:cubicBezTo>
                    <a:pt x="150" y="19"/>
                    <a:pt x="11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 rot="387233">
              <a:off x="4633293" y="2154790"/>
              <a:ext cx="10613" cy="23483"/>
            </a:xfrm>
            <a:custGeom>
              <a:avLst/>
              <a:gdLst/>
              <a:ahLst/>
              <a:cxnLst/>
              <a:rect l="l" t="t" r="r" b="b"/>
              <a:pathLst>
                <a:path w="423" h="936" extrusionOk="0">
                  <a:moveTo>
                    <a:pt x="212" y="1"/>
                  </a:moveTo>
                  <a:cubicBezTo>
                    <a:pt x="171" y="1"/>
                    <a:pt x="130" y="23"/>
                    <a:pt x="122" y="67"/>
                  </a:cubicBezTo>
                  <a:cubicBezTo>
                    <a:pt x="84" y="318"/>
                    <a:pt x="1" y="645"/>
                    <a:pt x="119" y="884"/>
                  </a:cubicBezTo>
                  <a:cubicBezTo>
                    <a:pt x="137" y="918"/>
                    <a:pt x="175" y="935"/>
                    <a:pt x="213" y="935"/>
                  </a:cubicBezTo>
                  <a:cubicBezTo>
                    <a:pt x="250" y="935"/>
                    <a:pt x="287" y="918"/>
                    <a:pt x="305" y="884"/>
                  </a:cubicBezTo>
                  <a:cubicBezTo>
                    <a:pt x="422" y="645"/>
                    <a:pt x="339" y="318"/>
                    <a:pt x="301" y="67"/>
                  </a:cubicBezTo>
                  <a:cubicBezTo>
                    <a:pt x="293" y="23"/>
                    <a:pt x="253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 rot="387233">
              <a:off x="4665825" y="2126542"/>
              <a:ext cx="9107" cy="22103"/>
            </a:xfrm>
            <a:custGeom>
              <a:avLst/>
              <a:gdLst/>
              <a:ahLst/>
              <a:cxnLst/>
              <a:rect l="l" t="t" r="r" b="b"/>
              <a:pathLst>
                <a:path w="363" h="881" extrusionOk="0">
                  <a:moveTo>
                    <a:pt x="182" y="1"/>
                  </a:moveTo>
                  <a:cubicBezTo>
                    <a:pt x="143" y="1"/>
                    <a:pt x="104" y="24"/>
                    <a:pt x="88" y="69"/>
                  </a:cubicBezTo>
                  <a:cubicBezTo>
                    <a:pt x="51" y="187"/>
                    <a:pt x="51" y="324"/>
                    <a:pt x="43" y="446"/>
                  </a:cubicBezTo>
                  <a:cubicBezTo>
                    <a:pt x="32" y="571"/>
                    <a:pt x="1" y="697"/>
                    <a:pt x="66" y="815"/>
                  </a:cubicBezTo>
                  <a:cubicBezTo>
                    <a:pt x="90" y="859"/>
                    <a:pt x="136" y="880"/>
                    <a:pt x="181" y="880"/>
                  </a:cubicBezTo>
                  <a:cubicBezTo>
                    <a:pt x="227" y="880"/>
                    <a:pt x="273" y="859"/>
                    <a:pt x="297" y="815"/>
                  </a:cubicBezTo>
                  <a:cubicBezTo>
                    <a:pt x="362" y="697"/>
                    <a:pt x="332" y="571"/>
                    <a:pt x="320" y="446"/>
                  </a:cubicBezTo>
                  <a:cubicBezTo>
                    <a:pt x="313" y="324"/>
                    <a:pt x="313" y="187"/>
                    <a:pt x="274" y="69"/>
                  </a:cubicBezTo>
                  <a:cubicBezTo>
                    <a:pt x="259" y="24"/>
                    <a:pt x="221" y="1"/>
                    <a:pt x="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 rot="387233">
              <a:off x="4657390" y="2201960"/>
              <a:ext cx="11466" cy="25892"/>
            </a:xfrm>
            <a:custGeom>
              <a:avLst/>
              <a:gdLst/>
              <a:ahLst/>
              <a:cxnLst/>
              <a:rect l="l" t="t" r="r" b="b"/>
              <a:pathLst>
                <a:path w="457" h="1032" extrusionOk="0">
                  <a:moveTo>
                    <a:pt x="213" y="0"/>
                  </a:moveTo>
                  <a:cubicBezTo>
                    <a:pt x="154" y="0"/>
                    <a:pt x="92" y="41"/>
                    <a:pt x="92" y="111"/>
                  </a:cubicBezTo>
                  <a:cubicBezTo>
                    <a:pt x="96" y="270"/>
                    <a:pt x="76" y="419"/>
                    <a:pt x="50" y="575"/>
                  </a:cubicBezTo>
                  <a:cubicBezTo>
                    <a:pt x="27" y="707"/>
                    <a:pt x="1" y="833"/>
                    <a:pt x="43" y="963"/>
                  </a:cubicBezTo>
                  <a:cubicBezTo>
                    <a:pt x="54" y="1009"/>
                    <a:pt x="89" y="1031"/>
                    <a:pt x="128" y="1031"/>
                  </a:cubicBezTo>
                  <a:cubicBezTo>
                    <a:pt x="153" y="1031"/>
                    <a:pt x="180" y="1022"/>
                    <a:pt x="202" y="1004"/>
                  </a:cubicBezTo>
                  <a:cubicBezTo>
                    <a:pt x="457" y="799"/>
                    <a:pt x="381" y="362"/>
                    <a:pt x="316" y="81"/>
                  </a:cubicBezTo>
                  <a:cubicBezTo>
                    <a:pt x="305" y="25"/>
                    <a:pt x="260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 rot="387233">
              <a:off x="4629037" y="2209190"/>
              <a:ext cx="10412" cy="23835"/>
            </a:xfrm>
            <a:custGeom>
              <a:avLst/>
              <a:gdLst/>
              <a:ahLst/>
              <a:cxnLst/>
              <a:rect l="l" t="t" r="r" b="b"/>
              <a:pathLst>
                <a:path w="415" h="950" extrusionOk="0">
                  <a:moveTo>
                    <a:pt x="234" y="1"/>
                  </a:moveTo>
                  <a:cubicBezTo>
                    <a:pt x="189" y="1"/>
                    <a:pt x="140" y="34"/>
                    <a:pt x="138" y="86"/>
                  </a:cubicBezTo>
                  <a:cubicBezTo>
                    <a:pt x="126" y="228"/>
                    <a:pt x="103" y="364"/>
                    <a:pt x="73" y="501"/>
                  </a:cubicBezTo>
                  <a:cubicBezTo>
                    <a:pt x="46" y="623"/>
                    <a:pt x="1" y="737"/>
                    <a:pt x="23" y="858"/>
                  </a:cubicBezTo>
                  <a:cubicBezTo>
                    <a:pt x="36" y="916"/>
                    <a:pt x="92" y="950"/>
                    <a:pt x="148" y="950"/>
                  </a:cubicBezTo>
                  <a:cubicBezTo>
                    <a:pt x="179" y="950"/>
                    <a:pt x="210" y="939"/>
                    <a:pt x="232" y="916"/>
                  </a:cubicBezTo>
                  <a:cubicBezTo>
                    <a:pt x="415" y="707"/>
                    <a:pt x="350" y="314"/>
                    <a:pt x="305" y="63"/>
                  </a:cubicBezTo>
                  <a:cubicBezTo>
                    <a:pt x="298" y="20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 rot="387233">
              <a:off x="4612383" y="2198250"/>
              <a:ext cx="7953" cy="22630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17" y="0"/>
                  </a:moveTo>
                  <a:cubicBezTo>
                    <a:pt x="68" y="0"/>
                    <a:pt x="14" y="35"/>
                    <a:pt x="12" y="93"/>
                  </a:cubicBezTo>
                  <a:cubicBezTo>
                    <a:pt x="12" y="227"/>
                    <a:pt x="8" y="360"/>
                    <a:pt x="12" y="493"/>
                  </a:cubicBezTo>
                  <a:cubicBezTo>
                    <a:pt x="15" y="614"/>
                    <a:pt x="1" y="736"/>
                    <a:pt x="61" y="846"/>
                  </a:cubicBezTo>
                  <a:cubicBezTo>
                    <a:pt x="82" y="884"/>
                    <a:pt x="117" y="901"/>
                    <a:pt x="153" y="901"/>
                  </a:cubicBezTo>
                  <a:cubicBezTo>
                    <a:pt x="203" y="901"/>
                    <a:pt x="254" y="869"/>
                    <a:pt x="275" y="816"/>
                  </a:cubicBezTo>
                  <a:cubicBezTo>
                    <a:pt x="317" y="698"/>
                    <a:pt x="275" y="561"/>
                    <a:pt x="259" y="439"/>
                  </a:cubicBezTo>
                  <a:cubicBezTo>
                    <a:pt x="240" y="314"/>
                    <a:pt x="217" y="193"/>
                    <a:pt x="198" y="67"/>
                  </a:cubicBezTo>
                  <a:cubicBezTo>
                    <a:pt x="190" y="21"/>
                    <a:pt x="155" y="0"/>
                    <a:pt x="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 rot="387233">
              <a:off x="4604150" y="2259305"/>
              <a:ext cx="8606" cy="18892"/>
            </a:xfrm>
            <a:custGeom>
              <a:avLst/>
              <a:gdLst/>
              <a:ahLst/>
              <a:cxnLst/>
              <a:rect l="l" t="t" r="r" b="b"/>
              <a:pathLst>
                <a:path w="343" h="753" extrusionOk="0">
                  <a:moveTo>
                    <a:pt x="172" y="1"/>
                  </a:moveTo>
                  <a:cubicBezTo>
                    <a:pt x="124" y="1"/>
                    <a:pt x="77" y="27"/>
                    <a:pt x="65" y="80"/>
                  </a:cubicBezTo>
                  <a:cubicBezTo>
                    <a:pt x="43" y="183"/>
                    <a:pt x="39" y="286"/>
                    <a:pt x="35" y="392"/>
                  </a:cubicBezTo>
                  <a:cubicBezTo>
                    <a:pt x="27" y="491"/>
                    <a:pt x="1" y="609"/>
                    <a:pt x="65" y="692"/>
                  </a:cubicBezTo>
                  <a:cubicBezTo>
                    <a:pt x="94" y="733"/>
                    <a:pt x="132" y="753"/>
                    <a:pt x="170" y="753"/>
                  </a:cubicBezTo>
                  <a:cubicBezTo>
                    <a:pt x="209" y="753"/>
                    <a:pt x="248" y="733"/>
                    <a:pt x="278" y="692"/>
                  </a:cubicBezTo>
                  <a:cubicBezTo>
                    <a:pt x="343" y="609"/>
                    <a:pt x="313" y="491"/>
                    <a:pt x="309" y="392"/>
                  </a:cubicBezTo>
                  <a:cubicBezTo>
                    <a:pt x="301" y="286"/>
                    <a:pt x="301" y="183"/>
                    <a:pt x="278" y="80"/>
                  </a:cubicBezTo>
                  <a:cubicBezTo>
                    <a:pt x="267" y="27"/>
                    <a:pt x="21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 rot="387233">
              <a:off x="4626940" y="2260210"/>
              <a:ext cx="9283" cy="28451"/>
            </a:xfrm>
            <a:custGeom>
              <a:avLst/>
              <a:gdLst/>
              <a:ahLst/>
              <a:cxnLst/>
              <a:rect l="l" t="t" r="r" b="b"/>
              <a:pathLst>
                <a:path w="370" h="1134" extrusionOk="0">
                  <a:moveTo>
                    <a:pt x="250" y="0"/>
                  </a:moveTo>
                  <a:cubicBezTo>
                    <a:pt x="213" y="0"/>
                    <a:pt x="177" y="22"/>
                    <a:pt x="164" y="70"/>
                  </a:cubicBezTo>
                  <a:cubicBezTo>
                    <a:pt x="118" y="233"/>
                    <a:pt x="84" y="396"/>
                    <a:pt x="61" y="563"/>
                  </a:cubicBezTo>
                  <a:cubicBezTo>
                    <a:pt x="43" y="723"/>
                    <a:pt x="1" y="887"/>
                    <a:pt x="46" y="1039"/>
                  </a:cubicBezTo>
                  <a:cubicBezTo>
                    <a:pt x="61" y="1098"/>
                    <a:pt x="119" y="1133"/>
                    <a:pt x="176" y="1133"/>
                  </a:cubicBezTo>
                  <a:cubicBezTo>
                    <a:pt x="218" y="1133"/>
                    <a:pt x="259" y="1114"/>
                    <a:pt x="282" y="1070"/>
                  </a:cubicBezTo>
                  <a:cubicBezTo>
                    <a:pt x="354" y="928"/>
                    <a:pt x="347" y="777"/>
                    <a:pt x="357" y="621"/>
                  </a:cubicBezTo>
                  <a:cubicBezTo>
                    <a:pt x="369" y="442"/>
                    <a:pt x="369" y="271"/>
                    <a:pt x="350" y="96"/>
                  </a:cubicBezTo>
                  <a:cubicBezTo>
                    <a:pt x="346" y="36"/>
                    <a:pt x="297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 rot="387233">
              <a:off x="4648124" y="2253034"/>
              <a:ext cx="9082" cy="23157"/>
            </a:xfrm>
            <a:custGeom>
              <a:avLst/>
              <a:gdLst/>
              <a:ahLst/>
              <a:cxnLst/>
              <a:rect l="l" t="t" r="r" b="b"/>
              <a:pathLst>
                <a:path w="362" h="923" extrusionOk="0">
                  <a:moveTo>
                    <a:pt x="269" y="1"/>
                  </a:moveTo>
                  <a:cubicBezTo>
                    <a:pt x="238" y="1"/>
                    <a:pt x="206" y="19"/>
                    <a:pt x="190" y="60"/>
                  </a:cubicBezTo>
                  <a:cubicBezTo>
                    <a:pt x="95" y="315"/>
                    <a:pt x="8" y="588"/>
                    <a:pt x="0" y="862"/>
                  </a:cubicBezTo>
                  <a:cubicBezTo>
                    <a:pt x="0" y="899"/>
                    <a:pt x="31" y="922"/>
                    <a:pt x="63" y="922"/>
                  </a:cubicBezTo>
                  <a:cubicBezTo>
                    <a:pt x="82" y="922"/>
                    <a:pt x="102" y="913"/>
                    <a:pt x="115" y="892"/>
                  </a:cubicBezTo>
                  <a:cubicBezTo>
                    <a:pt x="243" y="653"/>
                    <a:pt x="304" y="371"/>
                    <a:pt x="350" y="102"/>
                  </a:cubicBezTo>
                  <a:cubicBezTo>
                    <a:pt x="361" y="40"/>
                    <a:pt x="316" y="1"/>
                    <a:pt x="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 rot="387233">
              <a:off x="4631848" y="2315209"/>
              <a:ext cx="11290" cy="26870"/>
            </a:xfrm>
            <a:custGeom>
              <a:avLst/>
              <a:gdLst/>
              <a:ahLst/>
              <a:cxnLst/>
              <a:rect l="l" t="t" r="r" b="b"/>
              <a:pathLst>
                <a:path w="450" h="1071" extrusionOk="0">
                  <a:moveTo>
                    <a:pt x="244" y="1"/>
                  </a:moveTo>
                  <a:cubicBezTo>
                    <a:pt x="186" y="1"/>
                    <a:pt x="124" y="41"/>
                    <a:pt x="126" y="111"/>
                  </a:cubicBezTo>
                  <a:cubicBezTo>
                    <a:pt x="126" y="267"/>
                    <a:pt x="111" y="419"/>
                    <a:pt x="76" y="575"/>
                  </a:cubicBezTo>
                  <a:cubicBezTo>
                    <a:pt x="50" y="712"/>
                    <a:pt x="1" y="830"/>
                    <a:pt x="20" y="971"/>
                  </a:cubicBezTo>
                  <a:cubicBezTo>
                    <a:pt x="29" y="1035"/>
                    <a:pt x="92" y="1071"/>
                    <a:pt x="153" y="1071"/>
                  </a:cubicBezTo>
                  <a:cubicBezTo>
                    <a:pt x="190" y="1071"/>
                    <a:pt x="225" y="1058"/>
                    <a:pt x="248" y="1031"/>
                  </a:cubicBezTo>
                  <a:cubicBezTo>
                    <a:pt x="450" y="803"/>
                    <a:pt x="389" y="359"/>
                    <a:pt x="343" y="81"/>
                  </a:cubicBezTo>
                  <a:cubicBezTo>
                    <a:pt x="334" y="26"/>
                    <a:pt x="29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 rot="387233">
              <a:off x="4614038" y="2310901"/>
              <a:ext cx="10613" cy="24462"/>
            </a:xfrm>
            <a:custGeom>
              <a:avLst/>
              <a:gdLst/>
              <a:ahLst/>
              <a:cxnLst/>
              <a:rect l="l" t="t" r="r" b="b"/>
              <a:pathLst>
                <a:path w="423" h="975" extrusionOk="0">
                  <a:moveTo>
                    <a:pt x="240" y="1"/>
                  </a:moveTo>
                  <a:cubicBezTo>
                    <a:pt x="180" y="1"/>
                    <a:pt x="115" y="42"/>
                    <a:pt x="115" y="113"/>
                  </a:cubicBezTo>
                  <a:cubicBezTo>
                    <a:pt x="118" y="253"/>
                    <a:pt x="108" y="390"/>
                    <a:pt x="77" y="527"/>
                  </a:cubicBezTo>
                  <a:cubicBezTo>
                    <a:pt x="50" y="649"/>
                    <a:pt x="1" y="755"/>
                    <a:pt x="20" y="885"/>
                  </a:cubicBezTo>
                  <a:cubicBezTo>
                    <a:pt x="29" y="943"/>
                    <a:pt x="85" y="974"/>
                    <a:pt x="140" y="974"/>
                  </a:cubicBezTo>
                  <a:cubicBezTo>
                    <a:pt x="175" y="974"/>
                    <a:pt x="209" y="962"/>
                    <a:pt x="233" y="938"/>
                  </a:cubicBezTo>
                  <a:cubicBezTo>
                    <a:pt x="422" y="744"/>
                    <a:pt x="373" y="330"/>
                    <a:pt x="339" y="83"/>
                  </a:cubicBezTo>
                  <a:cubicBezTo>
                    <a:pt x="331" y="26"/>
                    <a:pt x="287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 rot="387233">
              <a:off x="4596934" y="2370595"/>
              <a:ext cx="10989" cy="24462"/>
            </a:xfrm>
            <a:custGeom>
              <a:avLst/>
              <a:gdLst/>
              <a:ahLst/>
              <a:cxnLst/>
              <a:rect l="l" t="t" r="r" b="b"/>
              <a:pathLst>
                <a:path w="438" h="975" extrusionOk="0">
                  <a:moveTo>
                    <a:pt x="259" y="0"/>
                  </a:moveTo>
                  <a:cubicBezTo>
                    <a:pt x="205" y="0"/>
                    <a:pt x="146" y="38"/>
                    <a:pt x="144" y="103"/>
                  </a:cubicBezTo>
                  <a:cubicBezTo>
                    <a:pt x="144" y="251"/>
                    <a:pt x="122" y="395"/>
                    <a:pt x="84" y="540"/>
                  </a:cubicBezTo>
                  <a:cubicBezTo>
                    <a:pt x="49" y="668"/>
                    <a:pt x="0" y="772"/>
                    <a:pt x="30" y="908"/>
                  </a:cubicBezTo>
                  <a:cubicBezTo>
                    <a:pt x="39" y="949"/>
                    <a:pt x="80" y="974"/>
                    <a:pt x="120" y="974"/>
                  </a:cubicBezTo>
                  <a:cubicBezTo>
                    <a:pt x="137" y="974"/>
                    <a:pt x="153" y="970"/>
                    <a:pt x="167" y="961"/>
                  </a:cubicBezTo>
                  <a:cubicBezTo>
                    <a:pt x="437" y="798"/>
                    <a:pt x="395" y="342"/>
                    <a:pt x="350" y="72"/>
                  </a:cubicBezTo>
                  <a:cubicBezTo>
                    <a:pt x="340" y="22"/>
                    <a:pt x="301" y="0"/>
                    <a:pt x="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 rot="387233">
              <a:off x="4617103" y="2356489"/>
              <a:ext cx="7752" cy="18215"/>
            </a:xfrm>
            <a:custGeom>
              <a:avLst/>
              <a:gdLst/>
              <a:ahLst/>
              <a:cxnLst/>
              <a:rect l="l" t="t" r="r" b="b"/>
              <a:pathLst>
                <a:path w="309" h="726" extrusionOk="0">
                  <a:moveTo>
                    <a:pt x="180" y="0"/>
                  </a:moveTo>
                  <a:cubicBezTo>
                    <a:pt x="132" y="0"/>
                    <a:pt x="82" y="34"/>
                    <a:pt x="84" y="93"/>
                  </a:cubicBezTo>
                  <a:cubicBezTo>
                    <a:pt x="84" y="188"/>
                    <a:pt x="73" y="283"/>
                    <a:pt x="57" y="379"/>
                  </a:cubicBezTo>
                  <a:cubicBezTo>
                    <a:pt x="42" y="470"/>
                    <a:pt x="1" y="553"/>
                    <a:pt x="31" y="644"/>
                  </a:cubicBezTo>
                  <a:cubicBezTo>
                    <a:pt x="48" y="695"/>
                    <a:pt x="94" y="726"/>
                    <a:pt x="141" y="726"/>
                  </a:cubicBezTo>
                  <a:cubicBezTo>
                    <a:pt x="169" y="726"/>
                    <a:pt x="197" y="716"/>
                    <a:pt x="221" y="694"/>
                  </a:cubicBezTo>
                  <a:cubicBezTo>
                    <a:pt x="301" y="618"/>
                    <a:pt x="301" y="496"/>
                    <a:pt x="305" y="390"/>
                  </a:cubicBezTo>
                  <a:cubicBezTo>
                    <a:pt x="308" y="283"/>
                    <a:pt x="289" y="173"/>
                    <a:pt x="266" y="67"/>
                  </a:cubicBezTo>
                  <a:cubicBezTo>
                    <a:pt x="256" y="21"/>
                    <a:pt x="219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 rot="387233">
              <a:off x="4613596" y="2127205"/>
              <a:ext cx="457021" cy="496260"/>
            </a:xfrm>
            <a:custGeom>
              <a:avLst/>
              <a:gdLst/>
              <a:ahLst/>
              <a:cxnLst/>
              <a:rect l="l" t="t" r="r" b="b"/>
              <a:pathLst>
                <a:path w="18216" h="19780" extrusionOk="0">
                  <a:moveTo>
                    <a:pt x="16219" y="0"/>
                  </a:moveTo>
                  <a:cubicBezTo>
                    <a:pt x="12976" y="0"/>
                    <a:pt x="0" y="18213"/>
                    <a:pt x="0" y="18213"/>
                  </a:cubicBezTo>
                  <a:lnTo>
                    <a:pt x="0" y="19780"/>
                  </a:lnTo>
                  <a:cubicBezTo>
                    <a:pt x="0" y="19780"/>
                    <a:pt x="18215" y="4519"/>
                    <a:pt x="16851" y="496"/>
                  </a:cubicBezTo>
                  <a:cubicBezTo>
                    <a:pt x="16735" y="156"/>
                    <a:pt x="16519" y="0"/>
                    <a:pt x="16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 rot="387233">
              <a:off x="4721202" y="2417293"/>
              <a:ext cx="12996" cy="18365"/>
            </a:xfrm>
            <a:custGeom>
              <a:avLst/>
              <a:gdLst/>
              <a:ahLst/>
              <a:cxnLst/>
              <a:rect l="l" t="t" r="r" b="b"/>
              <a:pathLst>
                <a:path w="518" h="732" extrusionOk="0">
                  <a:moveTo>
                    <a:pt x="409" y="1"/>
                  </a:moveTo>
                  <a:cubicBezTo>
                    <a:pt x="372" y="1"/>
                    <a:pt x="333" y="17"/>
                    <a:pt x="312" y="46"/>
                  </a:cubicBezTo>
                  <a:cubicBezTo>
                    <a:pt x="248" y="129"/>
                    <a:pt x="195" y="213"/>
                    <a:pt x="145" y="307"/>
                  </a:cubicBezTo>
                  <a:cubicBezTo>
                    <a:pt x="95" y="399"/>
                    <a:pt x="0" y="486"/>
                    <a:pt x="4" y="593"/>
                  </a:cubicBezTo>
                  <a:cubicBezTo>
                    <a:pt x="4" y="677"/>
                    <a:pt x="62" y="731"/>
                    <a:pt x="141" y="731"/>
                  </a:cubicBezTo>
                  <a:cubicBezTo>
                    <a:pt x="149" y="731"/>
                    <a:pt x="156" y="731"/>
                    <a:pt x="164" y="730"/>
                  </a:cubicBezTo>
                  <a:cubicBezTo>
                    <a:pt x="290" y="711"/>
                    <a:pt x="377" y="558"/>
                    <a:pt x="430" y="456"/>
                  </a:cubicBezTo>
                  <a:cubicBezTo>
                    <a:pt x="498" y="334"/>
                    <a:pt x="518" y="216"/>
                    <a:pt x="506" y="79"/>
                  </a:cubicBezTo>
                  <a:cubicBezTo>
                    <a:pt x="500" y="25"/>
                    <a:pt x="455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 rot="387233">
              <a:off x="4730340" y="2434269"/>
              <a:ext cx="18741" cy="22731"/>
            </a:xfrm>
            <a:custGeom>
              <a:avLst/>
              <a:gdLst/>
              <a:ahLst/>
              <a:cxnLst/>
              <a:rect l="l" t="t" r="r" b="b"/>
              <a:pathLst>
                <a:path w="747" h="906" extrusionOk="0">
                  <a:moveTo>
                    <a:pt x="637" y="1"/>
                  </a:moveTo>
                  <a:cubicBezTo>
                    <a:pt x="615" y="1"/>
                    <a:pt x="591" y="10"/>
                    <a:pt x="573" y="32"/>
                  </a:cubicBezTo>
                  <a:cubicBezTo>
                    <a:pt x="386" y="260"/>
                    <a:pt x="132" y="481"/>
                    <a:pt x="29" y="762"/>
                  </a:cubicBezTo>
                  <a:cubicBezTo>
                    <a:pt x="0" y="843"/>
                    <a:pt x="67" y="905"/>
                    <a:pt x="138" y="905"/>
                  </a:cubicBezTo>
                  <a:cubicBezTo>
                    <a:pt x="163" y="905"/>
                    <a:pt x="189" y="897"/>
                    <a:pt x="211" y="879"/>
                  </a:cubicBezTo>
                  <a:cubicBezTo>
                    <a:pt x="439" y="690"/>
                    <a:pt x="557" y="374"/>
                    <a:pt x="706" y="123"/>
                  </a:cubicBezTo>
                  <a:cubicBezTo>
                    <a:pt x="746" y="58"/>
                    <a:pt x="694" y="1"/>
                    <a:pt x="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 rot="387233">
              <a:off x="4770193" y="2407251"/>
              <a:ext cx="22856" cy="24136"/>
            </a:xfrm>
            <a:custGeom>
              <a:avLst/>
              <a:gdLst/>
              <a:ahLst/>
              <a:cxnLst/>
              <a:rect l="l" t="t" r="r" b="b"/>
              <a:pathLst>
                <a:path w="911" h="962" extrusionOk="0">
                  <a:moveTo>
                    <a:pt x="761" y="1"/>
                  </a:moveTo>
                  <a:cubicBezTo>
                    <a:pt x="737" y="1"/>
                    <a:pt x="712" y="10"/>
                    <a:pt x="690" y="31"/>
                  </a:cubicBezTo>
                  <a:cubicBezTo>
                    <a:pt x="569" y="149"/>
                    <a:pt x="451" y="267"/>
                    <a:pt x="337" y="384"/>
                  </a:cubicBezTo>
                  <a:cubicBezTo>
                    <a:pt x="283" y="442"/>
                    <a:pt x="234" y="495"/>
                    <a:pt x="185" y="552"/>
                  </a:cubicBezTo>
                  <a:cubicBezTo>
                    <a:pt x="120" y="624"/>
                    <a:pt x="93" y="697"/>
                    <a:pt x="44" y="777"/>
                  </a:cubicBezTo>
                  <a:cubicBezTo>
                    <a:pt x="0" y="851"/>
                    <a:pt x="59" y="962"/>
                    <a:pt x="139" y="962"/>
                  </a:cubicBezTo>
                  <a:cubicBezTo>
                    <a:pt x="157" y="962"/>
                    <a:pt x="176" y="956"/>
                    <a:pt x="196" y="944"/>
                  </a:cubicBezTo>
                  <a:cubicBezTo>
                    <a:pt x="257" y="898"/>
                    <a:pt x="329" y="872"/>
                    <a:pt x="386" y="818"/>
                  </a:cubicBezTo>
                  <a:cubicBezTo>
                    <a:pt x="451" y="758"/>
                    <a:pt x="508" y="686"/>
                    <a:pt x="561" y="617"/>
                  </a:cubicBezTo>
                  <a:cubicBezTo>
                    <a:pt x="671" y="476"/>
                    <a:pt x="770" y="335"/>
                    <a:pt x="862" y="179"/>
                  </a:cubicBezTo>
                  <a:cubicBezTo>
                    <a:pt x="911" y="98"/>
                    <a:pt x="840" y="1"/>
                    <a:pt x="7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 rot="387233">
              <a:off x="4755790" y="2390663"/>
              <a:ext cx="16132" cy="20974"/>
            </a:xfrm>
            <a:custGeom>
              <a:avLst/>
              <a:gdLst/>
              <a:ahLst/>
              <a:cxnLst/>
              <a:rect l="l" t="t" r="r" b="b"/>
              <a:pathLst>
                <a:path w="643" h="836" extrusionOk="0">
                  <a:moveTo>
                    <a:pt x="535" y="0"/>
                  </a:moveTo>
                  <a:cubicBezTo>
                    <a:pt x="511" y="0"/>
                    <a:pt x="487" y="12"/>
                    <a:pt x="471" y="42"/>
                  </a:cubicBezTo>
                  <a:cubicBezTo>
                    <a:pt x="406" y="156"/>
                    <a:pt x="334" y="273"/>
                    <a:pt x="250" y="377"/>
                  </a:cubicBezTo>
                  <a:cubicBezTo>
                    <a:pt x="174" y="471"/>
                    <a:pt x="45" y="563"/>
                    <a:pt x="18" y="688"/>
                  </a:cubicBezTo>
                  <a:cubicBezTo>
                    <a:pt x="1" y="760"/>
                    <a:pt x="49" y="836"/>
                    <a:pt x="123" y="836"/>
                  </a:cubicBezTo>
                  <a:cubicBezTo>
                    <a:pt x="131" y="836"/>
                    <a:pt x="139" y="835"/>
                    <a:pt x="148" y="833"/>
                  </a:cubicBezTo>
                  <a:cubicBezTo>
                    <a:pt x="292" y="798"/>
                    <a:pt x="379" y="654"/>
                    <a:pt x="452" y="533"/>
                  </a:cubicBezTo>
                  <a:cubicBezTo>
                    <a:pt x="527" y="399"/>
                    <a:pt x="588" y="262"/>
                    <a:pt x="627" y="114"/>
                  </a:cubicBezTo>
                  <a:cubicBezTo>
                    <a:pt x="642" y="54"/>
                    <a:pt x="587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 rot="387233">
              <a:off x="4780278" y="2356356"/>
              <a:ext cx="7828" cy="14175"/>
            </a:xfrm>
            <a:custGeom>
              <a:avLst/>
              <a:gdLst/>
              <a:ahLst/>
              <a:cxnLst/>
              <a:rect l="l" t="t" r="r" b="b"/>
              <a:pathLst>
                <a:path w="312" h="565" extrusionOk="0">
                  <a:moveTo>
                    <a:pt x="217" y="0"/>
                  </a:moveTo>
                  <a:cubicBezTo>
                    <a:pt x="173" y="0"/>
                    <a:pt x="125" y="30"/>
                    <a:pt x="121" y="80"/>
                  </a:cubicBezTo>
                  <a:cubicBezTo>
                    <a:pt x="113" y="148"/>
                    <a:pt x="95" y="213"/>
                    <a:pt x="72" y="274"/>
                  </a:cubicBezTo>
                  <a:cubicBezTo>
                    <a:pt x="49" y="343"/>
                    <a:pt x="11" y="392"/>
                    <a:pt x="4" y="464"/>
                  </a:cubicBezTo>
                  <a:cubicBezTo>
                    <a:pt x="0" y="517"/>
                    <a:pt x="48" y="564"/>
                    <a:pt x="98" y="564"/>
                  </a:cubicBezTo>
                  <a:cubicBezTo>
                    <a:pt x="112" y="564"/>
                    <a:pt x="127" y="560"/>
                    <a:pt x="140" y="552"/>
                  </a:cubicBezTo>
                  <a:cubicBezTo>
                    <a:pt x="300" y="460"/>
                    <a:pt x="311" y="229"/>
                    <a:pt x="292" y="65"/>
                  </a:cubicBezTo>
                  <a:cubicBezTo>
                    <a:pt x="287" y="20"/>
                    <a:pt x="253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 rot="387233">
              <a:off x="4791573" y="2370286"/>
              <a:ext cx="16759" cy="22831"/>
            </a:xfrm>
            <a:custGeom>
              <a:avLst/>
              <a:gdLst/>
              <a:ahLst/>
              <a:cxnLst/>
              <a:rect l="l" t="t" r="r" b="b"/>
              <a:pathLst>
                <a:path w="668" h="910" extrusionOk="0">
                  <a:moveTo>
                    <a:pt x="508" y="1"/>
                  </a:moveTo>
                  <a:cubicBezTo>
                    <a:pt x="484" y="1"/>
                    <a:pt x="459" y="10"/>
                    <a:pt x="437" y="33"/>
                  </a:cubicBezTo>
                  <a:cubicBezTo>
                    <a:pt x="255" y="235"/>
                    <a:pt x="0" y="535"/>
                    <a:pt x="38" y="825"/>
                  </a:cubicBezTo>
                  <a:cubicBezTo>
                    <a:pt x="43" y="877"/>
                    <a:pt x="94" y="910"/>
                    <a:pt x="145" y="910"/>
                  </a:cubicBezTo>
                  <a:cubicBezTo>
                    <a:pt x="171" y="910"/>
                    <a:pt x="197" y="901"/>
                    <a:pt x="216" y="881"/>
                  </a:cubicBezTo>
                  <a:cubicBezTo>
                    <a:pt x="311" y="786"/>
                    <a:pt x="338" y="668"/>
                    <a:pt x="399" y="547"/>
                  </a:cubicBezTo>
                  <a:cubicBezTo>
                    <a:pt x="460" y="421"/>
                    <a:pt x="532" y="300"/>
                    <a:pt x="612" y="186"/>
                  </a:cubicBezTo>
                  <a:cubicBezTo>
                    <a:pt x="667" y="104"/>
                    <a:pt x="589" y="1"/>
                    <a:pt x="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 rot="387233">
              <a:off x="4817455" y="2369332"/>
              <a:ext cx="22655" cy="23257"/>
            </a:xfrm>
            <a:custGeom>
              <a:avLst/>
              <a:gdLst/>
              <a:ahLst/>
              <a:cxnLst/>
              <a:rect l="l" t="t" r="r" b="b"/>
              <a:pathLst>
                <a:path w="903" h="927" extrusionOk="0">
                  <a:moveTo>
                    <a:pt x="766" y="1"/>
                  </a:moveTo>
                  <a:cubicBezTo>
                    <a:pt x="745" y="1"/>
                    <a:pt x="723" y="8"/>
                    <a:pt x="705" y="26"/>
                  </a:cubicBezTo>
                  <a:cubicBezTo>
                    <a:pt x="576" y="151"/>
                    <a:pt x="446" y="272"/>
                    <a:pt x="317" y="395"/>
                  </a:cubicBezTo>
                  <a:cubicBezTo>
                    <a:pt x="199" y="505"/>
                    <a:pt x="78" y="619"/>
                    <a:pt x="29" y="779"/>
                  </a:cubicBezTo>
                  <a:cubicBezTo>
                    <a:pt x="0" y="857"/>
                    <a:pt x="64" y="927"/>
                    <a:pt x="139" y="927"/>
                  </a:cubicBezTo>
                  <a:cubicBezTo>
                    <a:pt x="155" y="927"/>
                    <a:pt x="172" y="923"/>
                    <a:pt x="188" y="916"/>
                  </a:cubicBezTo>
                  <a:cubicBezTo>
                    <a:pt x="336" y="847"/>
                    <a:pt x="439" y="706"/>
                    <a:pt x="530" y="577"/>
                  </a:cubicBezTo>
                  <a:cubicBezTo>
                    <a:pt x="636" y="437"/>
                    <a:pt x="743" y="295"/>
                    <a:pt x="850" y="151"/>
                  </a:cubicBezTo>
                  <a:cubicBezTo>
                    <a:pt x="902" y="84"/>
                    <a:pt x="836" y="1"/>
                    <a:pt x="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 rot="387233">
              <a:off x="4920887" y="2248904"/>
              <a:ext cx="14100" cy="16559"/>
            </a:xfrm>
            <a:custGeom>
              <a:avLst/>
              <a:gdLst/>
              <a:ahLst/>
              <a:cxnLst/>
              <a:rect l="l" t="t" r="r" b="b"/>
              <a:pathLst>
                <a:path w="562" h="660" extrusionOk="0">
                  <a:moveTo>
                    <a:pt x="449" y="1"/>
                  </a:moveTo>
                  <a:cubicBezTo>
                    <a:pt x="431" y="1"/>
                    <a:pt x="411" y="8"/>
                    <a:pt x="394" y="26"/>
                  </a:cubicBezTo>
                  <a:cubicBezTo>
                    <a:pt x="313" y="106"/>
                    <a:pt x="241" y="186"/>
                    <a:pt x="169" y="270"/>
                  </a:cubicBezTo>
                  <a:cubicBezTo>
                    <a:pt x="101" y="349"/>
                    <a:pt x="13" y="433"/>
                    <a:pt x="6" y="544"/>
                  </a:cubicBezTo>
                  <a:cubicBezTo>
                    <a:pt x="0" y="618"/>
                    <a:pt x="57" y="659"/>
                    <a:pt x="118" y="659"/>
                  </a:cubicBezTo>
                  <a:cubicBezTo>
                    <a:pt x="135" y="659"/>
                    <a:pt x="153" y="656"/>
                    <a:pt x="169" y="649"/>
                  </a:cubicBezTo>
                  <a:cubicBezTo>
                    <a:pt x="264" y="616"/>
                    <a:pt x="318" y="502"/>
                    <a:pt x="367" y="421"/>
                  </a:cubicBezTo>
                  <a:cubicBezTo>
                    <a:pt x="424" y="330"/>
                    <a:pt x="478" y="239"/>
                    <a:pt x="527" y="144"/>
                  </a:cubicBezTo>
                  <a:cubicBezTo>
                    <a:pt x="562" y="80"/>
                    <a:pt x="510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 rot="387233">
              <a:off x="4907061" y="2277604"/>
              <a:ext cx="21451" cy="25892"/>
            </a:xfrm>
            <a:custGeom>
              <a:avLst/>
              <a:gdLst/>
              <a:ahLst/>
              <a:cxnLst/>
              <a:rect l="l" t="t" r="r" b="b"/>
              <a:pathLst>
                <a:path w="855" h="1032" extrusionOk="0">
                  <a:moveTo>
                    <a:pt x="752" y="0"/>
                  </a:moveTo>
                  <a:cubicBezTo>
                    <a:pt x="734" y="0"/>
                    <a:pt x="716" y="7"/>
                    <a:pt x="701" y="24"/>
                  </a:cubicBezTo>
                  <a:cubicBezTo>
                    <a:pt x="580" y="165"/>
                    <a:pt x="458" y="305"/>
                    <a:pt x="336" y="449"/>
                  </a:cubicBezTo>
                  <a:cubicBezTo>
                    <a:pt x="219" y="583"/>
                    <a:pt x="66" y="723"/>
                    <a:pt x="17" y="898"/>
                  </a:cubicBezTo>
                  <a:cubicBezTo>
                    <a:pt x="0" y="959"/>
                    <a:pt x="43" y="1032"/>
                    <a:pt x="106" y="1032"/>
                  </a:cubicBezTo>
                  <a:cubicBezTo>
                    <a:pt x="114" y="1032"/>
                    <a:pt x="122" y="1030"/>
                    <a:pt x="131" y="1028"/>
                  </a:cubicBezTo>
                  <a:cubicBezTo>
                    <a:pt x="489" y="928"/>
                    <a:pt x="732" y="435"/>
                    <a:pt x="835" y="112"/>
                  </a:cubicBezTo>
                  <a:cubicBezTo>
                    <a:pt x="854" y="58"/>
                    <a:pt x="803" y="0"/>
                    <a:pt x="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 rot="387233">
              <a:off x="4917780" y="2292292"/>
              <a:ext cx="28677" cy="29730"/>
            </a:xfrm>
            <a:custGeom>
              <a:avLst/>
              <a:gdLst/>
              <a:ahLst/>
              <a:cxnLst/>
              <a:rect l="l" t="t" r="r" b="b"/>
              <a:pathLst>
                <a:path w="1143" h="1185" extrusionOk="0">
                  <a:moveTo>
                    <a:pt x="1007" y="1"/>
                  </a:moveTo>
                  <a:cubicBezTo>
                    <a:pt x="988" y="1"/>
                    <a:pt x="969" y="7"/>
                    <a:pt x="953" y="20"/>
                  </a:cubicBezTo>
                  <a:cubicBezTo>
                    <a:pt x="614" y="294"/>
                    <a:pt x="173" y="621"/>
                    <a:pt x="25" y="1043"/>
                  </a:cubicBezTo>
                  <a:cubicBezTo>
                    <a:pt x="0" y="1111"/>
                    <a:pt x="61" y="1185"/>
                    <a:pt x="128" y="1185"/>
                  </a:cubicBezTo>
                  <a:cubicBezTo>
                    <a:pt x="143" y="1185"/>
                    <a:pt x="158" y="1181"/>
                    <a:pt x="173" y="1172"/>
                  </a:cubicBezTo>
                  <a:cubicBezTo>
                    <a:pt x="363" y="1058"/>
                    <a:pt x="496" y="883"/>
                    <a:pt x="633" y="716"/>
                  </a:cubicBezTo>
                  <a:cubicBezTo>
                    <a:pt x="789" y="525"/>
                    <a:pt x="937" y="332"/>
                    <a:pt x="1089" y="142"/>
                  </a:cubicBezTo>
                  <a:cubicBezTo>
                    <a:pt x="1143" y="74"/>
                    <a:pt x="1076" y="1"/>
                    <a:pt x="1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 rot="387233">
              <a:off x="4871565" y="2338926"/>
              <a:ext cx="27322" cy="22254"/>
            </a:xfrm>
            <a:custGeom>
              <a:avLst/>
              <a:gdLst/>
              <a:ahLst/>
              <a:cxnLst/>
              <a:rect l="l" t="t" r="r" b="b"/>
              <a:pathLst>
                <a:path w="1089" h="887" extrusionOk="0">
                  <a:moveTo>
                    <a:pt x="878" y="0"/>
                  </a:moveTo>
                  <a:cubicBezTo>
                    <a:pt x="847" y="0"/>
                    <a:pt x="815" y="12"/>
                    <a:pt x="788" y="41"/>
                  </a:cubicBezTo>
                  <a:cubicBezTo>
                    <a:pt x="678" y="171"/>
                    <a:pt x="557" y="289"/>
                    <a:pt x="423" y="395"/>
                  </a:cubicBezTo>
                  <a:cubicBezTo>
                    <a:pt x="359" y="448"/>
                    <a:pt x="309" y="513"/>
                    <a:pt x="248" y="562"/>
                  </a:cubicBezTo>
                  <a:cubicBezTo>
                    <a:pt x="176" y="624"/>
                    <a:pt x="111" y="669"/>
                    <a:pt x="50" y="741"/>
                  </a:cubicBezTo>
                  <a:cubicBezTo>
                    <a:pt x="0" y="799"/>
                    <a:pt x="35" y="886"/>
                    <a:pt x="112" y="886"/>
                  </a:cubicBezTo>
                  <a:cubicBezTo>
                    <a:pt x="117" y="886"/>
                    <a:pt x="122" y="886"/>
                    <a:pt x="127" y="885"/>
                  </a:cubicBezTo>
                  <a:cubicBezTo>
                    <a:pt x="503" y="833"/>
                    <a:pt x="796" y="525"/>
                    <a:pt x="1013" y="236"/>
                  </a:cubicBezTo>
                  <a:cubicBezTo>
                    <a:pt x="1089" y="134"/>
                    <a:pt x="983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 rot="387233">
              <a:off x="4847932" y="2313899"/>
              <a:ext cx="22856" cy="19820"/>
            </a:xfrm>
            <a:custGeom>
              <a:avLst/>
              <a:gdLst/>
              <a:ahLst/>
              <a:cxnLst/>
              <a:rect l="l" t="t" r="r" b="b"/>
              <a:pathLst>
                <a:path w="911" h="790" extrusionOk="0">
                  <a:moveTo>
                    <a:pt x="803" y="1"/>
                  </a:moveTo>
                  <a:cubicBezTo>
                    <a:pt x="784" y="1"/>
                    <a:pt x="765" y="9"/>
                    <a:pt x="746" y="27"/>
                  </a:cubicBezTo>
                  <a:cubicBezTo>
                    <a:pt x="640" y="137"/>
                    <a:pt x="518" y="240"/>
                    <a:pt x="392" y="332"/>
                  </a:cubicBezTo>
                  <a:cubicBezTo>
                    <a:pt x="278" y="419"/>
                    <a:pt x="108" y="483"/>
                    <a:pt x="39" y="616"/>
                  </a:cubicBezTo>
                  <a:cubicBezTo>
                    <a:pt x="1" y="693"/>
                    <a:pt x="36" y="780"/>
                    <a:pt x="127" y="788"/>
                  </a:cubicBezTo>
                  <a:cubicBezTo>
                    <a:pt x="137" y="789"/>
                    <a:pt x="147" y="789"/>
                    <a:pt x="157" y="789"/>
                  </a:cubicBezTo>
                  <a:cubicBezTo>
                    <a:pt x="313" y="789"/>
                    <a:pt x="460" y="655"/>
                    <a:pt x="568" y="551"/>
                  </a:cubicBezTo>
                  <a:cubicBezTo>
                    <a:pt x="697" y="430"/>
                    <a:pt x="792" y="297"/>
                    <a:pt x="880" y="137"/>
                  </a:cubicBezTo>
                  <a:cubicBezTo>
                    <a:pt x="911" y="77"/>
                    <a:pt x="862" y="1"/>
                    <a:pt x="8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 rot="387233">
              <a:off x="4873979" y="2279749"/>
              <a:ext cx="16609" cy="17863"/>
            </a:xfrm>
            <a:custGeom>
              <a:avLst/>
              <a:gdLst/>
              <a:ahLst/>
              <a:cxnLst/>
              <a:rect l="l" t="t" r="r" b="b"/>
              <a:pathLst>
                <a:path w="662" h="712" extrusionOk="0">
                  <a:moveTo>
                    <a:pt x="541" y="1"/>
                  </a:moveTo>
                  <a:cubicBezTo>
                    <a:pt x="518" y="1"/>
                    <a:pt x="494" y="9"/>
                    <a:pt x="472" y="30"/>
                  </a:cubicBezTo>
                  <a:cubicBezTo>
                    <a:pt x="396" y="106"/>
                    <a:pt x="328" y="193"/>
                    <a:pt x="256" y="277"/>
                  </a:cubicBezTo>
                  <a:cubicBezTo>
                    <a:pt x="225" y="315"/>
                    <a:pt x="187" y="346"/>
                    <a:pt x="156" y="383"/>
                  </a:cubicBezTo>
                  <a:cubicBezTo>
                    <a:pt x="119" y="432"/>
                    <a:pt x="96" y="490"/>
                    <a:pt x="58" y="536"/>
                  </a:cubicBezTo>
                  <a:cubicBezTo>
                    <a:pt x="0" y="612"/>
                    <a:pt x="73" y="711"/>
                    <a:pt x="154" y="711"/>
                  </a:cubicBezTo>
                  <a:cubicBezTo>
                    <a:pt x="170" y="711"/>
                    <a:pt x="186" y="708"/>
                    <a:pt x="202" y="699"/>
                  </a:cubicBezTo>
                  <a:cubicBezTo>
                    <a:pt x="256" y="669"/>
                    <a:pt x="316" y="646"/>
                    <a:pt x="361" y="611"/>
                  </a:cubicBezTo>
                  <a:cubicBezTo>
                    <a:pt x="407" y="574"/>
                    <a:pt x="449" y="520"/>
                    <a:pt x="487" y="471"/>
                  </a:cubicBezTo>
                  <a:cubicBezTo>
                    <a:pt x="559" y="372"/>
                    <a:pt x="624" y="262"/>
                    <a:pt x="647" y="144"/>
                  </a:cubicBezTo>
                  <a:cubicBezTo>
                    <a:pt x="661" y="74"/>
                    <a:pt x="606" y="1"/>
                    <a:pt x="5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 rot="387233">
              <a:off x="4804323" y="2342763"/>
              <a:ext cx="18967" cy="21777"/>
            </a:xfrm>
            <a:custGeom>
              <a:avLst/>
              <a:gdLst/>
              <a:ahLst/>
              <a:cxnLst/>
              <a:rect l="l" t="t" r="r" b="b"/>
              <a:pathLst>
                <a:path w="756" h="868" extrusionOk="0">
                  <a:moveTo>
                    <a:pt x="590" y="0"/>
                  </a:moveTo>
                  <a:cubicBezTo>
                    <a:pt x="553" y="0"/>
                    <a:pt x="517" y="18"/>
                    <a:pt x="495" y="60"/>
                  </a:cubicBezTo>
                  <a:cubicBezTo>
                    <a:pt x="427" y="194"/>
                    <a:pt x="343" y="311"/>
                    <a:pt x="244" y="422"/>
                  </a:cubicBezTo>
                  <a:cubicBezTo>
                    <a:pt x="153" y="520"/>
                    <a:pt x="27" y="604"/>
                    <a:pt x="9" y="745"/>
                  </a:cubicBezTo>
                  <a:cubicBezTo>
                    <a:pt x="1" y="809"/>
                    <a:pt x="62" y="859"/>
                    <a:pt x="115" y="866"/>
                  </a:cubicBezTo>
                  <a:cubicBezTo>
                    <a:pt x="124" y="867"/>
                    <a:pt x="133" y="868"/>
                    <a:pt x="142" y="868"/>
                  </a:cubicBezTo>
                  <a:cubicBezTo>
                    <a:pt x="293" y="868"/>
                    <a:pt x="416" y="719"/>
                    <a:pt x="499" y="611"/>
                  </a:cubicBezTo>
                  <a:cubicBezTo>
                    <a:pt x="602" y="482"/>
                    <a:pt x="674" y="330"/>
                    <a:pt x="727" y="174"/>
                  </a:cubicBezTo>
                  <a:cubicBezTo>
                    <a:pt x="756" y="81"/>
                    <a:pt x="670" y="0"/>
                    <a:pt x="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 rot="387233">
              <a:off x="4613099" y="1992168"/>
              <a:ext cx="369661" cy="596993"/>
            </a:xfrm>
            <a:custGeom>
              <a:avLst/>
              <a:gdLst/>
              <a:ahLst/>
              <a:cxnLst/>
              <a:rect l="l" t="t" r="r" b="b"/>
              <a:pathLst>
                <a:path w="14734" h="23795" extrusionOk="0">
                  <a:moveTo>
                    <a:pt x="10465" y="0"/>
                  </a:moveTo>
                  <a:cubicBezTo>
                    <a:pt x="6579" y="0"/>
                    <a:pt x="1" y="22277"/>
                    <a:pt x="1" y="22277"/>
                  </a:cubicBezTo>
                  <a:lnTo>
                    <a:pt x="388" y="23795"/>
                  </a:lnTo>
                  <a:cubicBezTo>
                    <a:pt x="388" y="23795"/>
                    <a:pt x="14733" y="2173"/>
                    <a:pt x="10943" y="123"/>
                  </a:cubicBezTo>
                  <a:cubicBezTo>
                    <a:pt x="10789" y="40"/>
                    <a:pt x="10629" y="0"/>
                    <a:pt x="10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387233">
              <a:off x="4849692" y="2046852"/>
              <a:ext cx="18491" cy="22580"/>
            </a:xfrm>
            <a:custGeom>
              <a:avLst/>
              <a:gdLst/>
              <a:ahLst/>
              <a:cxnLst/>
              <a:rect l="l" t="t" r="r" b="b"/>
              <a:pathLst>
                <a:path w="737" h="900" extrusionOk="0">
                  <a:moveTo>
                    <a:pt x="591" y="0"/>
                  </a:moveTo>
                  <a:cubicBezTo>
                    <a:pt x="566" y="0"/>
                    <a:pt x="541" y="11"/>
                    <a:pt x="521" y="36"/>
                  </a:cubicBezTo>
                  <a:cubicBezTo>
                    <a:pt x="475" y="90"/>
                    <a:pt x="429" y="143"/>
                    <a:pt x="384" y="196"/>
                  </a:cubicBezTo>
                  <a:cubicBezTo>
                    <a:pt x="378" y="195"/>
                    <a:pt x="372" y="194"/>
                    <a:pt x="366" y="194"/>
                  </a:cubicBezTo>
                  <a:cubicBezTo>
                    <a:pt x="353" y="194"/>
                    <a:pt x="341" y="198"/>
                    <a:pt x="330" y="211"/>
                  </a:cubicBezTo>
                  <a:cubicBezTo>
                    <a:pt x="284" y="276"/>
                    <a:pt x="243" y="345"/>
                    <a:pt x="198" y="409"/>
                  </a:cubicBezTo>
                  <a:cubicBezTo>
                    <a:pt x="110" y="515"/>
                    <a:pt x="7" y="615"/>
                    <a:pt x="3" y="755"/>
                  </a:cubicBezTo>
                  <a:cubicBezTo>
                    <a:pt x="0" y="850"/>
                    <a:pt x="74" y="899"/>
                    <a:pt x="153" y="899"/>
                  </a:cubicBezTo>
                  <a:cubicBezTo>
                    <a:pt x="178" y="899"/>
                    <a:pt x="204" y="894"/>
                    <a:pt x="228" y="884"/>
                  </a:cubicBezTo>
                  <a:cubicBezTo>
                    <a:pt x="353" y="831"/>
                    <a:pt x="414" y="668"/>
                    <a:pt x="482" y="554"/>
                  </a:cubicBezTo>
                  <a:cubicBezTo>
                    <a:pt x="558" y="428"/>
                    <a:pt x="615" y="291"/>
                    <a:pt x="691" y="166"/>
                  </a:cubicBezTo>
                  <a:cubicBezTo>
                    <a:pt x="737" y="89"/>
                    <a:pt x="664" y="0"/>
                    <a:pt x="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387233">
              <a:off x="4875351" y="2026148"/>
              <a:ext cx="17236" cy="21401"/>
            </a:xfrm>
            <a:custGeom>
              <a:avLst/>
              <a:gdLst/>
              <a:ahLst/>
              <a:cxnLst/>
              <a:rect l="l" t="t" r="r" b="b"/>
              <a:pathLst>
                <a:path w="687" h="853" extrusionOk="0">
                  <a:moveTo>
                    <a:pt x="588" y="0"/>
                  </a:moveTo>
                  <a:cubicBezTo>
                    <a:pt x="568" y="0"/>
                    <a:pt x="548" y="9"/>
                    <a:pt x="531" y="29"/>
                  </a:cubicBezTo>
                  <a:cubicBezTo>
                    <a:pt x="340" y="246"/>
                    <a:pt x="154" y="478"/>
                    <a:pt x="29" y="736"/>
                  </a:cubicBezTo>
                  <a:cubicBezTo>
                    <a:pt x="1" y="796"/>
                    <a:pt x="44" y="852"/>
                    <a:pt x="100" y="852"/>
                  </a:cubicBezTo>
                  <a:cubicBezTo>
                    <a:pt x="113" y="852"/>
                    <a:pt x="126" y="849"/>
                    <a:pt x="139" y="843"/>
                  </a:cubicBezTo>
                  <a:cubicBezTo>
                    <a:pt x="424" y="710"/>
                    <a:pt x="618" y="417"/>
                    <a:pt x="675" y="113"/>
                  </a:cubicBezTo>
                  <a:cubicBezTo>
                    <a:pt x="687" y="56"/>
                    <a:pt x="63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387233">
              <a:off x="4855387" y="2071974"/>
              <a:ext cx="20322" cy="25315"/>
            </a:xfrm>
            <a:custGeom>
              <a:avLst/>
              <a:gdLst/>
              <a:ahLst/>
              <a:cxnLst/>
              <a:rect l="l" t="t" r="r" b="b"/>
              <a:pathLst>
                <a:path w="810" h="1009" extrusionOk="0">
                  <a:moveTo>
                    <a:pt x="681" y="1"/>
                  </a:moveTo>
                  <a:cubicBezTo>
                    <a:pt x="652" y="1"/>
                    <a:pt x="623" y="15"/>
                    <a:pt x="602" y="49"/>
                  </a:cubicBezTo>
                  <a:cubicBezTo>
                    <a:pt x="511" y="197"/>
                    <a:pt x="393" y="330"/>
                    <a:pt x="287" y="463"/>
                  </a:cubicBezTo>
                  <a:cubicBezTo>
                    <a:pt x="196" y="580"/>
                    <a:pt x="54" y="687"/>
                    <a:pt x="21" y="836"/>
                  </a:cubicBezTo>
                  <a:cubicBezTo>
                    <a:pt x="1" y="910"/>
                    <a:pt x="63" y="1008"/>
                    <a:pt x="145" y="1008"/>
                  </a:cubicBezTo>
                  <a:cubicBezTo>
                    <a:pt x="159" y="1008"/>
                    <a:pt x="173" y="1005"/>
                    <a:pt x="188" y="999"/>
                  </a:cubicBezTo>
                  <a:cubicBezTo>
                    <a:pt x="344" y="938"/>
                    <a:pt x="428" y="778"/>
                    <a:pt x="519" y="642"/>
                  </a:cubicBezTo>
                  <a:cubicBezTo>
                    <a:pt x="621" y="486"/>
                    <a:pt x="689" y="319"/>
                    <a:pt x="773" y="152"/>
                  </a:cubicBezTo>
                  <a:cubicBezTo>
                    <a:pt x="810" y="73"/>
                    <a:pt x="746" y="1"/>
                    <a:pt x="6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387233">
              <a:off x="4867337" y="2101248"/>
              <a:ext cx="16383" cy="23107"/>
            </a:xfrm>
            <a:custGeom>
              <a:avLst/>
              <a:gdLst/>
              <a:ahLst/>
              <a:cxnLst/>
              <a:rect l="l" t="t" r="r" b="b"/>
              <a:pathLst>
                <a:path w="653" h="921" extrusionOk="0">
                  <a:moveTo>
                    <a:pt x="620" y="1"/>
                  </a:moveTo>
                  <a:cubicBezTo>
                    <a:pt x="613" y="1"/>
                    <a:pt x="605" y="3"/>
                    <a:pt x="599" y="9"/>
                  </a:cubicBezTo>
                  <a:cubicBezTo>
                    <a:pt x="489" y="120"/>
                    <a:pt x="401" y="241"/>
                    <a:pt x="310" y="367"/>
                  </a:cubicBezTo>
                  <a:cubicBezTo>
                    <a:pt x="219" y="492"/>
                    <a:pt x="63" y="606"/>
                    <a:pt x="25" y="758"/>
                  </a:cubicBezTo>
                  <a:cubicBezTo>
                    <a:pt x="1" y="855"/>
                    <a:pt x="75" y="921"/>
                    <a:pt x="158" y="921"/>
                  </a:cubicBezTo>
                  <a:cubicBezTo>
                    <a:pt x="180" y="921"/>
                    <a:pt x="202" y="917"/>
                    <a:pt x="223" y="907"/>
                  </a:cubicBezTo>
                  <a:cubicBezTo>
                    <a:pt x="371" y="842"/>
                    <a:pt x="458" y="637"/>
                    <a:pt x="531" y="497"/>
                  </a:cubicBezTo>
                  <a:cubicBezTo>
                    <a:pt x="607" y="344"/>
                    <a:pt x="652" y="200"/>
                    <a:pt x="652" y="28"/>
                  </a:cubicBezTo>
                  <a:cubicBezTo>
                    <a:pt x="652" y="13"/>
                    <a:pt x="636" y="1"/>
                    <a:pt x="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387233">
              <a:off x="4820870" y="2094439"/>
              <a:ext cx="18114" cy="28049"/>
            </a:xfrm>
            <a:custGeom>
              <a:avLst/>
              <a:gdLst/>
              <a:ahLst/>
              <a:cxnLst/>
              <a:rect l="l" t="t" r="r" b="b"/>
              <a:pathLst>
                <a:path w="722" h="1118" extrusionOk="0">
                  <a:moveTo>
                    <a:pt x="605" y="1"/>
                  </a:moveTo>
                  <a:cubicBezTo>
                    <a:pt x="574" y="1"/>
                    <a:pt x="543" y="14"/>
                    <a:pt x="524" y="45"/>
                  </a:cubicBezTo>
                  <a:cubicBezTo>
                    <a:pt x="425" y="205"/>
                    <a:pt x="319" y="365"/>
                    <a:pt x="228" y="532"/>
                  </a:cubicBezTo>
                  <a:cubicBezTo>
                    <a:pt x="144" y="680"/>
                    <a:pt x="33" y="817"/>
                    <a:pt x="10" y="991"/>
                  </a:cubicBezTo>
                  <a:cubicBezTo>
                    <a:pt x="1" y="1077"/>
                    <a:pt x="71" y="1118"/>
                    <a:pt x="142" y="1118"/>
                  </a:cubicBezTo>
                  <a:cubicBezTo>
                    <a:pt x="179" y="1118"/>
                    <a:pt x="215" y="1108"/>
                    <a:pt x="242" y="1087"/>
                  </a:cubicBezTo>
                  <a:cubicBezTo>
                    <a:pt x="375" y="980"/>
                    <a:pt x="447" y="775"/>
                    <a:pt x="516" y="623"/>
                  </a:cubicBezTo>
                  <a:cubicBezTo>
                    <a:pt x="593" y="459"/>
                    <a:pt x="645" y="292"/>
                    <a:pt x="698" y="117"/>
                  </a:cubicBezTo>
                  <a:cubicBezTo>
                    <a:pt x="721" y="50"/>
                    <a:pt x="663" y="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 rot="387233">
              <a:off x="4827792" y="2127931"/>
              <a:ext cx="18215" cy="29756"/>
            </a:xfrm>
            <a:custGeom>
              <a:avLst/>
              <a:gdLst/>
              <a:ahLst/>
              <a:cxnLst/>
              <a:rect l="l" t="t" r="r" b="b"/>
              <a:pathLst>
                <a:path w="726" h="1186" extrusionOk="0">
                  <a:moveTo>
                    <a:pt x="620" y="0"/>
                  </a:moveTo>
                  <a:cubicBezTo>
                    <a:pt x="586" y="0"/>
                    <a:pt x="550" y="15"/>
                    <a:pt x="530" y="47"/>
                  </a:cubicBezTo>
                  <a:cubicBezTo>
                    <a:pt x="423" y="210"/>
                    <a:pt x="343" y="393"/>
                    <a:pt x="244" y="560"/>
                  </a:cubicBezTo>
                  <a:cubicBezTo>
                    <a:pt x="153" y="712"/>
                    <a:pt x="58" y="883"/>
                    <a:pt x="16" y="1058"/>
                  </a:cubicBezTo>
                  <a:cubicBezTo>
                    <a:pt x="1" y="1124"/>
                    <a:pt x="52" y="1186"/>
                    <a:pt x="114" y="1186"/>
                  </a:cubicBezTo>
                  <a:cubicBezTo>
                    <a:pt x="131" y="1186"/>
                    <a:pt x="148" y="1181"/>
                    <a:pt x="165" y="1172"/>
                  </a:cubicBezTo>
                  <a:cubicBezTo>
                    <a:pt x="503" y="974"/>
                    <a:pt x="700" y="480"/>
                    <a:pt x="723" y="100"/>
                  </a:cubicBezTo>
                  <a:cubicBezTo>
                    <a:pt x="725" y="35"/>
                    <a:pt x="673" y="0"/>
                    <a:pt x="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 rot="387233">
              <a:off x="4829950" y="2172136"/>
              <a:ext cx="15756" cy="18666"/>
            </a:xfrm>
            <a:custGeom>
              <a:avLst/>
              <a:gdLst/>
              <a:ahLst/>
              <a:cxnLst/>
              <a:rect l="l" t="t" r="r" b="b"/>
              <a:pathLst>
                <a:path w="628" h="744" extrusionOk="0">
                  <a:moveTo>
                    <a:pt x="482" y="0"/>
                  </a:moveTo>
                  <a:cubicBezTo>
                    <a:pt x="447" y="0"/>
                    <a:pt x="413" y="12"/>
                    <a:pt x="388" y="36"/>
                  </a:cubicBezTo>
                  <a:cubicBezTo>
                    <a:pt x="313" y="112"/>
                    <a:pt x="255" y="203"/>
                    <a:pt x="187" y="291"/>
                  </a:cubicBezTo>
                  <a:cubicBezTo>
                    <a:pt x="111" y="386"/>
                    <a:pt x="4" y="458"/>
                    <a:pt x="0" y="591"/>
                  </a:cubicBezTo>
                  <a:cubicBezTo>
                    <a:pt x="0" y="675"/>
                    <a:pt x="73" y="743"/>
                    <a:pt x="156" y="743"/>
                  </a:cubicBezTo>
                  <a:cubicBezTo>
                    <a:pt x="158" y="743"/>
                    <a:pt x="160" y="743"/>
                    <a:pt x="162" y="743"/>
                  </a:cubicBezTo>
                  <a:cubicBezTo>
                    <a:pt x="307" y="743"/>
                    <a:pt x="397" y="601"/>
                    <a:pt x="476" y="489"/>
                  </a:cubicBezTo>
                  <a:cubicBezTo>
                    <a:pt x="548" y="382"/>
                    <a:pt x="604" y="261"/>
                    <a:pt x="620" y="131"/>
                  </a:cubicBezTo>
                  <a:cubicBezTo>
                    <a:pt x="628" y="49"/>
                    <a:pt x="554" y="0"/>
                    <a:pt x="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 rot="387233">
              <a:off x="4797652" y="2156088"/>
              <a:ext cx="17211" cy="25490"/>
            </a:xfrm>
            <a:custGeom>
              <a:avLst/>
              <a:gdLst/>
              <a:ahLst/>
              <a:cxnLst/>
              <a:rect l="l" t="t" r="r" b="b"/>
              <a:pathLst>
                <a:path w="686" h="1016" extrusionOk="0">
                  <a:moveTo>
                    <a:pt x="552" y="1"/>
                  </a:moveTo>
                  <a:cubicBezTo>
                    <a:pt x="513" y="1"/>
                    <a:pt x="475" y="23"/>
                    <a:pt x="458" y="71"/>
                  </a:cubicBezTo>
                  <a:cubicBezTo>
                    <a:pt x="412" y="205"/>
                    <a:pt x="348" y="345"/>
                    <a:pt x="275" y="466"/>
                  </a:cubicBezTo>
                  <a:cubicBezTo>
                    <a:pt x="203" y="584"/>
                    <a:pt x="105" y="684"/>
                    <a:pt x="40" y="809"/>
                  </a:cubicBezTo>
                  <a:cubicBezTo>
                    <a:pt x="0" y="891"/>
                    <a:pt x="56" y="1015"/>
                    <a:pt x="149" y="1015"/>
                  </a:cubicBezTo>
                  <a:cubicBezTo>
                    <a:pt x="163" y="1015"/>
                    <a:pt x="177" y="1012"/>
                    <a:pt x="192" y="1007"/>
                  </a:cubicBezTo>
                  <a:cubicBezTo>
                    <a:pt x="534" y="870"/>
                    <a:pt x="686" y="447"/>
                    <a:pt x="656" y="98"/>
                  </a:cubicBezTo>
                  <a:cubicBezTo>
                    <a:pt x="650" y="36"/>
                    <a:pt x="600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 rot="387233">
              <a:off x="4787947" y="2131524"/>
              <a:ext cx="16333" cy="22053"/>
            </a:xfrm>
            <a:custGeom>
              <a:avLst/>
              <a:gdLst/>
              <a:ahLst/>
              <a:cxnLst/>
              <a:rect l="l" t="t" r="r" b="b"/>
              <a:pathLst>
                <a:path w="651" h="879" extrusionOk="0">
                  <a:moveTo>
                    <a:pt x="512" y="1"/>
                  </a:moveTo>
                  <a:cubicBezTo>
                    <a:pt x="478" y="1"/>
                    <a:pt x="446" y="16"/>
                    <a:pt x="428" y="55"/>
                  </a:cubicBezTo>
                  <a:cubicBezTo>
                    <a:pt x="371" y="181"/>
                    <a:pt x="306" y="295"/>
                    <a:pt x="234" y="409"/>
                  </a:cubicBezTo>
                  <a:cubicBezTo>
                    <a:pt x="166" y="519"/>
                    <a:pt x="66" y="610"/>
                    <a:pt x="24" y="735"/>
                  </a:cubicBezTo>
                  <a:cubicBezTo>
                    <a:pt x="1" y="815"/>
                    <a:pt x="70" y="879"/>
                    <a:pt x="142" y="879"/>
                  </a:cubicBezTo>
                  <a:cubicBezTo>
                    <a:pt x="160" y="879"/>
                    <a:pt x="179" y="874"/>
                    <a:pt x="196" y="865"/>
                  </a:cubicBezTo>
                  <a:cubicBezTo>
                    <a:pt x="321" y="800"/>
                    <a:pt x="394" y="660"/>
                    <a:pt x="462" y="542"/>
                  </a:cubicBezTo>
                  <a:cubicBezTo>
                    <a:pt x="535" y="416"/>
                    <a:pt x="584" y="279"/>
                    <a:pt x="626" y="139"/>
                  </a:cubicBezTo>
                  <a:cubicBezTo>
                    <a:pt x="651" y="63"/>
                    <a:pt x="578" y="1"/>
                    <a:pt x="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 rot="387233">
              <a:off x="4759675" y="2206878"/>
              <a:ext cx="19795" cy="24989"/>
            </a:xfrm>
            <a:custGeom>
              <a:avLst/>
              <a:gdLst/>
              <a:ahLst/>
              <a:cxnLst/>
              <a:rect l="l" t="t" r="r" b="b"/>
              <a:pathLst>
                <a:path w="789" h="996" extrusionOk="0">
                  <a:moveTo>
                    <a:pt x="685" y="0"/>
                  </a:moveTo>
                  <a:cubicBezTo>
                    <a:pt x="647" y="0"/>
                    <a:pt x="606" y="17"/>
                    <a:pt x="584" y="47"/>
                  </a:cubicBezTo>
                  <a:cubicBezTo>
                    <a:pt x="493" y="168"/>
                    <a:pt x="413" y="301"/>
                    <a:pt x="318" y="424"/>
                  </a:cubicBezTo>
                  <a:cubicBezTo>
                    <a:pt x="227" y="549"/>
                    <a:pt x="132" y="659"/>
                    <a:pt x="56" y="796"/>
                  </a:cubicBezTo>
                  <a:cubicBezTo>
                    <a:pt x="0" y="892"/>
                    <a:pt x="78" y="996"/>
                    <a:pt x="171" y="996"/>
                  </a:cubicBezTo>
                  <a:cubicBezTo>
                    <a:pt x="192" y="996"/>
                    <a:pt x="214" y="991"/>
                    <a:pt x="235" y="979"/>
                  </a:cubicBezTo>
                  <a:cubicBezTo>
                    <a:pt x="542" y="803"/>
                    <a:pt x="740" y="442"/>
                    <a:pt x="782" y="100"/>
                  </a:cubicBezTo>
                  <a:cubicBezTo>
                    <a:pt x="789" y="32"/>
                    <a:pt x="739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 rot="387233">
              <a:off x="4789151" y="2209959"/>
              <a:ext cx="17387" cy="27874"/>
            </a:xfrm>
            <a:custGeom>
              <a:avLst/>
              <a:gdLst/>
              <a:ahLst/>
              <a:cxnLst/>
              <a:rect l="l" t="t" r="r" b="b"/>
              <a:pathLst>
                <a:path w="693" h="1111" extrusionOk="0">
                  <a:moveTo>
                    <a:pt x="565" y="0"/>
                  </a:moveTo>
                  <a:cubicBezTo>
                    <a:pt x="543" y="0"/>
                    <a:pt x="520" y="9"/>
                    <a:pt x="498" y="29"/>
                  </a:cubicBezTo>
                  <a:cubicBezTo>
                    <a:pt x="362" y="159"/>
                    <a:pt x="286" y="345"/>
                    <a:pt x="195" y="501"/>
                  </a:cubicBezTo>
                  <a:cubicBezTo>
                    <a:pt x="103" y="657"/>
                    <a:pt x="5" y="817"/>
                    <a:pt x="0" y="1003"/>
                  </a:cubicBezTo>
                  <a:cubicBezTo>
                    <a:pt x="0" y="1054"/>
                    <a:pt x="53" y="1111"/>
                    <a:pt x="108" y="1111"/>
                  </a:cubicBezTo>
                  <a:cubicBezTo>
                    <a:pt x="117" y="1111"/>
                    <a:pt x="127" y="1109"/>
                    <a:pt x="137" y="1105"/>
                  </a:cubicBezTo>
                  <a:cubicBezTo>
                    <a:pt x="324" y="1029"/>
                    <a:pt x="434" y="866"/>
                    <a:pt x="514" y="687"/>
                  </a:cubicBezTo>
                  <a:cubicBezTo>
                    <a:pt x="593" y="508"/>
                    <a:pt x="693" y="303"/>
                    <a:pt x="670" y="101"/>
                  </a:cubicBezTo>
                  <a:cubicBezTo>
                    <a:pt x="662" y="44"/>
                    <a:pt x="616" y="0"/>
                    <a:pt x="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 rot="387233">
              <a:off x="4749995" y="2261381"/>
              <a:ext cx="16709" cy="24010"/>
            </a:xfrm>
            <a:custGeom>
              <a:avLst/>
              <a:gdLst/>
              <a:ahLst/>
              <a:cxnLst/>
              <a:rect l="l" t="t" r="r" b="b"/>
              <a:pathLst>
                <a:path w="666" h="957" extrusionOk="0">
                  <a:moveTo>
                    <a:pt x="546" y="0"/>
                  </a:moveTo>
                  <a:cubicBezTo>
                    <a:pt x="514" y="0"/>
                    <a:pt x="481" y="14"/>
                    <a:pt x="459" y="47"/>
                  </a:cubicBezTo>
                  <a:cubicBezTo>
                    <a:pt x="379" y="172"/>
                    <a:pt x="303" y="298"/>
                    <a:pt x="227" y="427"/>
                  </a:cubicBezTo>
                  <a:cubicBezTo>
                    <a:pt x="155" y="545"/>
                    <a:pt x="60" y="659"/>
                    <a:pt x="22" y="796"/>
                  </a:cubicBezTo>
                  <a:cubicBezTo>
                    <a:pt x="1" y="871"/>
                    <a:pt x="70" y="956"/>
                    <a:pt x="145" y="956"/>
                  </a:cubicBezTo>
                  <a:cubicBezTo>
                    <a:pt x="165" y="956"/>
                    <a:pt x="185" y="950"/>
                    <a:pt x="204" y="937"/>
                  </a:cubicBezTo>
                  <a:cubicBezTo>
                    <a:pt x="436" y="761"/>
                    <a:pt x="576" y="400"/>
                    <a:pt x="645" y="126"/>
                  </a:cubicBezTo>
                  <a:cubicBezTo>
                    <a:pt x="665" y="52"/>
                    <a:pt x="607" y="0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 rot="387233">
              <a:off x="4796637" y="2232811"/>
              <a:ext cx="17738" cy="25716"/>
            </a:xfrm>
            <a:custGeom>
              <a:avLst/>
              <a:gdLst/>
              <a:ahLst/>
              <a:cxnLst/>
              <a:rect l="l" t="t" r="r" b="b"/>
              <a:pathLst>
                <a:path w="707" h="1025" extrusionOk="0">
                  <a:moveTo>
                    <a:pt x="593" y="1"/>
                  </a:moveTo>
                  <a:cubicBezTo>
                    <a:pt x="565" y="1"/>
                    <a:pt x="537" y="15"/>
                    <a:pt x="519" y="48"/>
                  </a:cubicBezTo>
                  <a:cubicBezTo>
                    <a:pt x="447" y="188"/>
                    <a:pt x="359" y="321"/>
                    <a:pt x="272" y="451"/>
                  </a:cubicBezTo>
                  <a:cubicBezTo>
                    <a:pt x="188" y="572"/>
                    <a:pt x="36" y="686"/>
                    <a:pt x="13" y="835"/>
                  </a:cubicBezTo>
                  <a:cubicBezTo>
                    <a:pt x="1" y="924"/>
                    <a:pt x="59" y="1025"/>
                    <a:pt x="152" y="1025"/>
                  </a:cubicBezTo>
                  <a:cubicBezTo>
                    <a:pt x="166" y="1025"/>
                    <a:pt x="180" y="1023"/>
                    <a:pt x="196" y="1018"/>
                  </a:cubicBezTo>
                  <a:cubicBezTo>
                    <a:pt x="367" y="960"/>
                    <a:pt x="450" y="781"/>
                    <a:pt x="523" y="630"/>
                  </a:cubicBezTo>
                  <a:cubicBezTo>
                    <a:pt x="606" y="466"/>
                    <a:pt x="656" y="302"/>
                    <a:pt x="694" y="120"/>
                  </a:cubicBezTo>
                  <a:cubicBezTo>
                    <a:pt x="707" y="54"/>
                    <a:pt x="649" y="1"/>
                    <a:pt x="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 rot="387233">
              <a:off x="4745659" y="2310703"/>
              <a:ext cx="19645" cy="26293"/>
            </a:xfrm>
            <a:custGeom>
              <a:avLst/>
              <a:gdLst/>
              <a:ahLst/>
              <a:cxnLst/>
              <a:rect l="l" t="t" r="r" b="b"/>
              <a:pathLst>
                <a:path w="783" h="1048" extrusionOk="0">
                  <a:moveTo>
                    <a:pt x="671" y="1"/>
                  </a:moveTo>
                  <a:cubicBezTo>
                    <a:pt x="643" y="1"/>
                    <a:pt x="616" y="13"/>
                    <a:pt x="599" y="43"/>
                  </a:cubicBezTo>
                  <a:cubicBezTo>
                    <a:pt x="512" y="206"/>
                    <a:pt x="401" y="359"/>
                    <a:pt x="287" y="503"/>
                  </a:cubicBezTo>
                  <a:cubicBezTo>
                    <a:pt x="185" y="632"/>
                    <a:pt x="55" y="743"/>
                    <a:pt x="17" y="906"/>
                  </a:cubicBezTo>
                  <a:cubicBezTo>
                    <a:pt x="0" y="975"/>
                    <a:pt x="50" y="1048"/>
                    <a:pt x="119" y="1048"/>
                  </a:cubicBezTo>
                  <a:cubicBezTo>
                    <a:pt x="129" y="1048"/>
                    <a:pt x="139" y="1046"/>
                    <a:pt x="150" y="1043"/>
                  </a:cubicBezTo>
                  <a:cubicBezTo>
                    <a:pt x="504" y="929"/>
                    <a:pt x="652" y="423"/>
                    <a:pt x="762" y="111"/>
                  </a:cubicBezTo>
                  <a:cubicBezTo>
                    <a:pt x="782" y="49"/>
                    <a:pt x="726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4"/>
            <p:cNvSpPr/>
            <p:nvPr/>
          </p:nvSpPr>
          <p:spPr>
            <a:xfrm rot="387233">
              <a:off x="4702249" y="2344709"/>
              <a:ext cx="16057" cy="21150"/>
            </a:xfrm>
            <a:custGeom>
              <a:avLst/>
              <a:gdLst/>
              <a:ahLst/>
              <a:cxnLst/>
              <a:rect l="l" t="t" r="r" b="b"/>
              <a:pathLst>
                <a:path w="640" h="843" extrusionOk="0">
                  <a:moveTo>
                    <a:pt x="532" y="1"/>
                  </a:moveTo>
                  <a:cubicBezTo>
                    <a:pt x="505" y="1"/>
                    <a:pt x="479" y="14"/>
                    <a:pt x="463" y="44"/>
                  </a:cubicBezTo>
                  <a:cubicBezTo>
                    <a:pt x="398" y="169"/>
                    <a:pt x="318" y="288"/>
                    <a:pt x="234" y="397"/>
                  </a:cubicBezTo>
                  <a:cubicBezTo>
                    <a:pt x="154" y="493"/>
                    <a:pt x="52" y="599"/>
                    <a:pt x="17" y="721"/>
                  </a:cubicBezTo>
                  <a:cubicBezTo>
                    <a:pt x="0" y="784"/>
                    <a:pt x="51" y="842"/>
                    <a:pt x="110" y="842"/>
                  </a:cubicBezTo>
                  <a:cubicBezTo>
                    <a:pt x="118" y="842"/>
                    <a:pt x="127" y="841"/>
                    <a:pt x="135" y="839"/>
                  </a:cubicBezTo>
                  <a:cubicBezTo>
                    <a:pt x="424" y="767"/>
                    <a:pt x="561" y="367"/>
                    <a:pt x="622" y="112"/>
                  </a:cubicBezTo>
                  <a:cubicBezTo>
                    <a:pt x="640" y="52"/>
                    <a:pt x="585" y="1"/>
                    <a:pt x="5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4"/>
            <p:cNvSpPr/>
            <p:nvPr/>
          </p:nvSpPr>
          <p:spPr>
            <a:xfrm rot="387233">
              <a:off x="4720229" y="2285225"/>
              <a:ext cx="19720" cy="23759"/>
            </a:xfrm>
            <a:custGeom>
              <a:avLst/>
              <a:gdLst/>
              <a:ahLst/>
              <a:cxnLst/>
              <a:rect l="l" t="t" r="r" b="b"/>
              <a:pathLst>
                <a:path w="786" h="947" extrusionOk="0">
                  <a:moveTo>
                    <a:pt x="654" y="0"/>
                  </a:moveTo>
                  <a:cubicBezTo>
                    <a:pt x="620" y="0"/>
                    <a:pt x="586" y="16"/>
                    <a:pt x="563" y="52"/>
                  </a:cubicBezTo>
                  <a:cubicBezTo>
                    <a:pt x="486" y="178"/>
                    <a:pt x="395" y="306"/>
                    <a:pt x="304" y="420"/>
                  </a:cubicBezTo>
                  <a:cubicBezTo>
                    <a:pt x="209" y="534"/>
                    <a:pt x="91" y="622"/>
                    <a:pt x="34" y="763"/>
                  </a:cubicBezTo>
                  <a:cubicBezTo>
                    <a:pt x="1" y="856"/>
                    <a:pt x="90" y="947"/>
                    <a:pt x="180" y="947"/>
                  </a:cubicBezTo>
                  <a:cubicBezTo>
                    <a:pt x="193" y="947"/>
                    <a:pt x="205" y="945"/>
                    <a:pt x="217" y="941"/>
                  </a:cubicBezTo>
                  <a:cubicBezTo>
                    <a:pt x="377" y="896"/>
                    <a:pt x="482" y="736"/>
                    <a:pt x="570" y="599"/>
                  </a:cubicBezTo>
                  <a:cubicBezTo>
                    <a:pt x="669" y="455"/>
                    <a:pt x="726" y="310"/>
                    <a:pt x="768" y="139"/>
                  </a:cubicBezTo>
                  <a:cubicBezTo>
                    <a:pt x="786" y="59"/>
                    <a:pt x="72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4"/>
            <p:cNvSpPr/>
            <p:nvPr/>
          </p:nvSpPr>
          <p:spPr>
            <a:xfrm rot="387233">
              <a:off x="4719537" y="2252207"/>
              <a:ext cx="19695" cy="27472"/>
            </a:xfrm>
            <a:custGeom>
              <a:avLst/>
              <a:gdLst/>
              <a:ahLst/>
              <a:cxnLst/>
              <a:rect l="l" t="t" r="r" b="b"/>
              <a:pathLst>
                <a:path w="785" h="1095" extrusionOk="0">
                  <a:moveTo>
                    <a:pt x="640" y="1"/>
                  </a:moveTo>
                  <a:cubicBezTo>
                    <a:pt x="606" y="1"/>
                    <a:pt x="572" y="16"/>
                    <a:pt x="547" y="53"/>
                  </a:cubicBezTo>
                  <a:cubicBezTo>
                    <a:pt x="437" y="209"/>
                    <a:pt x="319" y="360"/>
                    <a:pt x="209" y="516"/>
                  </a:cubicBezTo>
                  <a:cubicBezTo>
                    <a:pt x="106" y="657"/>
                    <a:pt x="49" y="832"/>
                    <a:pt x="11" y="1004"/>
                  </a:cubicBezTo>
                  <a:cubicBezTo>
                    <a:pt x="0" y="1058"/>
                    <a:pt x="40" y="1095"/>
                    <a:pt x="84" y="1095"/>
                  </a:cubicBezTo>
                  <a:cubicBezTo>
                    <a:pt x="102" y="1095"/>
                    <a:pt x="120" y="1089"/>
                    <a:pt x="137" y="1076"/>
                  </a:cubicBezTo>
                  <a:cubicBezTo>
                    <a:pt x="273" y="962"/>
                    <a:pt x="398" y="832"/>
                    <a:pt x="479" y="676"/>
                  </a:cubicBezTo>
                  <a:cubicBezTo>
                    <a:pt x="566" y="505"/>
                    <a:pt x="649" y="334"/>
                    <a:pt x="737" y="163"/>
                  </a:cubicBezTo>
                  <a:cubicBezTo>
                    <a:pt x="784" y="76"/>
                    <a:pt x="714" y="1"/>
                    <a:pt x="6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4"/>
            <p:cNvSpPr/>
            <p:nvPr/>
          </p:nvSpPr>
          <p:spPr>
            <a:xfrm rot="387233">
              <a:off x="4659962" y="2376103"/>
              <a:ext cx="15078" cy="21150"/>
            </a:xfrm>
            <a:custGeom>
              <a:avLst/>
              <a:gdLst/>
              <a:ahLst/>
              <a:cxnLst/>
              <a:rect l="l" t="t" r="r" b="b"/>
              <a:pathLst>
                <a:path w="601" h="843" extrusionOk="0">
                  <a:moveTo>
                    <a:pt x="384" y="1"/>
                  </a:moveTo>
                  <a:cubicBezTo>
                    <a:pt x="339" y="1"/>
                    <a:pt x="294" y="24"/>
                    <a:pt x="270" y="65"/>
                  </a:cubicBezTo>
                  <a:cubicBezTo>
                    <a:pt x="228" y="137"/>
                    <a:pt x="225" y="213"/>
                    <a:pt x="205" y="293"/>
                  </a:cubicBezTo>
                  <a:cubicBezTo>
                    <a:pt x="183" y="369"/>
                    <a:pt x="141" y="427"/>
                    <a:pt x="103" y="499"/>
                  </a:cubicBezTo>
                  <a:cubicBezTo>
                    <a:pt x="49" y="601"/>
                    <a:pt x="0" y="818"/>
                    <a:pt x="167" y="841"/>
                  </a:cubicBezTo>
                  <a:cubicBezTo>
                    <a:pt x="177" y="842"/>
                    <a:pt x="187" y="843"/>
                    <a:pt x="197" y="843"/>
                  </a:cubicBezTo>
                  <a:cubicBezTo>
                    <a:pt x="361" y="843"/>
                    <a:pt x="485" y="669"/>
                    <a:pt x="528" y="525"/>
                  </a:cubicBezTo>
                  <a:cubicBezTo>
                    <a:pt x="578" y="369"/>
                    <a:pt x="601" y="160"/>
                    <a:pt x="476" y="39"/>
                  </a:cubicBezTo>
                  <a:cubicBezTo>
                    <a:pt x="450" y="13"/>
                    <a:pt x="417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4"/>
            <p:cNvSpPr/>
            <p:nvPr/>
          </p:nvSpPr>
          <p:spPr>
            <a:xfrm rot="387233">
              <a:off x="4683946" y="2384351"/>
              <a:ext cx="16559" cy="28451"/>
            </a:xfrm>
            <a:custGeom>
              <a:avLst/>
              <a:gdLst/>
              <a:ahLst/>
              <a:cxnLst/>
              <a:rect l="l" t="t" r="r" b="b"/>
              <a:pathLst>
                <a:path w="660" h="1134" extrusionOk="0">
                  <a:moveTo>
                    <a:pt x="567" y="1"/>
                  </a:moveTo>
                  <a:cubicBezTo>
                    <a:pt x="526" y="1"/>
                    <a:pt x="483" y="23"/>
                    <a:pt x="469" y="67"/>
                  </a:cubicBezTo>
                  <a:cubicBezTo>
                    <a:pt x="400" y="253"/>
                    <a:pt x="313" y="432"/>
                    <a:pt x="218" y="607"/>
                  </a:cubicBezTo>
                  <a:cubicBezTo>
                    <a:pt x="141" y="736"/>
                    <a:pt x="1" y="880"/>
                    <a:pt x="20" y="1040"/>
                  </a:cubicBezTo>
                  <a:cubicBezTo>
                    <a:pt x="26" y="1097"/>
                    <a:pt x="63" y="1133"/>
                    <a:pt x="118" y="1133"/>
                  </a:cubicBezTo>
                  <a:cubicBezTo>
                    <a:pt x="126" y="1133"/>
                    <a:pt x="133" y="1133"/>
                    <a:pt x="141" y="1131"/>
                  </a:cubicBezTo>
                  <a:cubicBezTo>
                    <a:pt x="332" y="1097"/>
                    <a:pt x="427" y="850"/>
                    <a:pt x="495" y="691"/>
                  </a:cubicBezTo>
                  <a:cubicBezTo>
                    <a:pt x="578" y="496"/>
                    <a:pt x="624" y="298"/>
                    <a:pt x="651" y="89"/>
                  </a:cubicBezTo>
                  <a:cubicBezTo>
                    <a:pt x="659" y="30"/>
                    <a:pt x="615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4"/>
            <p:cNvSpPr/>
            <p:nvPr/>
          </p:nvSpPr>
          <p:spPr>
            <a:xfrm rot="387233">
              <a:off x="4310296" y="1932438"/>
              <a:ext cx="321290" cy="583670"/>
            </a:xfrm>
            <a:custGeom>
              <a:avLst/>
              <a:gdLst/>
              <a:ahLst/>
              <a:cxnLst/>
              <a:rect l="l" t="t" r="r" b="b"/>
              <a:pathLst>
                <a:path w="12806" h="23264" extrusionOk="0">
                  <a:moveTo>
                    <a:pt x="4600" y="0"/>
                  </a:moveTo>
                  <a:cubicBezTo>
                    <a:pt x="4508" y="0"/>
                    <a:pt x="4416" y="12"/>
                    <a:pt x="4323" y="34"/>
                  </a:cubicBezTo>
                  <a:cubicBezTo>
                    <a:pt x="0" y="1098"/>
                    <a:pt x="9072" y="19100"/>
                    <a:pt x="12806" y="23264"/>
                  </a:cubicBezTo>
                  <a:cubicBezTo>
                    <a:pt x="12806" y="23264"/>
                    <a:pt x="8822" y="0"/>
                    <a:pt x="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4"/>
            <p:cNvSpPr/>
            <p:nvPr/>
          </p:nvSpPr>
          <p:spPr>
            <a:xfrm rot="387233">
              <a:off x="4528680" y="2360988"/>
              <a:ext cx="13648" cy="26971"/>
            </a:xfrm>
            <a:custGeom>
              <a:avLst/>
              <a:gdLst/>
              <a:ahLst/>
              <a:cxnLst/>
              <a:rect l="l" t="t" r="r" b="b"/>
              <a:pathLst>
                <a:path w="544" h="1075" extrusionOk="0">
                  <a:moveTo>
                    <a:pt x="68" y="1"/>
                  </a:moveTo>
                  <a:cubicBezTo>
                    <a:pt x="38" y="1"/>
                    <a:pt x="7" y="27"/>
                    <a:pt x="7" y="58"/>
                  </a:cubicBezTo>
                  <a:cubicBezTo>
                    <a:pt x="0" y="237"/>
                    <a:pt x="30" y="393"/>
                    <a:pt x="76" y="563"/>
                  </a:cubicBezTo>
                  <a:cubicBezTo>
                    <a:pt x="118" y="723"/>
                    <a:pt x="144" y="914"/>
                    <a:pt x="266" y="1031"/>
                  </a:cubicBezTo>
                  <a:cubicBezTo>
                    <a:pt x="299" y="1061"/>
                    <a:pt x="335" y="1074"/>
                    <a:pt x="370" y="1074"/>
                  </a:cubicBezTo>
                  <a:cubicBezTo>
                    <a:pt x="446" y="1074"/>
                    <a:pt x="514" y="1011"/>
                    <a:pt x="525" y="925"/>
                  </a:cubicBezTo>
                  <a:cubicBezTo>
                    <a:pt x="544" y="761"/>
                    <a:pt x="434" y="586"/>
                    <a:pt x="369" y="442"/>
                  </a:cubicBezTo>
                  <a:cubicBezTo>
                    <a:pt x="297" y="286"/>
                    <a:pt x="220" y="149"/>
                    <a:pt x="106" y="19"/>
                  </a:cubicBezTo>
                  <a:cubicBezTo>
                    <a:pt x="95" y="6"/>
                    <a:pt x="81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4"/>
            <p:cNvSpPr/>
            <p:nvPr/>
          </p:nvSpPr>
          <p:spPr>
            <a:xfrm rot="387233">
              <a:off x="4549509" y="2351018"/>
              <a:ext cx="14752" cy="22003"/>
            </a:xfrm>
            <a:custGeom>
              <a:avLst/>
              <a:gdLst/>
              <a:ahLst/>
              <a:cxnLst/>
              <a:rect l="l" t="t" r="r" b="b"/>
              <a:pathLst>
                <a:path w="588" h="877" extrusionOk="0">
                  <a:moveTo>
                    <a:pt x="139" y="0"/>
                  </a:moveTo>
                  <a:cubicBezTo>
                    <a:pt x="72" y="0"/>
                    <a:pt x="1" y="61"/>
                    <a:pt x="26" y="141"/>
                  </a:cubicBezTo>
                  <a:cubicBezTo>
                    <a:pt x="72" y="281"/>
                    <a:pt x="105" y="426"/>
                    <a:pt x="151" y="571"/>
                  </a:cubicBezTo>
                  <a:cubicBezTo>
                    <a:pt x="193" y="688"/>
                    <a:pt x="227" y="844"/>
                    <a:pt x="372" y="874"/>
                  </a:cubicBezTo>
                  <a:cubicBezTo>
                    <a:pt x="380" y="876"/>
                    <a:pt x="388" y="876"/>
                    <a:pt x="395" y="876"/>
                  </a:cubicBezTo>
                  <a:cubicBezTo>
                    <a:pt x="439" y="876"/>
                    <a:pt x="479" y="857"/>
                    <a:pt x="505" y="818"/>
                  </a:cubicBezTo>
                  <a:cubicBezTo>
                    <a:pt x="588" y="697"/>
                    <a:pt x="505" y="560"/>
                    <a:pt x="444" y="446"/>
                  </a:cubicBezTo>
                  <a:cubicBezTo>
                    <a:pt x="375" y="312"/>
                    <a:pt x="300" y="186"/>
                    <a:pt x="227" y="53"/>
                  </a:cubicBezTo>
                  <a:cubicBezTo>
                    <a:pt x="207" y="16"/>
                    <a:pt x="174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4"/>
            <p:cNvSpPr/>
            <p:nvPr/>
          </p:nvSpPr>
          <p:spPr>
            <a:xfrm rot="387233">
              <a:off x="4559076" y="2311953"/>
              <a:ext cx="10838" cy="19595"/>
            </a:xfrm>
            <a:custGeom>
              <a:avLst/>
              <a:gdLst/>
              <a:ahLst/>
              <a:cxnLst/>
              <a:rect l="l" t="t" r="r" b="b"/>
              <a:pathLst>
                <a:path w="432" h="781" extrusionOk="0">
                  <a:moveTo>
                    <a:pt x="102" y="0"/>
                  </a:moveTo>
                  <a:cubicBezTo>
                    <a:pt x="51" y="0"/>
                    <a:pt x="1" y="43"/>
                    <a:pt x="17" y="110"/>
                  </a:cubicBezTo>
                  <a:cubicBezTo>
                    <a:pt x="43" y="232"/>
                    <a:pt x="73" y="349"/>
                    <a:pt x="112" y="464"/>
                  </a:cubicBezTo>
                  <a:cubicBezTo>
                    <a:pt x="127" y="516"/>
                    <a:pt x="150" y="574"/>
                    <a:pt x="169" y="623"/>
                  </a:cubicBezTo>
                  <a:cubicBezTo>
                    <a:pt x="196" y="688"/>
                    <a:pt x="226" y="704"/>
                    <a:pt x="275" y="753"/>
                  </a:cubicBezTo>
                  <a:cubicBezTo>
                    <a:pt x="294" y="772"/>
                    <a:pt x="315" y="780"/>
                    <a:pt x="335" y="780"/>
                  </a:cubicBezTo>
                  <a:cubicBezTo>
                    <a:pt x="386" y="780"/>
                    <a:pt x="432" y="726"/>
                    <a:pt x="424" y="665"/>
                  </a:cubicBezTo>
                  <a:cubicBezTo>
                    <a:pt x="415" y="597"/>
                    <a:pt x="420" y="574"/>
                    <a:pt x="389" y="509"/>
                  </a:cubicBezTo>
                  <a:cubicBezTo>
                    <a:pt x="366" y="464"/>
                    <a:pt x="340" y="422"/>
                    <a:pt x="321" y="376"/>
                  </a:cubicBezTo>
                  <a:cubicBezTo>
                    <a:pt x="271" y="274"/>
                    <a:pt x="226" y="171"/>
                    <a:pt x="187" y="65"/>
                  </a:cubicBezTo>
                  <a:cubicBezTo>
                    <a:pt x="172" y="20"/>
                    <a:pt x="13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4"/>
            <p:cNvSpPr/>
            <p:nvPr/>
          </p:nvSpPr>
          <p:spPr>
            <a:xfrm rot="387233">
              <a:off x="4524915" y="2300004"/>
              <a:ext cx="10813" cy="26519"/>
            </a:xfrm>
            <a:custGeom>
              <a:avLst/>
              <a:gdLst/>
              <a:ahLst/>
              <a:cxnLst/>
              <a:rect l="l" t="t" r="r" b="b"/>
              <a:pathLst>
                <a:path w="431" h="1057" extrusionOk="0">
                  <a:moveTo>
                    <a:pt x="115" y="1"/>
                  </a:moveTo>
                  <a:cubicBezTo>
                    <a:pt x="59" y="1"/>
                    <a:pt x="0" y="38"/>
                    <a:pt x="4" y="104"/>
                  </a:cubicBezTo>
                  <a:cubicBezTo>
                    <a:pt x="23" y="389"/>
                    <a:pt x="13" y="785"/>
                    <a:pt x="206" y="1016"/>
                  </a:cubicBezTo>
                  <a:cubicBezTo>
                    <a:pt x="230" y="1044"/>
                    <a:pt x="259" y="1056"/>
                    <a:pt x="289" y="1056"/>
                  </a:cubicBezTo>
                  <a:cubicBezTo>
                    <a:pt x="356" y="1056"/>
                    <a:pt x="424" y="996"/>
                    <a:pt x="427" y="925"/>
                  </a:cubicBezTo>
                  <a:cubicBezTo>
                    <a:pt x="430" y="781"/>
                    <a:pt x="362" y="648"/>
                    <a:pt x="320" y="511"/>
                  </a:cubicBezTo>
                  <a:cubicBezTo>
                    <a:pt x="274" y="367"/>
                    <a:pt x="237" y="226"/>
                    <a:pt x="210" y="74"/>
                  </a:cubicBezTo>
                  <a:cubicBezTo>
                    <a:pt x="202" y="24"/>
                    <a:pt x="159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4"/>
            <p:cNvSpPr/>
            <p:nvPr/>
          </p:nvSpPr>
          <p:spPr>
            <a:xfrm rot="387233">
              <a:off x="4494824" y="2248905"/>
              <a:ext cx="11566" cy="21075"/>
            </a:xfrm>
            <a:custGeom>
              <a:avLst/>
              <a:gdLst/>
              <a:ahLst/>
              <a:cxnLst/>
              <a:rect l="l" t="t" r="r" b="b"/>
              <a:pathLst>
                <a:path w="461" h="840" extrusionOk="0">
                  <a:moveTo>
                    <a:pt x="114" y="1"/>
                  </a:moveTo>
                  <a:cubicBezTo>
                    <a:pt x="76" y="1"/>
                    <a:pt x="38" y="24"/>
                    <a:pt x="31" y="63"/>
                  </a:cubicBezTo>
                  <a:cubicBezTo>
                    <a:pt x="0" y="188"/>
                    <a:pt x="16" y="302"/>
                    <a:pt x="31" y="428"/>
                  </a:cubicBezTo>
                  <a:cubicBezTo>
                    <a:pt x="50" y="557"/>
                    <a:pt x="46" y="709"/>
                    <a:pt x="153" y="797"/>
                  </a:cubicBezTo>
                  <a:cubicBezTo>
                    <a:pt x="186" y="826"/>
                    <a:pt x="223" y="839"/>
                    <a:pt x="259" y="839"/>
                  </a:cubicBezTo>
                  <a:cubicBezTo>
                    <a:pt x="322" y="839"/>
                    <a:pt x="380" y="798"/>
                    <a:pt x="407" y="728"/>
                  </a:cubicBezTo>
                  <a:cubicBezTo>
                    <a:pt x="461" y="602"/>
                    <a:pt x="384" y="465"/>
                    <a:pt x="339" y="344"/>
                  </a:cubicBezTo>
                  <a:cubicBezTo>
                    <a:pt x="297" y="226"/>
                    <a:pt x="256" y="123"/>
                    <a:pt x="172" y="25"/>
                  </a:cubicBezTo>
                  <a:cubicBezTo>
                    <a:pt x="157" y="8"/>
                    <a:pt x="135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4"/>
            <p:cNvSpPr/>
            <p:nvPr/>
          </p:nvSpPr>
          <p:spPr>
            <a:xfrm rot="387233">
              <a:off x="4513417" y="2234137"/>
              <a:ext cx="15580" cy="27447"/>
            </a:xfrm>
            <a:custGeom>
              <a:avLst/>
              <a:gdLst/>
              <a:ahLst/>
              <a:cxnLst/>
              <a:rect l="l" t="t" r="r" b="b"/>
              <a:pathLst>
                <a:path w="621" h="1094" extrusionOk="0">
                  <a:moveTo>
                    <a:pt x="186" y="0"/>
                  </a:moveTo>
                  <a:cubicBezTo>
                    <a:pt x="96" y="0"/>
                    <a:pt x="1" y="77"/>
                    <a:pt x="23" y="194"/>
                  </a:cubicBezTo>
                  <a:cubicBezTo>
                    <a:pt x="58" y="361"/>
                    <a:pt x="100" y="524"/>
                    <a:pt x="157" y="680"/>
                  </a:cubicBezTo>
                  <a:cubicBezTo>
                    <a:pt x="210" y="824"/>
                    <a:pt x="256" y="987"/>
                    <a:pt x="388" y="1071"/>
                  </a:cubicBezTo>
                  <a:cubicBezTo>
                    <a:pt x="412" y="1087"/>
                    <a:pt x="438" y="1094"/>
                    <a:pt x="462" y="1094"/>
                  </a:cubicBezTo>
                  <a:cubicBezTo>
                    <a:pt x="540" y="1094"/>
                    <a:pt x="610" y="1025"/>
                    <a:pt x="613" y="942"/>
                  </a:cubicBezTo>
                  <a:cubicBezTo>
                    <a:pt x="621" y="794"/>
                    <a:pt x="518" y="673"/>
                    <a:pt x="465" y="539"/>
                  </a:cubicBezTo>
                  <a:cubicBezTo>
                    <a:pt x="404" y="403"/>
                    <a:pt x="362" y="257"/>
                    <a:pt x="324" y="113"/>
                  </a:cubicBezTo>
                  <a:cubicBezTo>
                    <a:pt x="304" y="34"/>
                    <a:pt x="24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4"/>
            <p:cNvSpPr/>
            <p:nvPr/>
          </p:nvSpPr>
          <p:spPr>
            <a:xfrm rot="387233">
              <a:off x="4534957" y="2203158"/>
              <a:ext cx="13021" cy="21802"/>
            </a:xfrm>
            <a:custGeom>
              <a:avLst/>
              <a:gdLst/>
              <a:ahLst/>
              <a:cxnLst/>
              <a:rect l="l" t="t" r="r" b="b"/>
              <a:pathLst>
                <a:path w="519" h="869" extrusionOk="0">
                  <a:moveTo>
                    <a:pt x="173" y="0"/>
                  </a:moveTo>
                  <a:cubicBezTo>
                    <a:pt x="87" y="0"/>
                    <a:pt x="0" y="91"/>
                    <a:pt x="56" y="191"/>
                  </a:cubicBezTo>
                  <a:cubicBezTo>
                    <a:pt x="165" y="393"/>
                    <a:pt x="257" y="613"/>
                    <a:pt x="344" y="822"/>
                  </a:cubicBezTo>
                  <a:cubicBezTo>
                    <a:pt x="359" y="855"/>
                    <a:pt x="387" y="869"/>
                    <a:pt x="417" y="869"/>
                  </a:cubicBezTo>
                  <a:cubicBezTo>
                    <a:pt x="466" y="869"/>
                    <a:pt x="518" y="831"/>
                    <a:pt x="516" y="776"/>
                  </a:cubicBezTo>
                  <a:cubicBezTo>
                    <a:pt x="500" y="510"/>
                    <a:pt x="416" y="286"/>
                    <a:pt x="276" y="62"/>
                  </a:cubicBezTo>
                  <a:cubicBezTo>
                    <a:pt x="250" y="18"/>
                    <a:pt x="212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4"/>
            <p:cNvSpPr/>
            <p:nvPr/>
          </p:nvSpPr>
          <p:spPr>
            <a:xfrm rot="387233">
              <a:off x="4512052" y="2144946"/>
              <a:ext cx="15078" cy="25917"/>
            </a:xfrm>
            <a:custGeom>
              <a:avLst/>
              <a:gdLst/>
              <a:ahLst/>
              <a:cxnLst/>
              <a:rect l="l" t="t" r="r" b="b"/>
              <a:pathLst>
                <a:path w="601" h="1033" extrusionOk="0">
                  <a:moveTo>
                    <a:pt x="163" y="1"/>
                  </a:moveTo>
                  <a:cubicBezTo>
                    <a:pt x="86" y="1"/>
                    <a:pt x="1" y="70"/>
                    <a:pt x="36" y="155"/>
                  </a:cubicBezTo>
                  <a:cubicBezTo>
                    <a:pt x="154" y="434"/>
                    <a:pt x="245" y="776"/>
                    <a:pt x="443" y="1008"/>
                  </a:cubicBezTo>
                  <a:cubicBezTo>
                    <a:pt x="457" y="1025"/>
                    <a:pt x="478" y="1033"/>
                    <a:pt x="500" y="1033"/>
                  </a:cubicBezTo>
                  <a:cubicBezTo>
                    <a:pt x="548" y="1033"/>
                    <a:pt x="600" y="995"/>
                    <a:pt x="594" y="943"/>
                  </a:cubicBezTo>
                  <a:cubicBezTo>
                    <a:pt x="561" y="639"/>
                    <a:pt x="382" y="338"/>
                    <a:pt x="257" y="60"/>
                  </a:cubicBezTo>
                  <a:cubicBezTo>
                    <a:pt x="239" y="19"/>
                    <a:pt x="202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4"/>
            <p:cNvSpPr/>
            <p:nvPr/>
          </p:nvSpPr>
          <p:spPr>
            <a:xfrm rot="387233">
              <a:off x="4486771" y="2192933"/>
              <a:ext cx="12595" cy="20999"/>
            </a:xfrm>
            <a:custGeom>
              <a:avLst/>
              <a:gdLst/>
              <a:ahLst/>
              <a:cxnLst/>
              <a:rect l="l" t="t" r="r" b="b"/>
              <a:pathLst>
                <a:path w="502" h="837" extrusionOk="0">
                  <a:moveTo>
                    <a:pt x="116" y="0"/>
                  </a:moveTo>
                  <a:cubicBezTo>
                    <a:pt x="57" y="0"/>
                    <a:pt x="0" y="49"/>
                    <a:pt x="12" y="128"/>
                  </a:cubicBezTo>
                  <a:cubicBezTo>
                    <a:pt x="31" y="257"/>
                    <a:pt x="54" y="383"/>
                    <a:pt x="96" y="508"/>
                  </a:cubicBezTo>
                  <a:cubicBezTo>
                    <a:pt x="133" y="622"/>
                    <a:pt x="164" y="763"/>
                    <a:pt x="278" y="820"/>
                  </a:cubicBezTo>
                  <a:cubicBezTo>
                    <a:pt x="299" y="831"/>
                    <a:pt x="325" y="837"/>
                    <a:pt x="350" y="837"/>
                  </a:cubicBezTo>
                  <a:cubicBezTo>
                    <a:pt x="411" y="837"/>
                    <a:pt x="473" y="805"/>
                    <a:pt x="483" y="740"/>
                  </a:cubicBezTo>
                  <a:cubicBezTo>
                    <a:pt x="502" y="607"/>
                    <a:pt x="438" y="527"/>
                    <a:pt x="377" y="413"/>
                  </a:cubicBezTo>
                  <a:cubicBezTo>
                    <a:pt x="319" y="299"/>
                    <a:pt x="263" y="188"/>
                    <a:pt x="217" y="71"/>
                  </a:cubicBezTo>
                  <a:cubicBezTo>
                    <a:pt x="196" y="22"/>
                    <a:pt x="15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4"/>
            <p:cNvSpPr/>
            <p:nvPr/>
          </p:nvSpPr>
          <p:spPr>
            <a:xfrm rot="387233">
              <a:off x="4464887" y="2170388"/>
              <a:ext cx="10036" cy="19845"/>
            </a:xfrm>
            <a:custGeom>
              <a:avLst/>
              <a:gdLst/>
              <a:ahLst/>
              <a:cxnLst/>
              <a:rect l="l" t="t" r="r" b="b"/>
              <a:pathLst>
                <a:path w="400" h="791" extrusionOk="0">
                  <a:moveTo>
                    <a:pt x="132" y="1"/>
                  </a:moveTo>
                  <a:cubicBezTo>
                    <a:pt x="88" y="1"/>
                    <a:pt x="47" y="24"/>
                    <a:pt x="39" y="77"/>
                  </a:cubicBezTo>
                  <a:cubicBezTo>
                    <a:pt x="4" y="289"/>
                    <a:pt x="1" y="693"/>
                    <a:pt x="240" y="784"/>
                  </a:cubicBezTo>
                  <a:cubicBezTo>
                    <a:pt x="252" y="789"/>
                    <a:pt x="263" y="791"/>
                    <a:pt x="275" y="791"/>
                  </a:cubicBezTo>
                  <a:cubicBezTo>
                    <a:pt x="335" y="791"/>
                    <a:pt x="382" y="728"/>
                    <a:pt x="389" y="670"/>
                  </a:cubicBezTo>
                  <a:cubicBezTo>
                    <a:pt x="400" y="571"/>
                    <a:pt x="324" y="491"/>
                    <a:pt x="290" y="400"/>
                  </a:cubicBezTo>
                  <a:cubicBezTo>
                    <a:pt x="255" y="305"/>
                    <a:pt x="244" y="206"/>
                    <a:pt x="248" y="107"/>
                  </a:cubicBezTo>
                  <a:cubicBezTo>
                    <a:pt x="250" y="40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4"/>
            <p:cNvSpPr/>
            <p:nvPr/>
          </p:nvSpPr>
          <p:spPr>
            <a:xfrm rot="387233">
              <a:off x="4465044" y="2132241"/>
              <a:ext cx="17638" cy="23257"/>
            </a:xfrm>
            <a:custGeom>
              <a:avLst/>
              <a:gdLst/>
              <a:ahLst/>
              <a:cxnLst/>
              <a:rect l="l" t="t" r="r" b="b"/>
              <a:pathLst>
                <a:path w="703" h="927" extrusionOk="0">
                  <a:moveTo>
                    <a:pt x="129" y="1"/>
                  </a:moveTo>
                  <a:cubicBezTo>
                    <a:pt x="65" y="1"/>
                    <a:pt x="0" y="42"/>
                    <a:pt x="6" y="116"/>
                  </a:cubicBezTo>
                  <a:cubicBezTo>
                    <a:pt x="29" y="298"/>
                    <a:pt x="79" y="473"/>
                    <a:pt x="174" y="625"/>
                  </a:cubicBezTo>
                  <a:cubicBezTo>
                    <a:pt x="257" y="754"/>
                    <a:pt x="429" y="895"/>
                    <a:pt x="585" y="925"/>
                  </a:cubicBezTo>
                  <a:cubicBezTo>
                    <a:pt x="590" y="926"/>
                    <a:pt x="595" y="927"/>
                    <a:pt x="599" y="927"/>
                  </a:cubicBezTo>
                  <a:cubicBezTo>
                    <a:pt x="652" y="927"/>
                    <a:pt x="703" y="871"/>
                    <a:pt x="664" y="818"/>
                  </a:cubicBezTo>
                  <a:cubicBezTo>
                    <a:pt x="631" y="765"/>
                    <a:pt x="580" y="723"/>
                    <a:pt x="543" y="674"/>
                  </a:cubicBezTo>
                  <a:cubicBezTo>
                    <a:pt x="494" y="618"/>
                    <a:pt x="459" y="549"/>
                    <a:pt x="413" y="488"/>
                  </a:cubicBezTo>
                  <a:cubicBezTo>
                    <a:pt x="326" y="367"/>
                    <a:pt x="269" y="233"/>
                    <a:pt x="243" y="85"/>
                  </a:cubicBezTo>
                  <a:cubicBezTo>
                    <a:pt x="231" y="27"/>
                    <a:pt x="180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4"/>
            <p:cNvSpPr/>
            <p:nvPr/>
          </p:nvSpPr>
          <p:spPr>
            <a:xfrm rot="387233">
              <a:off x="4483552" y="2105081"/>
              <a:ext cx="13347" cy="23308"/>
            </a:xfrm>
            <a:custGeom>
              <a:avLst/>
              <a:gdLst/>
              <a:ahLst/>
              <a:cxnLst/>
              <a:rect l="l" t="t" r="r" b="b"/>
              <a:pathLst>
                <a:path w="532" h="929" extrusionOk="0">
                  <a:moveTo>
                    <a:pt x="123" y="1"/>
                  </a:moveTo>
                  <a:cubicBezTo>
                    <a:pt x="61" y="1"/>
                    <a:pt x="0" y="67"/>
                    <a:pt x="37" y="142"/>
                  </a:cubicBezTo>
                  <a:cubicBezTo>
                    <a:pt x="94" y="268"/>
                    <a:pt x="140" y="402"/>
                    <a:pt x="178" y="535"/>
                  </a:cubicBezTo>
                  <a:cubicBezTo>
                    <a:pt x="212" y="649"/>
                    <a:pt x="231" y="781"/>
                    <a:pt x="296" y="881"/>
                  </a:cubicBezTo>
                  <a:cubicBezTo>
                    <a:pt x="315" y="912"/>
                    <a:pt x="351" y="928"/>
                    <a:pt x="386" y="928"/>
                  </a:cubicBezTo>
                  <a:cubicBezTo>
                    <a:pt x="428" y="928"/>
                    <a:pt x="468" y="905"/>
                    <a:pt x="478" y="858"/>
                  </a:cubicBezTo>
                  <a:cubicBezTo>
                    <a:pt x="531" y="584"/>
                    <a:pt x="342" y="272"/>
                    <a:pt x="201" y="48"/>
                  </a:cubicBezTo>
                  <a:cubicBezTo>
                    <a:pt x="181" y="14"/>
                    <a:pt x="152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4"/>
            <p:cNvSpPr/>
            <p:nvPr/>
          </p:nvSpPr>
          <p:spPr>
            <a:xfrm rot="387233">
              <a:off x="4504941" y="2071303"/>
              <a:ext cx="14752" cy="25265"/>
            </a:xfrm>
            <a:custGeom>
              <a:avLst/>
              <a:gdLst/>
              <a:ahLst/>
              <a:cxnLst/>
              <a:rect l="l" t="t" r="r" b="b"/>
              <a:pathLst>
                <a:path w="588" h="1007" extrusionOk="0">
                  <a:moveTo>
                    <a:pt x="120" y="1"/>
                  </a:moveTo>
                  <a:cubicBezTo>
                    <a:pt x="60" y="1"/>
                    <a:pt x="0" y="53"/>
                    <a:pt x="18" y="128"/>
                  </a:cubicBezTo>
                  <a:cubicBezTo>
                    <a:pt x="98" y="435"/>
                    <a:pt x="151" y="789"/>
                    <a:pt x="424" y="995"/>
                  </a:cubicBezTo>
                  <a:cubicBezTo>
                    <a:pt x="437" y="1003"/>
                    <a:pt x="450" y="1007"/>
                    <a:pt x="463" y="1007"/>
                  </a:cubicBezTo>
                  <a:cubicBezTo>
                    <a:pt x="505" y="1007"/>
                    <a:pt x="540" y="963"/>
                    <a:pt x="546" y="922"/>
                  </a:cubicBezTo>
                  <a:cubicBezTo>
                    <a:pt x="588" y="599"/>
                    <a:pt x="368" y="310"/>
                    <a:pt x="204" y="47"/>
                  </a:cubicBezTo>
                  <a:cubicBezTo>
                    <a:pt x="183" y="15"/>
                    <a:pt x="152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4"/>
            <p:cNvSpPr/>
            <p:nvPr/>
          </p:nvSpPr>
          <p:spPr>
            <a:xfrm rot="387233">
              <a:off x="4442049" y="2063446"/>
              <a:ext cx="10337" cy="21025"/>
            </a:xfrm>
            <a:custGeom>
              <a:avLst/>
              <a:gdLst/>
              <a:ahLst/>
              <a:cxnLst/>
              <a:rect l="l" t="t" r="r" b="b"/>
              <a:pathLst>
                <a:path w="412" h="838" extrusionOk="0">
                  <a:moveTo>
                    <a:pt x="130" y="0"/>
                  </a:moveTo>
                  <a:cubicBezTo>
                    <a:pt x="66" y="0"/>
                    <a:pt x="1" y="42"/>
                    <a:pt x="9" y="120"/>
                  </a:cubicBezTo>
                  <a:cubicBezTo>
                    <a:pt x="24" y="253"/>
                    <a:pt x="29" y="382"/>
                    <a:pt x="43" y="515"/>
                  </a:cubicBezTo>
                  <a:cubicBezTo>
                    <a:pt x="55" y="633"/>
                    <a:pt x="59" y="766"/>
                    <a:pt x="176" y="823"/>
                  </a:cubicBezTo>
                  <a:cubicBezTo>
                    <a:pt x="195" y="832"/>
                    <a:pt x="216" y="837"/>
                    <a:pt x="236" y="837"/>
                  </a:cubicBezTo>
                  <a:cubicBezTo>
                    <a:pt x="266" y="837"/>
                    <a:pt x="295" y="827"/>
                    <a:pt x="317" y="805"/>
                  </a:cubicBezTo>
                  <a:cubicBezTo>
                    <a:pt x="412" y="709"/>
                    <a:pt x="374" y="591"/>
                    <a:pt x="348" y="473"/>
                  </a:cubicBezTo>
                  <a:cubicBezTo>
                    <a:pt x="317" y="344"/>
                    <a:pt x="280" y="219"/>
                    <a:pt x="249" y="86"/>
                  </a:cubicBezTo>
                  <a:cubicBezTo>
                    <a:pt x="235" y="28"/>
                    <a:pt x="183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4"/>
            <p:cNvSpPr/>
            <p:nvPr/>
          </p:nvSpPr>
          <p:spPr>
            <a:xfrm rot="387233">
              <a:off x="4467004" y="2047030"/>
              <a:ext cx="11165" cy="22505"/>
            </a:xfrm>
            <a:custGeom>
              <a:avLst/>
              <a:gdLst/>
              <a:ahLst/>
              <a:cxnLst/>
              <a:rect l="l" t="t" r="r" b="b"/>
              <a:pathLst>
                <a:path w="445" h="897" extrusionOk="0">
                  <a:moveTo>
                    <a:pt x="130" y="0"/>
                  </a:moveTo>
                  <a:cubicBezTo>
                    <a:pt x="77" y="0"/>
                    <a:pt x="20" y="39"/>
                    <a:pt x="15" y="104"/>
                  </a:cubicBezTo>
                  <a:cubicBezTo>
                    <a:pt x="0" y="355"/>
                    <a:pt x="11" y="762"/>
                    <a:pt x="285" y="884"/>
                  </a:cubicBezTo>
                  <a:cubicBezTo>
                    <a:pt x="302" y="892"/>
                    <a:pt x="319" y="896"/>
                    <a:pt x="335" y="896"/>
                  </a:cubicBezTo>
                  <a:cubicBezTo>
                    <a:pt x="385" y="896"/>
                    <a:pt x="424" y="859"/>
                    <a:pt x="429" y="804"/>
                  </a:cubicBezTo>
                  <a:cubicBezTo>
                    <a:pt x="445" y="679"/>
                    <a:pt x="388" y="560"/>
                    <a:pt x="342" y="446"/>
                  </a:cubicBezTo>
                  <a:cubicBezTo>
                    <a:pt x="297" y="329"/>
                    <a:pt x="247" y="200"/>
                    <a:pt x="220" y="74"/>
                  </a:cubicBezTo>
                  <a:cubicBezTo>
                    <a:pt x="209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4"/>
            <p:cNvSpPr/>
            <p:nvPr/>
          </p:nvSpPr>
          <p:spPr>
            <a:xfrm rot="387233">
              <a:off x="4487655" y="2004578"/>
              <a:ext cx="13523" cy="21426"/>
            </a:xfrm>
            <a:custGeom>
              <a:avLst/>
              <a:gdLst/>
              <a:ahLst/>
              <a:cxnLst/>
              <a:rect l="l" t="t" r="r" b="b"/>
              <a:pathLst>
                <a:path w="539" h="854" extrusionOk="0">
                  <a:moveTo>
                    <a:pt x="174" y="1"/>
                  </a:moveTo>
                  <a:cubicBezTo>
                    <a:pt x="90" y="1"/>
                    <a:pt x="1" y="80"/>
                    <a:pt x="29" y="180"/>
                  </a:cubicBezTo>
                  <a:cubicBezTo>
                    <a:pt x="63" y="314"/>
                    <a:pt x="105" y="446"/>
                    <a:pt x="143" y="575"/>
                  </a:cubicBezTo>
                  <a:cubicBezTo>
                    <a:pt x="181" y="701"/>
                    <a:pt x="234" y="796"/>
                    <a:pt x="356" y="849"/>
                  </a:cubicBezTo>
                  <a:cubicBezTo>
                    <a:pt x="364" y="852"/>
                    <a:pt x="373" y="854"/>
                    <a:pt x="383" y="854"/>
                  </a:cubicBezTo>
                  <a:cubicBezTo>
                    <a:pt x="420" y="854"/>
                    <a:pt x="462" y="831"/>
                    <a:pt x="478" y="800"/>
                  </a:cubicBezTo>
                  <a:cubicBezTo>
                    <a:pt x="539" y="679"/>
                    <a:pt x="500" y="565"/>
                    <a:pt x="451" y="446"/>
                  </a:cubicBezTo>
                  <a:cubicBezTo>
                    <a:pt x="397" y="321"/>
                    <a:pt x="344" y="195"/>
                    <a:pt x="283" y="70"/>
                  </a:cubicBezTo>
                  <a:cubicBezTo>
                    <a:pt x="259" y="21"/>
                    <a:pt x="217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4"/>
            <p:cNvSpPr/>
            <p:nvPr/>
          </p:nvSpPr>
          <p:spPr>
            <a:xfrm rot="387233">
              <a:off x="4460560" y="1946444"/>
              <a:ext cx="9258" cy="25465"/>
            </a:xfrm>
            <a:custGeom>
              <a:avLst/>
              <a:gdLst/>
              <a:ahLst/>
              <a:cxnLst/>
              <a:rect l="l" t="t" r="r" b="b"/>
              <a:pathLst>
                <a:path w="369" h="1015" extrusionOk="0">
                  <a:moveTo>
                    <a:pt x="68" y="0"/>
                  </a:moveTo>
                  <a:cubicBezTo>
                    <a:pt x="33" y="0"/>
                    <a:pt x="1" y="22"/>
                    <a:pt x="7" y="68"/>
                  </a:cubicBezTo>
                  <a:cubicBezTo>
                    <a:pt x="45" y="375"/>
                    <a:pt x="56" y="691"/>
                    <a:pt x="197" y="972"/>
                  </a:cubicBezTo>
                  <a:cubicBezTo>
                    <a:pt x="213" y="1002"/>
                    <a:pt x="240" y="1015"/>
                    <a:pt x="267" y="1015"/>
                  </a:cubicBezTo>
                  <a:cubicBezTo>
                    <a:pt x="313" y="1015"/>
                    <a:pt x="362" y="979"/>
                    <a:pt x="364" y="926"/>
                  </a:cubicBezTo>
                  <a:cubicBezTo>
                    <a:pt x="368" y="619"/>
                    <a:pt x="239" y="337"/>
                    <a:pt x="140" y="48"/>
                  </a:cubicBezTo>
                  <a:cubicBezTo>
                    <a:pt x="129" y="17"/>
                    <a:pt x="98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4"/>
            <p:cNvSpPr/>
            <p:nvPr/>
          </p:nvSpPr>
          <p:spPr>
            <a:xfrm rot="387233">
              <a:off x="4439754" y="1960566"/>
              <a:ext cx="10412" cy="16935"/>
            </a:xfrm>
            <a:custGeom>
              <a:avLst/>
              <a:gdLst/>
              <a:ahLst/>
              <a:cxnLst/>
              <a:rect l="l" t="t" r="r" b="b"/>
              <a:pathLst>
                <a:path w="415" h="675" extrusionOk="0">
                  <a:moveTo>
                    <a:pt x="172" y="1"/>
                  </a:moveTo>
                  <a:cubicBezTo>
                    <a:pt x="124" y="1"/>
                    <a:pt x="73" y="28"/>
                    <a:pt x="65" y="78"/>
                  </a:cubicBezTo>
                  <a:cubicBezTo>
                    <a:pt x="34" y="241"/>
                    <a:pt x="0" y="461"/>
                    <a:pt x="99" y="610"/>
                  </a:cubicBezTo>
                  <a:cubicBezTo>
                    <a:pt x="128" y="654"/>
                    <a:pt x="171" y="674"/>
                    <a:pt x="213" y="674"/>
                  </a:cubicBezTo>
                  <a:cubicBezTo>
                    <a:pt x="270" y="674"/>
                    <a:pt x="326" y="638"/>
                    <a:pt x="350" y="575"/>
                  </a:cubicBezTo>
                  <a:cubicBezTo>
                    <a:pt x="414" y="412"/>
                    <a:pt x="323" y="203"/>
                    <a:pt x="258" y="51"/>
                  </a:cubicBezTo>
                  <a:cubicBezTo>
                    <a:pt x="244" y="16"/>
                    <a:pt x="209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4"/>
            <p:cNvSpPr/>
            <p:nvPr/>
          </p:nvSpPr>
          <p:spPr>
            <a:xfrm rot="387233">
              <a:off x="4432852" y="2011874"/>
              <a:ext cx="9860" cy="18917"/>
            </a:xfrm>
            <a:custGeom>
              <a:avLst/>
              <a:gdLst/>
              <a:ahLst/>
              <a:cxnLst/>
              <a:rect l="l" t="t" r="r" b="b"/>
              <a:pathLst>
                <a:path w="393" h="754" extrusionOk="0">
                  <a:moveTo>
                    <a:pt x="150" y="0"/>
                  </a:moveTo>
                  <a:cubicBezTo>
                    <a:pt x="117" y="0"/>
                    <a:pt x="86" y="18"/>
                    <a:pt x="81" y="59"/>
                  </a:cubicBezTo>
                  <a:cubicBezTo>
                    <a:pt x="54" y="241"/>
                    <a:pt x="1" y="534"/>
                    <a:pt x="111" y="698"/>
                  </a:cubicBezTo>
                  <a:cubicBezTo>
                    <a:pt x="136" y="732"/>
                    <a:pt x="179" y="754"/>
                    <a:pt x="220" y="754"/>
                  </a:cubicBezTo>
                  <a:cubicBezTo>
                    <a:pt x="257" y="754"/>
                    <a:pt x="291" y="737"/>
                    <a:pt x="309" y="698"/>
                  </a:cubicBezTo>
                  <a:cubicBezTo>
                    <a:pt x="392" y="512"/>
                    <a:pt x="301" y="245"/>
                    <a:pt x="241" y="59"/>
                  </a:cubicBezTo>
                  <a:cubicBezTo>
                    <a:pt x="229" y="23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4"/>
            <p:cNvSpPr/>
            <p:nvPr/>
          </p:nvSpPr>
          <p:spPr>
            <a:xfrm rot="387233">
              <a:off x="4458691" y="1998142"/>
              <a:ext cx="14251" cy="31286"/>
            </a:xfrm>
            <a:custGeom>
              <a:avLst/>
              <a:gdLst/>
              <a:ahLst/>
              <a:cxnLst/>
              <a:rect l="l" t="t" r="r" b="b"/>
              <a:pathLst>
                <a:path w="568" h="1247" extrusionOk="0">
                  <a:moveTo>
                    <a:pt x="122" y="1"/>
                  </a:moveTo>
                  <a:cubicBezTo>
                    <a:pt x="74" y="1"/>
                    <a:pt x="27" y="33"/>
                    <a:pt x="23" y="99"/>
                  </a:cubicBezTo>
                  <a:cubicBezTo>
                    <a:pt x="0" y="460"/>
                    <a:pt x="16" y="985"/>
                    <a:pt x="331" y="1224"/>
                  </a:cubicBezTo>
                  <a:cubicBezTo>
                    <a:pt x="352" y="1240"/>
                    <a:pt x="376" y="1247"/>
                    <a:pt x="401" y="1247"/>
                  </a:cubicBezTo>
                  <a:cubicBezTo>
                    <a:pt x="481" y="1247"/>
                    <a:pt x="568" y="1176"/>
                    <a:pt x="559" y="1091"/>
                  </a:cubicBezTo>
                  <a:cubicBezTo>
                    <a:pt x="540" y="928"/>
                    <a:pt x="445" y="802"/>
                    <a:pt x="384" y="651"/>
                  </a:cubicBezTo>
                  <a:cubicBezTo>
                    <a:pt x="316" y="479"/>
                    <a:pt x="251" y="286"/>
                    <a:pt x="228" y="99"/>
                  </a:cubicBezTo>
                  <a:cubicBezTo>
                    <a:pt x="221" y="34"/>
                    <a:pt x="171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4"/>
            <p:cNvSpPr/>
            <p:nvPr/>
          </p:nvSpPr>
          <p:spPr>
            <a:xfrm rot="387233">
              <a:off x="3930908" y="2256260"/>
              <a:ext cx="677654" cy="263635"/>
            </a:xfrm>
            <a:custGeom>
              <a:avLst/>
              <a:gdLst/>
              <a:ahLst/>
              <a:cxnLst/>
              <a:rect l="l" t="t" r="r" b="b"/>
              <a:pathLst>
                <a:path w="27010" h="10508" extrusionOk="0">
                  <a:moveTo>
                    <a:pt x="4007" y="1"/>
                  </a:moveTo>
                  <a:cubicBezTo>
                    <a:pt x="3262" y="1"/>
                    <a:pt x="2716" y="181"/>
                    <a:pt x="2434" y="588"/>
                  </a:cubicBezTo>
                  <a:cubicBezTo>
                    <a:pt x="0" y="4110"/>
                    <a:pt x="27009" y="10508"/>
                    <a:pt x="27009" y="10508"/>
                  </a:cubicBezTo>
                  <a:cubicBezTo>
                    <a:pt x="27009" y="10508"/>
                    <a:pt x="9698" y="1"/>
                    <a:pt x="40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4"/>
            <p:cNvSpPr/>
            <p:nvPr/>
          </p:nvSpPr>
          <p:spPr>
            <a:xfrm rot="387233">
              <a:off x="4183345" y="2362053"/>
              <a:ext cx="24838" cy="13498"/>
            </a:xfrm>
            <a:custGeom>
              <a:avLst/>
              <a:gdLst/>
              <a:ahLst/>
              <a:cxnLst/>
              <a:rect l="l" t="t" r="r" b="b"/>
              <a:pathLst>
                <a:path w="990" h="538" extrusionOk="0">
                  <a:moveTo>
                    <a:pt x="116" y="0"/>
                  </a:moveTo>
                  <a:cubicBezTo>
                    <a:pt x="34" y="0"/>
                    <a:pt x="0" y="108"/>
                    <a:pt x="51" y="169"/>
                  </a:cubicBezTo>
                  <a:cubicBezTo>
                    <a:pt x="138" y="287"/>
                    <a:pt x="291" y="370"/>
                    <a:pt x="424" y="431"/>
                  </a:cubicBezTo>
                  <a:cubicBezTo>
                    <a:pt x="522" y="479"/>
                    <a:pt x="645" y="537"/>
                    <a:pt x="760" y="537"/>
                  </a:cubicBezTo>
                  <a:cubicBezTo>
                    <a:pt x="792" y="537"/>
                    <a:pt x="823" y="533"/>
                    <a:pt x="853" y="522"/>
                  </a:cubicBezTo>
                  <a:cubicBezTo>
                    <a:pt x="941" y="492"/>
                    <a:pt x="990" y="374"/>
                    <a:pt x="910" y="301"/>
                  </a:cubicBezTo>
                  <a:cubicBezTo>
                    <a:pt x="812" y="215"/>
                    <a:pt x="663" y="206"/>
                    <a:pt x="534" y="164"/>
                  </a:cubicBezTo>
                  <a:cubicBezTo>
                    <a:pt x="401" y="123"/>
                    <a:pt x="279" y="50"/>
                    <a:pt x="146" y="5"/>
                  </a:cubicBezTo>
                  <a:cubicBezTo>
                    <a:pt x="135" y="2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4"/>
            <p:cNvSpPr/>
            <p:nvPr/>
          </p:nvSpPr>
          <p:spPr>
            <a:xfrm rot="387233">
              <a:off x="4201130" y="2340989"/>
              <a:ext cx="27196" cy="11842"/>
            </a:xfrm>
            <a:custGeom>
              <a:avLst/>
              <a:gdLst/>
              <a:ahLst/>
              <a:cxnLst/>
              <a:rect l="l" t="t" r="r" b="b"/>
              <a:pathLst>
                <a:path w="1084" h="472" extrusionOk="0">
                  <a:moveTo>
                    <a:pt x="216" y="0"/>
                  </a:moveTo>
                  <a:cubicBezTo>
                    <a:pt x="56" y="0"/>
                    <a:pt x="1" y="239"/>
                    <a:pt x="171" y="293"/>
                  </a:cubicBezTo>
                  <a:cubicBezTo>
                    <a:pt x="304" y="331"/>
                    <a:pt x="438" y="369"/>
                    <a:pt x="566" y="407"/>
                  </a:cubicBezTo>
                  <a:cubicBezTo>
                    <a:pt x="662" y="436"/>
                    <a:pt x="756" y="472"/>
                    <a:pt x="852" y="472"/>
                  </a:cubicBezTo>
                  <a:cubicBezTo>
                    <a:pt x="882" y="472"/>
                    <a:pt x="913" y="468"/>
                    <a:pt x="943" y="460"/>
                  </a:cubicBezTo>
                  <a:cubicBezTo>
                    <a:pt x="1042" y="434"/>
                    <a:pt x="1084" y="297"/>
                    <a:pt x="1004" y="225"/>
                  </a:cubicBezTo>
                  <a:cubicBezTo>
                    <a:pt x="908" y="133"/>
                    <a:pt x="783" y="118"/>
                    <a:pt x="654" y="92"/>
                  </a:cubicBezTo>
                  <a:cubicBezTo>
                    <a:pt x="521" y="65"/>
                    <a:pt x="388" y="34"/>
                    <a:pt x="251" y="4"/>
                  </a:cubicBezTo>
                  <a:cubicBezTo>
                    <a:pt x="239" y="1"/>
                    <a:pt x="227" y="0"/>
                    <a:pt x="2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4"/>
            <p:cNvSpPr/>
            <p:nvPr/>
          </p:nvSpPr>
          <p:spPr>
            <a:xfrm rot="387233">
              <a:off x="4169854" y="2304869"/>
              <a:ext cx="19971" cy="9885"/>
            </a:xfrm>
            <a:custGeom>
              <a:avLst/>
              <a:gdLst/>
              <a:ahLst/>
              <a:cxnLst/>
              <a:rect l="l" t="t" r="r" b="b"/>
              <a:pathLst>
                <a:path w="796" h="394" extrusionOk="0">
                  <a:moveTo>
                    <a:pt x="136" y="0"/>
                  </a:moveTo>
                  <a:cubicBezTo>
                    <a:pt x="23" y="0"/>
                    <a:pt x="1" y="187"/>
                    <a:pt x="115" y="213"/>
                  </a:cubicBezTo>
                  <a:cubicBezTo>
                    <a:pt x="210" y="232"/>
                    <a:pt x="305" y="259"/>
                    <a:pt x="396" y="297"/>
                  </a:cubicBezTo>
                  <a:cubicBezTo>
                    <a:pt x="477" y="329"/>
                    <a:pt x="555" y="393"/>
                    <a:pt x="642" y="393"/>
                  </a:cubicBezTo>
                  <a:cubicBezTo>
                    <a:pt x="649" y="393"/>
                    <a:pt x="656" y="393"/>
                    <a:pt x="663" y="392"/>
                  </a:cubicBezTo>
                  <a:cubicBezTo>
                    <a:pt x="747" y="385"/>
                    <a:pt x="796" y="309"/>
                    <a:pt x="758" y="232"/>
                  </a:cubicBezTo>
                  <a:cubicBezTo>
                    <a:pt x="705" y="134"/>
                    <a:pt x="579" y="104"/>
                    <a:pt x="480" y="69"/>
                  </a:cubicBezTo>
                  <a:cubicBezTo>
                    <a:pt x="370" y="35"/>
                    <a:pt x="256" y="16"/>
                    <a:pt x="145" y="0"/>
                  </a:cubicBezTo>
                  <a:cubicBezTo>
                    <a:pt x="142" y="0"/>
                    <a:pt x="139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4"/>
            <p:cNvSpPr/>
            <p:nvPr/>
          </p:nvSpPr>
          <p:spPr>
            <a:xfrm rot="387233">
              <a:off x="4235577" y="2377539"/>
              <a:ext cx="27171" cy="14050"/>
            </a:xfrm>
            <a:custGeom>
              <a:avLst/>
              <a:gdLst/>
              <a:ahLst/>
              <a:cxnLst/>
              <a:rect l="l" t="t" r="r" b="b"/>
              <a:pathLst>
                <a:path w="1083" h="560" extrusionOk="0">
                  <a:moveTo>
                    <a:pt x="100" y="0"/>
                  </a:moveTo>
                  <a:cubicBezTo>
                    <a:pt x="32" y="0"/>
                    <a:pt x="1" y="93"/>
                    <a:pt x="49" y="137"/>
                  </a:cubicBezTo>
                  <a:cubicBezTo>
                    <a:pt x="170" y="255"/>
                    <a:pt x="319" y="342"/>
                    <a:pt x="467" y="418"/>
                  </a:cubicBezTo>
                  <a:cubicBezTo>
                    <a:pt x="605" y="489"/>
                    <a:pt x="750" y="560"/>
                    <a:pt x="904" y="560"/>
                  </a:cubicBezTo>
                  <a:cubicBezTo>
                    <a:pt x="915" y="560"/>
                    <a:pt x="927" y="559"/>
                    <a:pt x="939" y="559"/>
                  </a:cubicBezTo>
                  <a:cubicBezTo>
                    <a:pt x="1041" y="551"/>
                    <a:pt x="1083" y="441"/>
                    <a:pt x="1018" y="365"/>
                  </a:cubicBezTo>
                  <a:cubicBezTo>
                    <a:pt x="916" y="232"/>
                    <a:pt x="752" y="171"/>
                    <a:pt x="596" y="118"/>
                  </a:cubicBezTo>
                  <a:cubicBezTo>
                    <a:pt x="437" y="60"/>
                    <a:pt x="273" y="8"/>
                    <a:pt x="105" y="0"/>
                  </a:cubicBezTo>
                  <a:cubicBezTo>
                    <a:pt x="104" y="0"/>
                    <a:pt x="102" y="0"/>
                    <a:pt x="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4"/>
            <p:cNvSpPr/>
            <p:nvPr/>
          </p:nvSpPr>
          <p:spPr>
            <a:xfrm rot="387233">
              <a:off x="4268216" y="2366640"/>
              <a:ext cx="30784" cy="14326"/>
            </a:xfrm>
            <a:custGeom>
              <a:avLst/>
              <a:gdLst/>
              <a:ahLst/>
              <a:cxnLst/>
              <a:rect l="l" t="t" r="r" b="b"/>
              <a:pathLst>
                <a:path w="1227" h="571" extrusionOk="0">
                  <a:moveTo>
                    <a:pt x="163" y="0"/>
                  </a:moveTo>
                  <a:cubicBezTo>
                    <a:pt x="57" y="0"/>
                    <a:pt x="1" y="177"/>
                    <a:pt x="112" y="225"/>
                  </a:cubicBezTo>
                  <a:cubicBezTo>
                    <a:pt x="265" y="290"/>
                    <a:pt x="424" y="343"/>
                    <a:pt x="581" y="407"/>
                  </a:cubicBezTo>
                  <a:cubicBezTo>
                    <a:pt x="722" y="467"/>
                    <a:pt x="872" y="571"/>
                    <a:pt x="1029" y="571"/>
                  </a:cubicBezTo>
                  <a:cubicBezTo>
                    <a:pt x="1031" y="571"/>
                    <a:pt x="1034" y="571"/>
                    <a:pt x="1037" y="571"/>
                  </a:cubicBezTo>
                  <a:cubicBezTo>
                    <a:pt x="1135" y="571"/>
                    <a:pt x="1227" y="449"/>
                    <a:pt x="1158" y="362"/>
                  </a:cubicBezTo>
                  <a:cubicBezTo>
                    <a:pt x="1056" y="217"/>
                    <a:pt x="881" y="167"/>
                    <a:pt x="714" y="114"/>
                  </a:cubicBezTo>
                  <a:cubicBezTo>
                    <a:pt x="539" y="53"/>
                    <a:pt x="356" y="11"/>
                    <a:pt x="170" y="0"/>
                  </a:cubicBezTo>
                  <a:cubicBezTo>
                    <a:pt x="168" y="0"/>
                    <a:pt x="166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4"/>
            <p:cNvSpPr/>
            <p:nvPr/>
          </p:nvSpPr>
          <p:spPr>
            <a:xfrm rot="387233">
              <a:off x="4261336" y="2406554"/>
              <a:ext cx="23433" cy="15104"/>
            </a:xfrm>
            <a:custGeom>
              <a:avLst/>
              <a:gdLst/>
              <a:ahLst/>
              <a:cxnLst/>
              <a:rect l="l" t="t" r="r" b="b"/>
              <a:pathLst>
                <a:path w="934" h="602" extrusionOk="0">
                  <a:moveTo>
                    <a:pt x="121" y="1"/>
                  </a:moveTo>
                  <a:cubicBezTo>
                    <a:pt x="28" y="1"/>
                    <a:pt x="0" y="140"/>
                    <a:pt x="78" y="197"/>
                  </a:cubicBezTo>
                  <a:cubicBezTo>
                    <a:pt x="184" y="277"/>
                    <a:pt x="287" y="361"/>
                    <a:pt x="394" y="441"/>
                  </a:cubicBezTo>
                  <a:cubicBezTo>
                    <a:pt x="492" y="514"/>
                    <a:pt x="602" y="601"/>
                    <a:pt x="729" y="601"/>
                  </a:cubicBezTo>
                  <a:cubicBezTo>
                    <a:pt x="734" y="601"/>
                    <a:pt x="739" y="601"/>
                    <a:pt x="744" y="601"/>
                  </a:cubicBezTo>
                  <a:cubicBezTo>
                    <a:pt x="858" y="592"/>
                    <a:pt x="933" y="475"/>
                    <a:pt x="877" y="368"/>
                  </a:cubicBezTo>
                  <a:cubicBezTo>
                    <a:pt x="808" y="243"/>
                    <a:pt x="668" y="197"/>
                    <a:pt x="542" y="148"/>
                  </a:cubicBezTo>
                  <a:cubicBezTo>
                    <a:pt x="412" y="99"/>
                    <a:pt x="284" y="57"/>
                    <a:pt x="158" y="8"/>
                  </a:cubicBezTo>
                  <a:cubicBezTo>
                    <a:pt x="145" y="3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4"/>
            <p:cNvSpPr/>
            <p:nvPr/>
          </p:nvSpPr>
          <p:spPr>
            <a:xfrm rot="387233">
              <a:off x="4304869" y="2413095"/>
              <a:ext cx="32164" cy="10914"/>
            </a:xfrm>
            <a:custGeom>
              <a:avLst/>
              <a:gdLst/>
              <a:ahLst/>
              <a:cxnLst/>
              <a:rect l="l" t="t" r="r" b="b"/>
              <a:pathLst>
                <a:path w="1282" h="435" extrusionOk="0">
                  <a:moveTo>
                    <a:pt x="275" y="0"/>
                  </a:moveTo>
                  <a:cubicBezTo>
                    <a:pt x="223" y="0"/>
                    <a:pt x="172" y="3"/>
                    <a:pt x="122" y="8"/>
                  </a:cubicBezTo>
                  <a:cubicBezTo>
                    <a:pt x="20" y="19"/>
                    <a:pt x="1" y="149"/>
                    <a:pt x="99" y="191"/>
                  </a:cubicBezTo>
                  <a:cubicBezTo>
                    <a:pt x="282" y="263"/>
                    <a:pt x="487" y="305"/>
                    <a:pt x="677" y="365"/>
                  </a:cubicBezTo>
                  <a:cubicBezTo>
                    <a:pt x="797" y="402"/>
                    <a:pt x="907" y="435"/>
                    <a:pt x="1024" y="435"/>
                  </a:cubicBezTo>
                  <a:cubicBezTo>
                    <a:pt x="1078" y="435"/>
                    <a:pt x="1133" y="428"/>
                    <a:pt x="1191" y="411"/>
                  </a:cubicBezTo>
                  <a:cubicBezTo>
                    <a:pt x="1263" y="388"/>
                    <a:pt x="1282" y="300"/>
                    <a:pt x="1233" y="247"/>
                  </a:cubicBezTo>
                  <a:cubicBezTo>
                    <a:pt x="1099" y="103"/>
                    <a:pt x="936" y="65"/>
                    <a:pt x="745" y="42"/>
                  </a:cubicBezTo>
                  <a:cubicBezTo>
                    <a:pt x="594" y="22"/>
                    <a:pt x="432" y="0"/>
                    <a:pt x="2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4"/>
            <p:cNvSpPr/>
            <p:nvPr/>
          </p:nvSpPr>
          <p:spPr>
            <a:xfrm rot="387233">
              <a:off x="4341883" y="2436741"/>
              <a:ext cx="32315" cy="13648"/>
            </a:xfrm>
            <a:custGeom>
              <a:avLst/>
              <a:gdLst/>
              <a:ahLst/>
              <a:cxnLst/>
              <a:rect l="l" t="t" r="r" b="b"/>
              <a:pathLst>
                <a:path w="1288" h="544" extrusionOk="0">
                  <a:moveTo>
                    <a:pt x="299" y="1"/>
                  </a:moveTo>
                  <a:cubicBezTo>
                    <a:pt x="279" y="1"/>
                    <a:pt x="259" y="1"/>
                    <a:pt x="239" y="2"/>
                  </a:cubicBezTo>
                  <a:cubicBezTo>
                    <a:pt x="16" y="6"/>
                    <a:pt x="0" y="291"/>
                    <a:pt x="186" y="367"/>
                  </a:cubicBezTo>
                  <a:cubicBezTo>
                    <a:pt x="411" y="458"/>
                    <a:pt x="662" y="488"/>
                    <a:pt x="897" y="538"/>
                  </a:cubicBezTo>
                  <a:cubicBezTo>
                    <a:pt x="914" y="542"/>
                    <a:pt x="931" y="543"/>
                    <a:pt x="946" y="543"/>
                  </a:cubicBezTo>
                  <a:cubicBezTo>
                    <a:pt x="1199" y="543"/>
                    <a:pt x="1288" y="140"/>
                    <a:pt x="1020" y="97"/>
                  </a:cubicBezTo>
                  <a:cubicBezTo>
                    <a:pt x="784" y="58"/>
                    <a:pt x="539" y="1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4"/>
            <p:cNvSpPr/>
            <p:nvPr/>
          </p:nvSpPr>
          <p:spPr>
            <a:xfrm rot="387233">
              <a:off x="4362709" y="2424668"/>
              <a:ext cx="23283" cy="11917"/>
            </a:xfrm>
            <a:custGeom>
              <a:avLst/>
              <a:gdLst/>
              <a:ahLst/>
              <a:cxnLst/>
              <a:rect l="l" t="t" r="r" b="b"/>
              <a:pathLst>
                <a:path w="928" h="475" extrusionOk="0">
                  <a:moveTo>
                    <a:pt x="339" y="0"/>
                  </a:moveTo>
                  <a:cubicBezTo>
                    <a:pt x="237" y="0"/>
                    <a:pt x="137" y="21"/>
                    <a:pt x="65" y="93"/>
                  </a:cubicBezTo>
                  <a:cubicBezTo>
                    <a:pt x="1" y="154"/>
                    <a:pt x="15" y="264"/>
                    <a:pt x="92" y="309"/>
                  </a:cubicBezTo>
                  <a:cubicBezTo>
                    <a:pt x="194" y="370"/>
                    <a:pt x="331" y="359"/>
                    <a:pt x="445" y="393"/>
                  </a:cubicBezTo>
                  <a:cubicBezTo>
                    <a:pt x="502" y="412"/>
                    <a:pt x="552" y="443"/>
                    <a:pt x="608" y="462"/>
                  </a:cubicBezTo>
                  <a:cubicBezTo>
                    <a:pt x="638" y="471"/>
                    <a:pt x="665" y="475"/>
                    <a:pt x="693" y="475"/>
                  </a:cubicBezTo>
                  <a:cubicBezTo>
                    <a:pt x="730" y="475"/>
                    <a:pt x="767" y="468"/>
                    <a:pt x="806" y="462"/>
                  </a:cubicBezTo>
                  <a:cubicBezTo>
                    <a:pt x="882" y="446"/>
                    <a:pt x="928" y="355"/>
                    <a:pt x="905" y="283"/>
                  </a:cubicBezTo>
                  <a:cubicBezTo>
                    <a:pt x="856" y="104"/>
                    <a:pt x="700" y="47"/>
                    <a:pt x="529" y="17"/>
                  </a:cubicBezTo>
                  <a:cubicBezTo>
                    <a:pt x="469" y="8"/>
                    <a:pt x="40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4"/>
            <p:cNvSpPr/>
            <p:nvPr/>
          </p:nvSpPr>
          <p:spPr>
            <a:xfrm rot="387233">
              <a:off x="4400766" y="2458880"/>
              <a:ext cx="31662" cy="9484"/>
            </a:xfrm>
            <a:custGeom>
              <a:avLst/>
              <a:gdLst/>
              <a:ahLst/>
              <a:cxnLst/>
              <a:rect l="l" t="t" r="r" b="b"/>
              <a:pathLst>
                <a:path w="1262" h="378" extrusionOk="0">
                  <a:moveTo>
                    <a:pt x="701" y="1"/>
                  </a:moveTo>
                  <a:cubicBezTo>
                    <a:pt x="511" y="1"/>
                    <a:pt x="313" y="29"/>
                    <a:pt x="156" y="29"/>
                  </a:cubicBezTo>
                  <a:cubicBezTo>
                    <a:pt x="0" y="29"/>
                    <a:pt x="0" y="266"/>
                    <a:pt x="156" y="269"/>
                  </a:cubicBezTo>
                  <a:cubicBezTo>
                    <a:pt x="339" y="277"/>
                    <a:pt x="521" y="311"/>
                    <a:pt x="704" y="341"/>
                  </a:cubicBezTo>
                  <a:cubicBezTo>
                    <a:pt x="794" y="358"/>
                    <a:pt x="884" y="377"/>
                    <a:pt x="974" y="377"/>
                  </a:cubicBezTo>
                  <a:cubicBezTo>
                    <a:pt x="1031" y="377"/>
                    <a:pt x="1087" y="369"/>
                    <a:pt x="1144" y="349"/>
                  </a:cubicBezTo>
                  <a:cubicBezTo>
                    <a:pt x="1255" y="311"/>
                    <a:pt x="1262" y="185"/>
                    <a:pt x="1175" y="121"/>
                  </a:cubicBezTo>
                  <a:cubicBezTo>
                    <a:pt x="1049" y="26"/>
                    <a:pt x="878" y="1"/>
                    <a:pt x="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4"/>
            <p:cNvSpPr/>
            <p:nvPr/>
          </p:nvSpPr>
          <p:spPr>
            <a:xfrm rot="387233">
              <a:off x="4423146" y="2396026"/>
              <a:ext cx="323673" cy="241206"/>
            </a:xfrm>
            <a:custGeom>
              <a:avLst/>
              <a:gdLst/>
              <a:ahLst/>
              <a:cxnLst/>
              <a:rect l="l" t="t" r="r" b="b"/>
              <a:pathLst>
                <a:path w="12901" h="9614" extrusionOk="0">
                  <a:moveTo>
                    <a:pt x="8138" y="1"/>
                  </a:moveTo>
                  <a:cubicBezTo>
                    <a:pt x="7119" y="1"/>
                    <a:pt x="6562" y="5074"/>
                    <a:pt x="6562" y="5074"/>
                  </a:cubicBezTo>
                  <a:cubicBezTo>
                    <a:pt x="6562" y="5074"/>
                    <a:pt x="5760" y="987"/>
                    <a:pt x="4825" y="915"/>
                  </a:cubicBezTo>
                  <a:cubicBezTo>
                    <a:pt x="4817" y="915"/>
                    <a:pt x="4810" y="914"/>
                    <a:pt x="4803" y="914"/>
                  </a:cubicBezTo>
                  <a:cubicBezTo>
                    <a:pt x="3919" y="914"/>
                    <a:pt x="5472" y="5291"/>
                    <a:pt x="5472" y="5291"/>
                  </a:cubicBezTo>
                  <a:cubicBezTo>
                    <a:pt x="5472" y="5291"/>
                    <a:pt x="2788" y="1971"/>
                    <a:pt x="1465" y="1971"/>
                  </a:cubicBezTo>
                  <a:cubicBezTo>
                    <a:pt x="1347" y="1971"/>
                    <a:pt x="1239" y="1998"/>
                    <a:pt x="1145" y="2056"/>
                  </a:cubicBezTo>
                  <a:cubicBezTo>
                    <a:pt x="1" y="2763"/>
                    <a:pt x="3456" y="5295"/>
                    <a:pt x="3456" y="5295"/>
                  </a:cubicBezTo>
                  <a:cubicBezTo>
                    <a:pt x="3456" y="5295"/>
                    <a:pt x="4284" y="9614"/>
                    <a:pt x="6772" y="9614"/>
                  </a:cubicBezTo>
                  <a:cubicBezTo>
                    <a:pt x="6830" y="9614"/>
                    <a:pt x="6890" y="9611"/>
                    <a:pt x="6950" y="9607"/>
                  </a:cubicBezTo>
                  <a:cubicBezTo>
                    <a:pt x="9582" y="9389"/>
                    <a:pt x="9582" y="5770"/>
                    <a:pt x="9582" y="5770"/>
                  </a:cubicBezTo>
                  <a:cubicBezTo>
                    <a:pt x="9582" y="5770"/>
                    <a:pt x="12821" y="3462"/>
                    <a:pt x="12893" y="2462"/>
                  </a:cubicBezTo>
                  <a:cubicBezTo>
                    <a:pt x="12901" y="2359"/>
                    <a:pt x="12856" y="2312"/>
                    <a:pt x="12770" y="2312"/>
                  </a:cubicBezTo>
                  <a:cubicBezTo>
                    <a:pt x="12273" y="2312"/>
                    <a:pt x="10397" y="3849"/>
                    <a:pt x="9201" y="4873"/>
                  </a:cubicBezTo>
                  <a:cubicBezTo>
                    <a:pt x="10163" y="3223"/>
                    <a:pt x="11342" y="968"/>
                    <a:pt x="10638" y="915"/>
                  </a:cubicBezTo>
                  <a:cubicBezTo>
                    <a:pt x="10630" y="915"/>
                    <a:pt x="10621" y="914"/>
                    <a:pt x="10613" y="914"/>
                  </a:cubicBezTo>
                  <a:cubicBezTo>
                    <a:pt x="9976" y="914"/>
                    <a:pt x="9082" y="2585"/>
                    <a:pt x="8441" y="4044"/>
                  </a:cubicBezTo>
                  <a:cubicBezTo>
                    <a:pt x="8657" y="2371"/>
                    <a:pt x="8836" y="82"/>
                    <a:pt x="8175" y="3"/>
                  </a:cubicBezTo>
                  <a:cubicBezTo>
                    <a:pt x="8162" y="1"/>
                    <a:pt x="8150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750;p42"/>
          <p:cNvGrpSpPr/>
          <p:nvPr/>
        </p:nvGrpSpPr>
        <p:grpSpPr>
          <a:xfrm rot="16200000">
            <a:off x="7178918" y="3231150"/>
            <a:ext cx="1200710" cy="3042385"/>
            <a:chOff x="7607586" y="196566"/>
            <a:chExt cx="1200710" cy="3042385"/>
          </a:xfrm>
        </p:grpSpPr>
        <p:grpSp>
          <p:nvGrpSpPr>
            <p:cNvPr id="258" name="Google Shape;2751;p42"/>
            <p:cNvGrpSpPr/>
            <p:nvPr/>
          </p:nvGrpSpPr>
          <p:grpSpPr>
            <a:xfrm rot="10800000">
              <a:off x="7931992" y="196566"/>
              <a:ext cx="551878" cy="2275896"/>
              <a:chOff x="7099616" y="-395"/>
              <a:chExt cx="390379" cy="1609886"/>
            </a:xfrm>
          </p:grpSpPr>
          <p:sp>
            <p:nvSpPr>
              <p:cNvPr id="444" name="Google Shape;2752;p42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2753;p42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2754;p42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2755;p42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2756;p42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2757;p42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2758;p42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2759;p42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2760;p42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2761;p42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2762;p42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2763;p42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2764;p42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2765;p42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2766;p42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2767;p42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2768;p42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2769;p42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2770;p42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2771;p42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2772;p42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2773;p42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2774;p42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781;p42"/>
            <p:cNvGrpSpPr/>
            <p:nvPr/>
          </p:nvGrpSpPr>
          <p:grpSpPr>
            <a:xfrm>
              <a:off x="7607586" y="2140493"/>
              <a:ext cx="1200710" cy="1098458"/>
              <a:chOff x="7607586" y="2140493"/>
              <a:chExt cx="1200710" cy="1098458"/>
            </a:xfrm>
          </p:grpSpPr>
          <p:sp>
            <p:nvSpPr>
              <p:cNvPr id="261" name="Google Shape;2782;p42"/>
              <p:cNvSpPr/>
              <p:nvPr/>
            </p:nvSpPr>
            <p:spPr>
              <a:xfrm flipH="1">
                <a:off x="7674774" y="2793574"/>
                <a:ext cx="25106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783;p42"/>
              <p:cNvSpPr/>
              <p:nvPr/>
            </p:nvSpPr>
            <p:spPr>
              <a:xfrm flipH="1">
                <a:off x="7825965" y="2140493"/>
                <a:ext cx="481387" cy="59069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784;p42"/>
              <p:cNvSpPr/>
              <p:nvPr/>
            </p:nvSpPr>
            <p:spPr>
              <a:xfrm flipH="1">
                <a:off x="7607586" y="2673268"/>
                <a:ext cx="617005" cy="44942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785;p42"/>
              <p:cNvSpPr/>
              <p:nvPr/>
            </p:nvSpPr>
            <p:spPr>
              <a:xfrm flipH="1">
                <a:off x="8112316" y="2737747"/>
                <a:ext cx="527094" cy="501204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786;p42"/>
              <p:cNvSpPr/>
              <p:nvPr/>
            </p:nvSpPr>
            <p:spPr>
              <a:xfrm flipH="1">
                <a:off x="8145976" y="2335432"/>
                <a:ext cx="662320" cy="482138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787;p42"/>
              <p:cNvSpPr/>
              <p:nvPr/>
            </p:nvSpPr>
            <p:spPr>
              <a:xfrm flipH="1">
                <a:off x="8554429" y="2927070"/>
                <a:ext cx="23408" cy="21515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788;p42"/>
              <p:cNvSpPr/>
              <p:nvPr/>
            </p:nvSpPr>
            <p:spPr>
              <a:xfrm flipH="1">
                <a:off x="8543328" y="2949498"/>
                <a:ext cx="19327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789;p42"/>
              <p:cNvSpPr/>
              <p:nvPr/>
            </p:nvSpPr>
            <p:spPr>
              <a:xfrm flipH="1">
                <a:off x="8486195" y="2881200"/>
                <a:ext cx="23474" cy="15312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790;p42"/>
              <p:cNvSpPr/>
              <p:nvPr/>
            </p:nvSpPr>
            <p:spPr>
              <a:xfrm flipH="1">
                <a:off x="8488317" y="2904543"/>
                <a:ext cx="24029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91;p42"/>
              <p:cNvSpPr/>
              <p:nvPr/>
            </p:nvSpPr>
            <p:spPr>
              <a:xfrm flipH="1">
                <a:off x="8496414" y="2947344"/>
                <a:ext cx="23539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92;p42"/>
              <p:cNvSpPr/>
              <p:nvPr/>
            </p:nvSpPr>
            <p:spPr>
              <a:xfrm flipH="1">
                <a:off x="8473430" y="2988610"/>
                <a:ext cx="23343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93;p42"/>
              <p:cNvSpPr/>
              <p:nvPr/>
            </p:nvSpPr>
            <p:spPr>
              <a:xfrm flipH="1">
                <a:off x="8440097" y="3026938"/>
                <a:ext cx="22723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94;p42"/>
              <p:cNvSpPr/>
              <p:nvPr/>
            </p:nvSpPr>
            <p:spPr>
              <a:xfrm flipH="1">
                <a:off x="8426483" y="2990928"/>
                <a:ext cx="22429" cy="2069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95;p42"/>
              <p:cNvSpPr/>
              <p:nvPr/>
            </p:nvSpPr>
            <p:spPr>
              <a:xfrm flipH="1">
                <a:off x="8441860" y="2853874"/>
                <a:ext cx="20992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96;p42"/>
              <p:cNvSpPr/>
              <p:nvPr/>
            </p:nvSpPr>
            <p:spPr>
              <a:xfrm flipH="1">
                <a:off x="8528506" y="3044535"/>
                <a:ext cx="20894" cy="22102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97;p42"/>
              <p:cNvSpPr/>
              <p:nvPr/>
            </p:nvSpPr>
            <p:spPr>
              <a:xfrm flipH="1">
                <a:off x="8545875" y="3030236"/>
                <a:ext cx="16063" cy="1416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98;p42"/>
              <p:cNvSpPr/>
              <p:nvPr/>
            </p:nvSpPr>
            <p:spPr>
              <a:xfrm flipH="1">
                <a:off x="8561578" y="3005717"/>
                <a:ext cx="16258" cy="999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99;p42"/>
              <p:cNvSpPr/>
              <p:nvPr/>
            </p:nvSpPr>
            <p:spPr>
              <a:xfrm flipH="1">
                <a:off x="8482147" y="3047670"/>
                <a:ext cx="28567" cy="22984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800;p42"/>
              <p:cNvSpPr/>
              <p:nvPr/>
            </p:nvSpPr>
            <p:spPr>
              <a:xfrm flipH="1">
                <a:off x="8518255" y="3007546"/>
                <a:ext cx="20960" cy="1684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1;p42"/>
              <p:cNvSpPr/>
              <p:nvPr/>
            </p:nvSpPr>
            <p:spPr>
              <a:xfrm flipH="1">
                <a:off x="8512999" y="3098959"/>
                <a:ext cx="21711" cy="1991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02;p42"/>
              <p:cNvSpPr/>
              <p:nvPr/>
            </p:nvSpPr>
            <p:spPr>
              <a:xfrm flipH="1">
                <a:off x="8498699" y="3111561"/>
                <a:ext cx="19164" cy="2007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03;p42"/>
              <p:cNvSpPr/>
              <p:nvPr/>
            </p:nvSpPr>
            <p:spPr>
              <a:xfrm flipH="1">
                <a:off x="8434645" y="3074277"/>
                <a:ext cx="19686" cy="180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04;p42"/>
              <p:cNvSpPr/>
              <p:nvPr/>
            </p:nvSpPr>
            <p:spPr>
              <a:xfrm flipH="1">
                <a:off x="8423741" y="3104737"/>
                <a:ext cx="20013" cy="2331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05;p42"/>
              <p:cNvSpPr/>
              <p:nvPr/>
            </p:nvSpPr>
            <p:spPr>
              <a:xfrm flipH="1">
                <a:off x="8389395" y="3054623"/>
                <a:ext cx="14659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06;p42"/>
              <p:cNvSpPr/>
              <p:nvPr/>
            </p:nvSpPr>
            <p:spPr>
              <a:xfrm flipH="1">
                <a:off x="8389102" y="3018744"/>
                <a:ext cx="1495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07;p42"/>
              <p:cNvSpPr/>
              <p:nvPr/>
            </p:nvSpPr>
            <p:spPr>
              <a:xfrm flipH="1">
                <a:off x="8372190" y="2987370"/>
                <a:ext cx="18576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08;p42"/>
              <p:cNvSpPr/>
              <p:nvPr/>
            </p:nvSpPr>
            <p:spPr>
              <a:xfrm flipH="1">
                <a:off x="8331218" y="3069478"/>
                <a:ext cx="18054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09;p42"/>
              <p:cNvSpPr/>
              <p:nvPr/>
            </p:nvSpPr>
            <p:spPr>
              <a:xfrm flipH="1">
                <a:off x="8362592" y="3110647"/>
                <a:ext cx="20601" cy="3091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10;p42"/>
              <p:cNvSpPr/>
              <p:nvPr/>
            </p:nvSpPr>
            <p:spPr>
              <a:xfrm flipH="1">
                <a:off x="8362265" y="3153839"/>
                <a:ext cx="22331" cy="30787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811;p42"/>
              <p:cNvSpPr/>
              <p:nvPr/>
            </p:nvSpPr>
            <p:spPr>
              <a:xfrm flipH="1">
                <a:off x="8316983" y="3135752"/>
                <a:ext cx="20405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812;p42"/>
              <p:cNvSpPr/>
              <p:nvPr/>
            </p:nvSpPr>
            <p:spPr>
              <a:xfrm flipH="1">
                <a:off x="8303435" y="3094910"/>
                <a:ext cx="1831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813;p42"/>
              <p:cNvSpPr/>
              <p:nvPr/>
            </p:nvSpPr>
            <p:spPr>
              <a:xfrm flipH="1">
                <a:off x="8288384" y="3183875"/>
                <a:ext cx="16879" cy="22037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814;p42"/>
              <p:cNvSpPr/>
              <p:nvPr/>
            </p:nvSpPr>
            <p:spPr>
              <a:xfrm flipH="1">
                <a:off x="8254072" y="3177313"/>
                <a:ext cx="11459" cy="2357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815;p42"/>
              <p:cNvSpPr/>
              <p:nvPr/>
            </p:nvSpPr>
            <p:spPr>
              <a:xfrm flipH="1">
                <a:off x="8212642" y="3153741"/>
                <a:ext cx="9696" cy="2265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816;p42"/>
              <p:cNvSpPr/>
              <p:nvPr/>
            </p:nvSpPr>
            <p:spPr>
              <a:xfrm flipH="1">
                <a:off x="8187307" y="3122857"/>
                <a:ext cx="14659" cy="24192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817;p42"/>
              <p:cNvSpPr/>
              <p:nvPr/>
            </p:nvSpPr>
            <p:spPr>
              <a:xfrm flipH="1">
                <a:off x="8229031" y="3087336"/>
                <a:ext cx="11557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818;p42"/>
              <p:cNvSpPr/>
              <p:nvPr/>
            </p:nvSpPr>
            <p:spPr>
              <a:xfrm flipH="1">
                <a:off x="8255573" y="3119951"/>
                <a:ext cx="15671" cy="27881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819;p42"/>
              <p:cNvSpPr/>
              <p:nvPr/>
            </p:nvSpPr>
            <p:spPr>
              <a:xfrm flipH="1">
                <a:off x="8232687" y="3045482"/>
                <a:ext cx="17466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820;p42"/>
              <p:cNvSpPr/>
              <p:nvPr/>
            </p:nvSpPr>
            <p:spPr>
              <a:xfrm flipH="1">
                <a:off x="8261189" y="3044209"/>
                <a:ext cx="14169" cy="2109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2821;p42"/>
              <p:cNvSpPr/>
              <p:nvPr/>
            </p:nvSpPr>
            <p:spPr>
              <a:xfrm flipH="1">
                <a:off x="8201183" y="2986031"/>
                <a:ext cx="9860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2822;p42"/>
              <p:cNvSpPr/>
              <p:nvPr/>
            </p:nvSpPr>
            <p:spPr>
              <a:xfrm flipH="1">
                <a:off x="8184794" y="3046037"/>
                <a:ext cx="10251" cy="24257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2823;p42"/>
              <p:cNvSpPr/>
              <p:nvPr/>
            </p:nvSpPr>
            <p:spPr>
              <a:xfrm flipH="1">
                <a:off x="8152146" y="3039540"/>
                <a:ext cx="11949" cy="21613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2824;p42"/>
              <p:cNvSpPr/>
              <p:nvPr/>
            </p:nvSpPr>
            <p:spPr>
              <a:xfrm flipH="1">
                <a:off x="8134157" y="2974866"/>
                <a:ext cx="14169" cy="24061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2825;p42"/>
              <p:cNvSpPr/>
              <p:nvPr/>
            </p:nvSpPr>
            <p:spPr>
              <a:xfrm flipH="1">
                <a:off x="8160243" y="2947736"/>
                <a:ext cx="9239" cy="2448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2826;p42"/>
              <p:cNvSpPr/>
              <p:nvPr/>
            </p:nvSpPr>
            <p:spPr>
              <a:xfrm flipH="1">
                <a:off x="8145715" y="2903890"/>
                <a:ext cx="11851" cy="18217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2827;p42"/>
              <p:cNvSpPr/>
              <p:nvPr/>
            </p:nvSpPr>
            <p:spPr>
              <a:xfrm flipH="1">
                <a:off x="8164226" y="2870981"/>
                <a:ext cx="12178" cy="2272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2828;p42"/>
              <p:cNvSpPr/>
              <p:nvPr/>
            </p:nvSpPr>
            <p:spPr>
              <a:xfrm flipH="1">
                <a:off x="8193380" y="2893998"/>
                <a:ext cx="10708" cy="2902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2829;p42"/>
              <p:cNvSpPr/>
              <p:nvPr/>
            </p:nvSpPr>
            <p:spPr>
              <a:xfrm flipH="1">
                <a:off x="8209344" y="2955212"/>
                <a:ext cx="10382" cy="20274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2830;p42"/>
              <p:cNvSpPr/>
              <p:nvPr/>
            </p:nvSpPr>
            <p:spPr>
              <a:xfrm flipH="1">
                <a:off x="8463211" y="2774051"/>
                <a:ext cx="3767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2831;p42"/>
              <p:cNvSpPr/>
              <p:nvPr/>
            </p:nvSpPr>
            <p:spPr>
              <a:xfrm flipH="1">
                <a:off x="8404642" y="2777022"/>
                <a:ext cx="28109" cy="966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2832;p42"/>
              <p:cNvSpPr/>
              <p:nvPr/>
            </p:nvSpPr>
            <p:spPr>
              <a:xfrm flipH="1">
                <a:off x="8433568" y="2750969"/>
                <a:ext cx="33300" cy="10610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2833;p42"/>
              <p:cNvSpPr/>
              <p:nvPr/>
            </p:nvSpPr>
            <p:spPr>
              <a:xfrm flipH="1">
                <a:off x="8355246" y="2766999"/>
                <a:ext cx="26183" cy="963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2834;p42"/>
              <p:cNvSpPr/>
              <p:nvPr/>
            </p:nvSpPr>
            <p:spPr>
              <a:xfrm flipH="1">
                <a:off x="8537452" y="2755017"/>
                <a:ext cx="21515" cy="8227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2835;p42"/>
              <p:cNvSpPr/>
              <p:nvPr/>
            </p:nvSpPr>
            <p:spPr>
              <a:xfrm flipH="1">
                <a:off x="8540782" y="2729748"/>
                <a:ext cx="326" cy="163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2836;p42"/>
              <p:cNvSpPr/>
              <p:nvPr/>
            </p:nvSpPr>
            <p:spPr>
              <a:xfrm flipH="1">
                <a:off x="8589100" y="2721652"/>
                <a:ext cx="27195" cy="9109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2837;p42"/>
              <p:cNvSpPr/>
              <p:nvPr/>
            </p:nvSpPr>
            <p:spPr>
              <a:xfrm flipH="1">
                <a:off x="8562264" y="2688841"/>
                <a:ext cx="29840" cy="128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2838;p42"/>
              <p:cNvSpPr/>
              <p:nvPr/>
            </p:nvSpPr>
            <p:spPr>
              <a:xfrm flipH="1">
                <a:off x="8579045" y="2596448"/>
                <a:ext cx="25987" cy="1345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2839;p42"/>
              <p:cNvSpPr/>
              <p:nvPr/>
            </p:nvSpPr>
            <p:spPr>
              <a:xfrm flipH="1">
                <a:off x="8589198" y="2622893"/>
                <a:ext cx="29089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2840;p42"/>
              <p:cNvSpPr/>
              <p:nvPr/>
            </p:nvSpPr>
            <p:spPr>
              <a:xfrm flipH="1">
                <a:off x="8610550" y="2655834"/>
                <a:ext cx="31635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2841;p42"/>
              <p:cNvSpPr/>
              <p:nvPr/>
            </p:nvSpPr>
            <p:spPr>
              <a:xfrm flipH="1">
                <a:off x="8547899" y="2569743"/>
                <a:ext cx="22494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2842;p42"/>
              <p:cNvSpPr/>
              <p:nvPr/>
            </p:nvSpPr>
            <p:spPr>
              <a:xfrm flipH="1">
                <a:off x="8597262" y="2533994"/>
                <a:ext cx="22266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2843;p42"/>
              <p:cNvSpPr/>
              <p:nvPr/>
            </p:nvSpPr>
            <p:spPr>
              <a:xfrm flipH="1">
                <a:off x="8631477" y="2541764"/>
                <a:ext cx="28730" cy="14528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2844;p42"/>
              <p:cNvSpPr/>
              <p:nvPr/>
            </p:nvSpPr>
            <p:spPr>
              <a:xfrm flipH="1">
                <a:off x="8659717" y="2567784"/>
                <a:ext cx="24192" cy="13712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2845;p42"/>
              <p:cNvSpPr/>
              <p:nvPr/>
            </p:nvSpPr>
            <p:spPr>
              <a:xfrm flipH="1">
                <a:off x="8626318" y="2602031"/>
                <a:ext cx="20894" cy="1234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2846;p42"/>
              <p:cNvSpPr/>
              <p:nvPr/>
            </p:nvSpPr>
            <p:spPr>
              <a:xfrm flipH="1">
                <a:off x="8661937" y="2648815"/>
                <a:ext cx="29579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2847;p42"/>
              <p:cNvSpPr/>
              <p:nvPr/>
            </p:nvSpPr>
            <p:spPr>
              <a:xfrm flipH="1">
                <a:off x="8646821" y="2683128"/>
                <a:ext cx="28207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2848;p42"/>
              <p:cNvSpPr/>
              <p:nvPr/>
            </p:nvSpPr>
            <p:spPr>
              <a:xfrm flipH="1">
                <a:off x="8638626" y="2480550"/>
                <a:ext cx="24975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2849;p42"/>
              <p:cNvSpPr/>
              <p:nvPr/>
            </p:nvSpPr>
            <p:spPr>
              <a:xfrm flipH="1">
                <a:off x="8648584" y="2451265"/>
                <a:ext cx="27195" cy="17368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2850;p42"/>
              <p:cNvSpPr/>
              <p:nvPr/>
            </p:nvSpPr>
            <p:spPr>
              <a:xfrm flipH="1">
                <a:off x="8639443" y="2400074"/>
                <a:ext cx="31146" cy="181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2851;p42"/>
              <p:cNvSpPr/>
              <p:nvPr/>
            </p:nvSpPr>
            <p:spPr>
              <a:xfrm flipH="1">
                <a:off x="8619528" y="2377090"/>
                <a:ext cx="31635" cy="1998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2852;p42"/>
              <p:cNvSpPr/>
              <p:nvPr/>
            </p:nvSpPr>
            <p:spPr>
              <a:xfrm flipH="1">
                <a:off x="8581069" y="2363998"/>
                <a:ext cx="34345" cy="2174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2853;p42"/>
              <p:cNvSpPr/>
              <p:nvPr/>
            </p:nvSpPr>
            <p:spPr>
              <a:xfrm flipH="1">
                <a:off x="8573331" y="2431024"/>
                <a:ext cx="25661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2854;p42"/>
              <p:cNvSpPr/>
              <p:nvPr/>
            </p:nvSpPr>
            <p:spPr>
              <a:xfrm flipH="1">
                <a:off x="8568891" y="2457827"/>
                <a:ext cx="27097" cy="20372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2855;p42"/>
              <p:cNvSpPr/>
              <p:nvPr/>
            </p:nvSpPr>
            <p:spPr>
              <a:xfrm flipH="1">
                <a:off x="8535591" y="2402686"/>
                <a:ext cx="27457" cy="175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2856;p42"/>
              <p:cNvSpPr/>
              <p:nvPr/>
            </p:nvSpPr>
            <p:spPr>
              <a:xfrm flipH="1">
                <a:off x="8523054" y="2500922"/>
                <a:ext cx="20796" cy="12537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2857;p42"/>
              <p:cNvSpPr/>
              <p:nvPr/>
            </p:nvSpPr>
            <p:spPr>
              <a:xfrm flipH="1">
                <a:off x="8528474" y="2527595"/>
                <a:ext cx="27424" cy="16454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2858;p42"/>
              <p:cNvSpPr/>
              <p:nvPr/>
            </p:nvSpPr>
            <p:spPr>
              <a:xfrm flipH="1">
                <a:off x="8488415" y="2458643"/>
                <a:ext cx="2680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2859;p42"/>
              <p:cNvSpPr/>
              <p:nvPr/>
            </p:nvSpPr>
            <p:spPr>
              <a:xfrm flipH="1">
                <a:off x="8480482" y="2422307"/>
                <a:ext cx="30068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2860;p42"/>
              <p:cNvSpPr/>
              <p:nvPr/>
            </p:nvSpPr>
            <p:spPr>
              <a:xfrm flipH="1">
                <a:off x="8517602" y="2373009"/>
                <a:ext cx="2190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2861;p42"/>
              <p:cNvSpPr/>
              <p:nvPr/>
            </p:nvSpPr>
            <p:spPr>
              <a:xfrm flipH="1">
                <a:off x="8441109" y="2385578"/>
                <a:ext cx="29383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2862;p42"/>
              <p:cNvSpPr/>
              <p:nvPr/>
            </p:nvSpPr>
            <p:spPr>
              <a:xfrm flipH="1">
                <a:off x="8424002" y="2443528"/>
                <a:ext cx="18413" cy="15344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2863;p42"/>
              <p:cNvSpPr/>
              <p:nvPr/>
            </p:nvSpPr>
            <p:spPr>
              <a:xfrm flipH="1">
                <a:off x="8433927" y="2485284"/>
                <a:ext cx="22494" cy="1465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2864;p42"/>
              <p:cNvSpPr/>
              <p:nvPr/>
            </p:nvSpPr>
            <p:spPr>
              <a:xfrm flipH="1">
                <a:off x="8506992" y="2585707"/>
                <a:ext cx="27130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2865;p42"/>
              <p:cNvSpPr/>
              <p:nvPr/>
            </p:nvSpPr>
            <p:spPr>
              <a:xfrm flipH="1">
                <a:off x="8374149" y="2477873"/>
                <a:ext cx="21972" cy="15377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2866;p42"/>
              <p:cNvSpPr/>
              <p:nvPr/>
            </p:nvSpPr>
            <p:spPr>
              <a:xfrm flipH="1">
                <a:off x="8360470" y="2444605"/>
                <a:ext cx="30264" cy="19164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2867;p42"/>
              <p:cNvSpPr/>
              <p:nvPr/>
            </p:nvSpPr>
            <p:spPr>
              <a:xfrm flipH="1">
                <a:off x="8342089" y="2519204"/>
                <a:ext cx="18838" cy="15867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2868;p42"/>
              <p:cNvSpPr/>
              <p:nvPr/>
            </p:nvSpPr>
            <p:spPr>
              <a:xfrm flipH="1">
                <a:off x="8323480" y="2486785"/>
                <a:ext cx="22364" cy="22429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2869;p42"/>
              <p:cNvSpPr/>
              <p:nvPr/>
            </p:nvSpPr>
            <p:spPr>
              <a:xfrm flipH="1">
                <a:off x="8291518" y="2558545"/>
                <a:ext cx="22788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2870;p42"/>
              <p:cNvSpPr/>
              <p:nvPr/>
            </p:nvSpPr>
            <p:spPr>
              <a:xfrm flipH="1">
                <a:off x="8279275" y="2526550"/>
                <a:ext cx="20764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2871;p42"/>
              <p:cNvSpPr/>
              <p:nvPr/>
            </p:nvSpPr>
            <p:spPr>
              <a:xfrm flipH="1">
                <a:off x="8256063" y="2578394"/>
                <a:ext cx="18903" cy="15736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2872;p42"/>
              <p:cNvSpPr/>
              <p:nvPr/>
            </p:nvSpPr>
            <p:spPr>
              <a:xfrm flipH="1">
                <a:off x="8237062" y="2511206"/>
                <a:ext cx="9109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2873;p42"/>
              <p:cNvSpPr/>
              <p:nvPr/>
            </p:nvSpPr>
            <p:spPr>
              <a:xfrm flipH="1">
                <a:off x="8247640" y="2479832"/>
                <a:ext cx="12047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2874;p42"/>
              <p:cNvSpPr/>
              <p:nvPr/>
            </p:nvSpPr>
            <p:spPr>
              <a:xfrm flipH="1">
                <a:off x="8203925" y="2420805"/>
                <a:ext cx="11982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2875;p42"/>
              <p:cNvSpPr/>
              <p:nvPr/>
            </p:nvSpPr>
            <p:spPr>
              <a:xfrm flipH="1">
                <a:off x="8237128" y="2397527"/>
                <a:ext cx="15018" cy="23767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2876;p42"/>
              <p:cNvSpPr/>
              <p:nvPr/>
            </p:nvSpPr>
            <p:spPr>
              <a:xfrm flipH="1">
                <a:off x="8217343" y="2359395"/>
                <a:ext cx="11949" cy="1789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2877;p42"/>
              <p:cNvSpPr/>
              <p:nvPr/>
            </p:nvSpPr>
            <p:spPr>
              <a:xfrm flipH="1">
                <a:off x="8169906" y="2348719"/>
                <a:ext cx="1792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2878;p42"/>
              <p:cNvSpPr/>
              <p:nvPr/>
            </p:nvSpPr>
            <p:spPr>
              <a:xfrm flipH="1">
                <a:off x="8136867" y="2360244"/>
                <a:ext cx="16585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2879;p42"/>
              <p:cNvSpPr/>
              <p:nvPr/>
            </p:nvSpPr>
            <p:spPr>
              <a:xfrm flipH="1">
                <a:off x="8102457" y="2384109"/>
                <a:ext cx="14365" cy="21678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2880;p42"/>
              <p:cNvSpPr/>
              <p:nvPr/>
            </p:nvSpPr>
            <p:spPr>
              <a:xfrm flipH="1">
                <a:off x="8086492" y="2329490"/>
                <a:ext cx="17042" cy="19099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2881;p42"/>
              <p:cNvSpPr/>
              <p:nvPr/>
            </p:nvSpPr>
            <p:spPr>
              <a:xfrm flipH="1">
                <a:off x="8121490" y="2295732"/>
                <a:ext cx="13451" cy="247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2882;p42"/>
              <p:cNvSpPr/>
              <p:nvPr/>
            </p:nvSpPr>
            <p:spPr>
              <a:xfrm flipH="1">
                <a:off x="8164715" y="2299356"/>
                <a:ext cx="15148" cy="23082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2883;p42"/>
              <p:cNvSpPr/>
              <p:nvPr/>
            </p:nvSpPr>
            <p:spPr>
              <a:xfrm flipH="1">
                <a:off x="8210650" y="2300695"/>
                <a:ext cx="13320" cy="22331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884;p42"/>
              <p:cNvSpPr/>
              <p:nvPr/>
            </p:nvSpPr>
            <p:spPr>
              <a:xfrm flipH="1">
                <a:off x="8232753" y="2279409"/>
                <a:ext cx="11296" cy="27816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885;p42"/>
              <p:cNvSpPr/>
              <p:nvPr/>
            </p:nvSpPr>
            <p:spPr>
              <a:xfrm flipH="1">
                <a:off x="8182443" y="2213754"/>
                <a:ext cx="15638" cy="28665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886;p42"/>
              <p:cNvSpPr/>
              <p:nvPr/>
            </p:nvSpPr>
            <p:spPr>
              <a:xfrm flipH="1">
                <a:off x="8160243" y="2246337"/>
                <a:ext cx="15540" cy="2556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887;p42"/>
              <p:cNvSpPr/>
              <p:nvPr/>
            </p:nvSpPr>
            <p:spPr>
              <a:xfrm flipH="1">
                <a:off x="8110227" y="2246794"/>
                <a:ext cx="17695" cy="28305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888;p42"/>
              <p:cNvSpPr/>
              <p:nvPr/>
            </p:nvSpPr>
            <p:spPr>
              <a:xfrm flipH="1">
                <a:off x="8113948" y="2193807"/>
                <a:ext cx="15148" cy="2337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889;p42"/>
              <p:cNvSpPr/>
              <p:nvPr/>
            </p:nvSpPr>
            <p:spPr>
              <a:xfrm flipH="1">
                <a:off x="8126061" y="2168113"/>
                <a:ext cx="16944" cy="19784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890;p42"/>
              <p:cNvSpPr/>
              <p:nvPr/>
            </p:nvSpPr>
            <p:spPr>
              <a:xfrm flipH="1">
                <a:off x="8062202" y="2210261"/>
                <a:ext cx="11329" cy="24159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891;p42"/>
              <p:cNvSpPr/>
              <p:nvPr/>
            </p:nvSpPr>
            <p:spPr>
              <a:xfrm flipH="1">
                <a:off x="8050123" y="2270463"/>
                <a:ext cx="13614" cy="20666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892;p42"/>
              <p:cNvSpPr/>
              <p:nvPr/>
            </p:nvSpPr>
            <p:spPr>
              <a:xfrm flipH="1">
                <a:off x="8090344" y="2444115"/>
                <a:ext cx="14561" cy="2762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893;p42"/>
              <p:cNvSpPr/>
              <p:nvPr/>
            </p:nvSpPr>
            <p:spPr>
              <a:xfrm flipH="1">
                <a:off x="8057795" y="2428608"/>
                <a:ext cx="14398" cy="22821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894;p42"/>
              <p:cNvSpPr/>
              <p:nvPr/>
            </p:nvSpPr>
            <p:spPr>
              <a:xfrm flipH="1">
                <a:off x="8060374" y="2382999"/>
                <a:ext cx="13516" cy="19229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895;p42"/>
              <p:cNvSpPr/>
              <p:nvPr/>
            </p:nvSpPr>
            <p:spPr>
              <a:xfrm flipH="1">
                <a:off x="8019238" y="2421980"/>
                <a:ext cx="12700" cy="1896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896;p42"/>
              <p:cNvSpPr/>
              <p:nvPr/>
            </p:nvSpPr>
            <p:spPr>
              <a:xfrm flipH="1">
                <a:off x="7975915" y="2381203"/>
                <a:ext cx="15050" cy="22853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897;p42"/>
              <p:cNvSpPr/>
              <p:nvPr/>
            </p:nvSpPr>
            <p:spPr>
              <a:xfrm flipH="1">
                <a:off x="8001249" y="2351266"/>
                <a:ext cx="15018" cy="2651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898;p42"/>
              <p:cNvSpPr/>
              <p:nvPr/>
            </p:nvSpPr>
            <p:spPr>
              <a:xfrm flipH="1">
                <a:off x="8005787" y="2315484"/>
                <a:ext cx="14234" cy="20960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899;p42"/>
              <p:cNvSpPr/>
              <p:nvPr/>
            </p:nvSpPr>
            <p:spPr>
              <a:xfrm flipH="1">
                <a:off x="7945357" y="2259363"/>
                <a:ext cx="14463" cy="25955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900;p42"/>
              <p:cNvSpPr/>
              <p:nvPr/>
            </p:nvSpPr>
            <p:spPr>
              <a:xfrm flipH="1">
                <a:off x="7953323" y="2319761"/>
                <a:ext cx="10088" cy="17466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901;p42"/>
              <p:cNvSpPr/>
              <p:nvPr/>
            </p:nvSpPr>
            <p:spPr>
              <a:xfrm flipH="1">
                <a:off x="7910489" y="2304612"/>
                <a:ext cx="15573" cy="284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902;p42"/>
              <p:cNvSpPr/>
              <p:nvPr/>
            </p:nvSpPr>
            <p:spPr>
              <a:xfrm flipH="1">
                <a:off x="7900597" y="2254792"/>
                <a:ext cx="16030" cy="16618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903;p42"/>
              <p:cNvSpPr/>
              <p:nvPr/>
            </p:nvSpPr>
            <p:spPr>
              <a:xfrm flipH="1">
                <a:off x="7865827" y="2373140"/>
                <a:ext cx="12700" cy="19458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904;p42"/>
              <p:cNvSpPr/>
              <p:nvPr/>
            </p:nvSpPr>
            <p:spPr>
              <a:xfrm flipH="1">
                <a:off x="7902295" y="2375066"/>
                <a:ext cx="19197" cy="2484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905;p42"/>
              <p:cNvSpPr/>
              <p:nvPr/>
            </p:nvSpPr>
            <p:spPr>
              <a:xfrm flipH="1">
                <a:off x="7931122" y="2444931"/>
                <a:ext cx="19327" cy="2546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906;p42"/>
              <p:cNvSpPr/>
              <p:nvPr/>
            </p:nvSpPr>
            <p:spPr>
              <a:xfrm flipH="1">
                <a:off x="7880649" y="2438892"/>
                <a:ext cx="21188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907;p42"/>
              <p:cNvSpPr/>
              <p:nvPr/>
            </p:nvSpPr>
            <p:spPr>
              <a:xfrm flipH="1">
                <a:off x="7976796" y="2441210"/>
                <a:ext cx="13549" cy="1720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908;p42"/>
              <p:cNvSpPr/>
              <p:nvPr/>
            </p:nvSpPr>
            <p:spPr>
              <a:xfrm flipH="1">
                <a:off x="7984730" y="2516984"/>
                <a:ext cx="13940" cy="15214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909;p42"/>
              <p:cNvSpPr/>
              <p:nvPr/>
            </p:nvSpPr>
            <p:spPr>
              <a:xfrm flipH="1">
                <a:off x="7935856" y="2500595"/>
                <a:ext cx="17336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910;p42"/>
              <p:cNvSpPr/>
              <p:nvPr/>
            </p:nvSpPr>
            <p:spPr>
              <a:xfrm flipH="1">
                <a:off x="7962627" y="2550187"/>
                <a:ext cx="217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911;p42"/>
              <p:cNvSpPr/>
              <p:nvPr/>
            </p:nvSpPr>
            <p:spPr>
              <a:xfrm flipH="1">
                <a:off x="8007681" y="2593118"/>
                <a:ext cx="25465" cy="2706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912;p42"/>
              <p:cNvSpPr/>
              <p:nvPr/>
            </p:nvSpPr>
            <p:spPr>
              <a:xfrm flipH="1">
                <a:off x="8052506" y="2690049"/>
                <a:ext cx="31929" cy="1181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913;p42"/>
              <p:cNvSpPr/>
              <p:nvPr/>
            </p:nvSpPr>
            <p:spPr>
              <a:xfrm flipH="1">
                <a:off x="7993904" y="2683095"/>
                <a:ext cx="26347" cy="10121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914;p42"/>
              <p:cNvSpPr/>
              <p:nvPr/>
            </p:nvSpPr>
            <p:spPr>
              <a:xfrm flipH="1">
                <a:off x="8038370" y="2637519"/>
                <a:ext cx="20176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915;p42"/>
              <p:cNvSpPr/>
              <p:nvPr/>
            </p:nvSpPr>
            <p:spPr>
              <a:xfrm flipH="1">
                <a:off x="7966610" y="2711988"/>
                <a:ext cx="28991" cy="13875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916;p42"/>
              <p:cNvSpPr/>
              <p:nvPr/>
            </p:nvSpPr>
            <p:spPr>
              <a:xfrm flipH="1">
                <a:off x="7896483" y="2702292"/>
                <a:ext cx="33333" cy="15410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917;p42"/>
              <p:cNvSpPr/>
              <p:nvPr/>
            </p:nvSpPr>
            <p:spPr>
              <a:xfrm flipH="1">
                <a:off x="7905527" y="2735266"/>
                <a:ext cx="23082" cy="1185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918;p42"/>
              <p:cNvSpPr/>
              <p:nvPr/>
            </p:nvSpPr>
            <p:spPr>
              <a:xfrm flipH="1">
                <a:off x="7814310" y="2718975"/>
                <a:ext cx="32256" cy="1792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919;p42"/>
              <p:cNvSpPr/>
              <p:nvPr/>
            </p:nvSpPr>
            <p:spPr>
              <a:xfrm flipH="1">
                <a:off x="7840101" y="2759262"/>
                <a:ext cx="21874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920;p42"/>
              <p:cNvSpPr/>
              <p:nvPr/>
            </p:nvSpPr>
            <p:spPr>
              <a:xfrm flipH="1">
                <a:off x="7859233" y="2783257"/>
                <a:ext cx="19686" cy="14561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921;p42"/>
              <p:cNvSpPr/>
              <p:nvPr/>
            </p:nvSpPr>
            <p:spPr>
              <a:xfrm flipH="1">
                <a:off x="7861355" y="2727789"/>
                <a:ext cx="17662" cy="9794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922;p42"/>
              <p:cNvSpPr/>
              <p:nvPr/>
            </p:nvSpPr>
            <p:spPr>
              <a:xfrm flipH="1">
                <a:off x="7842615" y="2822304"/>
                <a:ext cx="27946" cy="15246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923;p42"/>
              <p:cNvSpPr/>
              <p:nvPr/>
            </p:nvSpPr>
            <p:spPr>
              <a:xfrm flipH="1">
                <a:off x="7880094" y="2845092"/>
                <a:ext cx="25465" cy="16977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924;p42"/>
              <p:cNvSpPr/>
              <p:nvPr/>
            </p:nvSpPr>
            <p:spPr>
              <a:xfrm flipH="1">
                <a:off x="7922667" y="2869284"/>
                <a:ext cx="20666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925;p42"/>
              <p:cNvSpPr/>
              <p:nvPr/>
            </p:nvSpPr>
            <p:spPr>
              <a:xfrm flipH="1">
                <a:off x="7928380" y="2909179"/>
                <a:ext cx="23865" cy="1328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926;p42"/>
              <p:cNvSpPr/>
              <p:nvPr/>
            </p:nvSpPr>
            <p:spPr>
              <a:xfrm flipH="1">
                <a:off x="7872879" y="2890374"/>
                <a:ext cx="22233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927;p42"/>
              <p:cNvSpPr/>
              <p:nvPr/>
            </p:nvSpPr>
            <p:spPr>
              <a:xfrm flipH="1">
                <a:off x="7812090" y="2877903"/>
                <a:ext cx="31929" cy="16324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928;p42"/>
              <p:cNvSpPr/>
              <p:nvPr/>
            </p:nvSpPr>
            <p:spPr>
              <a:xfrm flipH="1">
                <a:off x="7774839" y="2849499"/>
                <a:ext cx="22657" cy="14006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929;p42"/>
              <p:cNvSpPr/>
              <p:nvPr/>
            </p:nvSpPr>
            <p:spPr>
              <a:xfrm flipH="1">
                <a:off x="7789857" y="2821586"/>
                <a:ext cx="33627" cy="16063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930;p42"/>
              <p:cNvSpPr/>
              <p:nvPr/>
            </p:nvSpPr>
            <p:spPr>
              <a:xfrm flipH="1">
                <a:off x="7806115" y="2787795"/>
                <a:ext cx="31211" cy="1655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931;p42"/>
              <p:cNvSpPr/>
              <p:nvPr/>
            </p:nvSpPr>
            <p:spPr>
              <a:xfrm flipH="1">
                <a:off x="7746664" y="2796023"/>
                <a:ext cx="33105" cy="1834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2932;p42"/>
              <p:cNvSpPr/>
              <p:nvPr/>
            </p:nvSpPr>
            <p:spPr>
              <a:xfrm flipH="1">
                <a:off x="7749015" y="2756911"/>
                <a:ext cx="30525" cy="986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2933;p42"/>
              <p:cNvSpPr/>
              <p:nvPr/>
            </p:nvSpPr>
            <p:spPr>
              <a:xfrm flipH="1">
                <a:off x="7719240" y="2821945"/>
                <a:ext cx="19458" cy="12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2934;p42"/>
              <p:cNvSpPr/>
              <p:nvPr/>
            </p:nvSpPr>
            <p:spPr>
              <a:xfrm flipH="1">
                <a:off x="7687311" y="2841958"/>
                <a:ext cx="23245" cy="12504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2935;p42"/>
              <p:cNvSpPr/>
              <p:nvPr/>
            </p:nvSpPr>
            <p:spPr>
              <a:xfrm flipH="1">
                <a:off x="7707683" y="2879110"/>
                <a:ext cx="22233" cy="1194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2936;p42"/>
              <p:cNvSpPr/>
              <p:nvPr/>
            </p:nvSpPr>
            <p:spPr>
              <a:xfrm flipH="1">
                <a:off x="7727663" y="2848716"/>
                <a:ext cx="19686" cy="10872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2937;p42"/>
              <p:cNvSpPr/>
              <p:nvPr/>
            </p:nvSpPr>
            <p:spPr>
              <a:xfrm flipH="1">
                <a:off x="7776210" y="2906828"/>
                <a:ext cx="24584" cy="1074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2938;p42"/>
              <p:cNvSpPr/>
              <p:nvPr/>
            </p:nvSpPr>
            <p:spPr>
              <a:xfrm flipH="1">
                <a:off x="7797431" y="2957236"/>
                <a:ext cx="2187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2939;p42"/>
              <p:cNvSpPr/>
              <p:nvPr/>
            </p:nvSpPr>
            <p:spPr>
              <a:xfrm flipH="1">
                <a:off x="7839873" y="2931771"/>
                <a:ext cx="18544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2940;p42"/>
              <p:cNvSpPr/>
              <p:nvPr/>
            </p:nvSpPr>
            <p:spPr>
              <a:xfrm flipH="1">
                <a:off x="7842093" y="2976531"/>
                <a:ext cx="22755" cy="14887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2941;p42"/>
              <p:cNvSpPr/>
              <p:nvPr/>
            </p:nvSpPr>
            <p:spPr>
              <a:xfrm flipH="1">
                <a:off x="7879964" y="2960892"/>
                <a:ext cx="19229" cy="12439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2942;p42"/>
              <p:cNvSpPr/>
              <p:nvPr/>
            </p:nvSpPr>
            <p:spPr>
              <a:xfrm flipH="1">
                <a:off x="7993838" y="2996739"/>
                <a:ext cx="25302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2943;p42"/>
              <p:cNvSpPr/>
              <p:nvPr/>
            </p:nvSpPr>
            <p:spPr>
              <a:xfrm flipH="1">
                <a:off x="8027792" y="2953547"/>
                <a:ext cx="22723" cy="2001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2944;p42"/>
              <p:cNvSpPr/>
              <p:nvPr/>
            </p:nvSpPr>
            <p:spPr>
              <a:xfrm flipH="1">
                <a:off x="7976894" y="2963570"/>
                <a:ext cx="25922" cy="20927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2945;p42"/>
              <p:cNvSpPr/>
              <p:nvPr/>
            </p:nvSpPr>
            <p:spPr>
              <a:xfrm flipH="1">
                <a:off x="7914472" y="2981362"/>
                <a:ext cx="27914" cy="23931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2946;p42"/>
              <p:cNvSpPr/>
              <p:nvPr/>
            </p:nvSpPr>
            <p:spPr>
              <a:xfrm flipH="1">
                <a:off x="8076208" y="2926547"/>
                <a:ext cx="13190" cy="13973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2947;p42"/>
              <p:cNvSpPr/>
              <p:nvPr/>
            </p:nvSpPr>
            <p:spPr>
              <a:xfrm flipH="1">
                <a:off x="7923287" y="3058835"/>
                <a:ext cx="23408" cy="16813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2948;p42"/>
              <p:cNvSpPr/>
              <p:nvPr/>
            </p:nvSpPr>
            <p:spPr>
              <a:xfrm flipH="1">
                <a:off x="7891652" y="3041858"/>
                <a:ext cx="31505" cy="20601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2949;p42"/>
              <p:cNvSpPr/>
              <p:nvPr/>
            </p:nvSpPr>
            <p:spPr>
              <a:xfrm flipH="1">
                <a:off x="7825834" y="3086814"/>
                <a:ext cx="27848" cy="163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2950;p42"/>
              <p:cNvSpPr/>
              <p:nvPr/>
            </p:nvSpPr>
            <p:spPr>
              <a:xfrm flipH="1">
                <a:off x="7847382" y="3033892"/>
                <a:ext cx="26183" cy="16781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2951;p42"/>
              <p:cNvSpPr/>
              <p:nvPr/>
            </p:nvSpPr>
            <p:spPr>
              <a:xfrm flipH="1">
                <a:off x="7788616" y="3069478"/>
                <a:ext cx="19719" cy="11329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2952;p42"/>
              <p:cNvSpPr/>
              <p:nvPr/>
            </p:nvSpPr>
            <p:spPr>
              <a:xfrm flipH="1">
                <a:off x="7790477" y="3013879"/>
                <a:ext cx="40124" cy="189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2953;p42"/>
              <p:cNvSpPr/>
              <p:nvPr/>
            </p:nvSpPr>
            <p:spPr>
              <a:xfrm flipH="1">
                <a:off x="7905037" y="2430664"/>
                <a:ext cx="669796" cy="62833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2954;p42"/>
              <p:cNvSpPr/>
              <p:nvPr/>
            </p:nvSpPr>
            <p:spPr>
              <a:xfrm flipH="1">
                <a:off x="8101412" y="2563507"/>
                <a:ext cx="121188" cy="180182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2955;p42"/>
              <p:cNvSpPr/>
              <p:nvPr/>
            </p:nvSpPr>
            <p:spPr>
              <a:xfrm flipH="1">
                <a:off x="8233014" y="2626419"/>
                <a:ext cx="233103" cy="12115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2956;p42"/>
              <p:cNvSpPr/>
              <p:nvPr/>
            </p:nvSpPr>
            <p:spPr>
              <a:xfrm flipH="1">
                <a:off x="8214209" y="2756748"/>
                <a:ext cx="165882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2957;p42"/>
              <p:cNvSpPr/>
              <p:nvPr/>
            </p:nvSpPr>
            <p:spPr>
              <a:xfrm flipH="1">
                <a:off x="8009052" y="2734613"/>
                <a:ext cx="205092" cy="136858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2958;p42"/>
              <p:cNvSpPr/>
              <p:nvPr/>
            </p:nvSpPr>
            <p:spPr>
              <a:xfrm flipH="1">
                <a:off x="8161712" y="2678263"/>
                <a:ext cx="115735" cy="115703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2959;p42"/>
              <p:cNvSpPr/>
              <p:nvPr/>
            </p:nvSpPr>
            <p:spPr>
              <a:xfrm flipH="1">
                <a:off x="8127105" y="2643493"/>
                <a:ext cx="184981" cy="185111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68" name="Picture 2" descr="Bé làm hoạ sĩ | Bài thơ Bé làm hoạ sĩ (Nguyễn Lãm Thắng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52" y="-49353"/>
            <a:ext cx="9296842" cy="51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19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37"/>
          <p:cNvGrpSpPr/>
          <p:nvPr/>
        </p:nvGrpSpPr>
        <p:grpSpPr>
          <a:xfrm flipH="1">
            <a:off x="92328" y="3493883"/>
            <a:ext cx="2329560" cy="1922110"/>
            <a:chOff x="5143571" y="1692850"/>
            <a:chExt cx="4067685" cy="2774137"/>
          </a:xfrm>
        </p:grpSpPr>
        <p:sp>
          <p:nvSpPr>
            <p:cNvPr id="2210" name="Google Shape;2210;p37"/>
            <p:cNvSpPr/>
            <p:nvPr/>
          </p:nvSpPr>
          <p:spPr>
            <a:xfrm rot="10800000" flipH="1">
              <a:off x="6196271" y="3237635"/>
              <a:ext cx="3014986" cy="859790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 rot="10800000" flipH="1">
              <a:off x="5961350" y="2332080"/>
              <a:ext cx="1358968" cy="1622067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2" name="Google Shape;2212;p37"/>
            <p:cNvGrpSpPr/>
            <p:nvPr/>
          </p:nvGrpSpPr>
          <p:grpSpPr>
            <a:xfrm rot="10800000" flipH="1">
              <a:off x="5143571" y="2096324"/>
              <a:ext cx="1715182" cy="1699518"/>
              <a:chOff x="2547657" y="959163"/>
              <a:chExt cx="1078392" cy="1069687"/>
            </a:xfrm>
          </p:grpSpPr>
          <p:sp>
            <p:nvSpPr>
              <p:cNvPr id="2213" name="Google Shape;2213;p37"/>
              <p:cNvSpPr/>
              <p:nvPr/>
            </p:nvSpPr>
            <p:spPr>
              <a:xfrm rot="-2989129">
                <a:off x="2829208" y="1409834"/>
                <a:ext cx="354671" cy="112174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4487" extrusionOk="0">
                    <a:moveTo>
                      <a:pt x="102" y="1"/>
                    </a:moveTo>
                    <a:cubicBezTo>
                      <a:pt x="20" y="1"/>
                      <a:pt x="1" y="124"/>
                      <a:pt x="88" y="140"/>
                    </a:cubicBezTo>
                    <a:cubicBezTo>
                      <a:pt x="4899" y="1105"/>
                      <a:pt x="9510" y="2596"/>
                      <a:pt x="14038" y="4480"/>
                    </a:cubicBezTo>
                    <a:cubicBezTo>
                      <a:pt x="14050" y="4484"/>
                      <a:pt x="14061" y="4486"/>
                      <a:pt x="14071" y="4486"/>
                    </a:cubicBezTo>
                    <a:cubicBezTo>
                      <a:pt x="14146" y="4486"/>
                      <a:pt x="14187" y="4376"/>
                      <a:pt x="14104" y="4333"/>
                    </a:cubicBezTo>
                    <a:cubicBezTo>
                      <a:pt x="9751" y="2101"/>
                      <a:pt x="4951" y="672"/>
                      <a:pt x="112" y="1"/>
                    </a:cubicBezTo>
                    <a:cubicBezTo>
                      <a:pt x="108" y="1"/>
                      <a:pt x="105" y="1"/>
                      <a:pt x="1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37"/>
              <p:cNvSpPr/>
              <p:nvPr/>
            </p:nvSpPr>
            <p:spPr>
              <a:xfrm rot="-2989129">
                <a:off x="2894372" y="1100132"/>
                <a:ext cx="163323" cy="316147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12646" extrusionOk="0">
                    <a:moveTo>
                      <a:pt x="44" y="0"/>
                    </a:moveTo>
                    <a:cubicBezTo>
                      <a:pt x="22" y="0"/>
                      <a:pt x="1" y="15"/>
                      <a:pt x="4" y="43"/>
                    </a:cubicBezTo>
                    <a:cubicBezTo>
                      <a:pt x="846" y="4700"/>
                      <a:pt x="3110" y="9099"/>
                      <a:pt x="6290" y="12606"/>
                    </a:cubicBezTo>
                    <a:cubicBezTo>
                      <a:pt x="6315" y="12634"/>
                      <a:pt x="6347" y="12646"/>
                      <a:pt x="6378" y="12646"/>
                    </a:cubicBezTo>
                    <a:cubicBezTo>
                      <a:pt x="6459" y="12646"/>
                      <a:pt x="6532" y="12564"/>
                      <a:pt x="6471" y="12477"/>
                    </a:cubicBezTo>
                    <a:cubicBezTo>
                      <a:pt x="3715" y="8659"/>
                      <a:pt x="944" y="4784"/>
                      <a:pt x="88" y="36"/>
                    </a:cubicBezTo>
                    <a:cubicBezTo>
                      <a:pt x="83" y="12"/>
                      <a:pt x="63" y="0"/>
                      <a:pt x="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37"/>
              <p:cNvSpPr/>
              <p:nvPr/>
            </p:nvSpPr>
            <p:spPr>
              <a:xfrm rot="-2989129">
                <a:off x="3063797" y="1475473"/>
                <a:ext cx="281322" cy="220298"/>
              </a:xfrm>
              <a:custGeom>
                <a:avLst/>
                <a:gdLst/>
                <a:ahLst/>
                <a:cxnLst/>
                <a:rect l="l" t="t" r="r" b="b"/>
                <a:pathLst>
                  <a:path w="11253" h="8812" extrusionOk="0">
                    <a:moveTo>
                      <a:pt x="11104" y="0"/>
                    </a:moveTo>
                    <a:cubicBezTo>
                      <a:pt x="11090" y="0"/>
                      <a:pt x="11075" y="3"/>
                      <a:pt x="11058" y="10"/>
                    </a:cubicBezTo>
                    <a:cubicBezTo>
                      <a:pt x="6684" y="1694"/>
                      <a:pt x="2729" y="4943"/>
                      <a:pt x="21" y="8743"/>
                    </a:cubicBezTo>
                    <a:cubicBezTo>
                      <a:pt x="1" y="8775"/>
                      <a:pt x="28" y="8812"/>
                      <a:pt x="58" y="8812"/>
                    </a:cubicBezTo>
                    <a:cubicBezTo>
                      <a:pt x="68" y="8812"/>
                      <a:pt x="79" y="8807"/>
                      <a:pt x="88" y="8796"/>
                    </a:cubicBezTo>
                    <a:cubicBezTo>
                      <a:pt x="3159" y="5058"/>
                      <a:pt x="6816" y="2343"/>
                      <a:pt x="11139" y="223"/>
                    </a:cubicBezTo>
                    <a:cubicBezTo>
                      <a:pt x="11253" y="167"/>
                      <a:pt x="11211" y="0"/>
                      <a:pt x="111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37"/>
              <p:cNvSpPr/>
              <p:nvPr/>
            </p:nvSpPr>
            <p:spPr>
              <a:xfrm rot="-2989129">
                <a:off x="2823348" y="1551732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1" y="1"/>
                    </a:moveTo>
                    <a:cubicBezTo>
                      <a:pt x="676" y="1"/>
                      <a:pt x="461" y="102"/>
                      <a:pt x="320" y="345"/>
                    </a:cubicBezTo>
                    <a:cubicBezTo>
                      <a:pt x="1" y="894"/>
                      <a:pt x="491" y="1407"/>
                      <a:pt x="977" y="1407"/>
                    </a:cubicBezTo>
                    <a:cubicBezTo>
                      <a:pt x="1193" y="1407"/>
                      <a:pt x="1407" y="1305"/>
                      <a:pt x="1549" y="1061"/>
                    </a:cubicBezTo>
                    <a:cubicBezTo>
                      <a:pt x="1869" y="514"/>
                      <a:pt x="1377" y="1"/>
                      <a:pt x="8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37"/>
              <p:cNvSpPr/>
              <p:nvPr/>
            </p:nvSpPr>
            <p:spPr>
              <a:xfrm rot="-2989129">
                <a:off x="3174840" y="1746299"/>
                <a:ext cx="46725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7" extrusionOk="0">
                    <a:moveTo>
                      <a:pt x="893" y="0"/>
                    </a:moveTo>
                    <a:cubicBezTo>
                      <a:pt x="677" y="0"/>
                      <a:pt x="462" y="101"/>
                      <a:pt x="321" y="346"/>
                    </a:cubicBezTo>
                    <a:cubicBezTo>
                      <a:pt x="1" y="892"/>
                      <a:pt x="493" y="1406"/>
                      <a:pt x="979" y="1406"/>
                    </a:cubicBezTo>
                    <a:cubicBezTo>
                      <a:pt x="1194" y="1406"/>
                      <a:pt x="1408" y="1305"/>
                      <a:pt x="1550" y="1062"/>
                    </a:cubicBezTo>
                    <a:cubicBezTo>
                      <a:pt x="1869" y="512"/>
                      <a:pt x="1378" y="0"/>
                      <a:pt x="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37"/>
              <p:cNvSpPr/>
              <p:nvPr/>
            </p:nvSpPr>
            <p:spPr>
              <a:xfrm rot="-2989129">
                <a:off x="2779323" y="1201086"/>
                <a:ext cx="46725" cy="351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405" extrusionOk="0">
                    <a:moveTo>
                      <a:pt x="890" y="0"/>
                    </a:moveTo>
                    <a:cubicBezTo>
                      <a:pt x="675" y="0"/>
                      <a:pt x="461" y="101"/>
                      <a:pt x="319" y="343"/>
                    </a:cubicBezTo>
                    <a:cubicBezTo>
                      <a:pt x="0" y="892"/>
                      <a:pt x="491" y="1404"/>
                      <a:pt x="976" y="1404"/>
                    </a:cubicBezTo>
                    <a:cubicBezTo>
                      <a:pt x="1192" y="1404"/>
                      <a:pt x="1407" y="1303"/>
                      <a:pt x="1549" y="1059"/>
                    </a:cubicBezTo>
                    <a:cubicBezTo>
                      <a:pt x="1868" y="512"/>
                      <a:pt x="1376" y="0"/>
                      <a:pt x="8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37"/>
              <p:cNvSpPr/>
              <p:nvPr/>
            </p:nvSpPr>
            <p:spPr>
              <a:xfrm rot="-2989129">
                <a:off x="2724094" y="1094611"/>
                <a:ext cx="725517" cy="798792"/>
              </a:xfrm>
              <a:custGeom>
                <a:avLst/>
                <a:gdLst/>
                <a:ahLst/>
                <a:cxnLst/>
                <a:rect l="l" t="t" r="r" b="b"/>
                <a:pathLst>
                  <a:path w="29021" h="31952" extrusionOk="0">
                    <a:moveTo>
                      <a:pt x="20741" y="1"/>
                    </a:moveTo>
                    <a:cubicBezTo>
                      <a:pt x="20409" y="1"/>
                      <a:pt x="20045" y="267"/>
                      <a:pt x="19640" y="880"/>
                    </a:cubicBezTo>
                    <a:cubicBezTo>
                      <a:pt x="16995" y="4887"/>
                      <a:pt x="22033" y="12699"/>
                      <a:pt x="22033" y="12699"/>
                    </a:cubicBezTo>
                    <a:cubicBezTo>
                      <a:pt x="22033" y="12699"/>
                      <a:pt x="12033" y="3533"/>
                      <a:pt x="8162" y="3533"/>
                    </a:cubicBezTo>
                    <a:cubicBezTo>
                      <a:pt x="7570" y="3533"/>
                      <a:pt x="7122" y="3747"/>
                      <a:pt x="6874" y="4241"/>
                    </a:cubicBezTo>
                    <a:cubicBezTo>
                      <a:pt x="5005" y="7962"/>
                      <a:pt x="20388" y="14973"/>
                      <a:pt x="20388" y="14973"/>
                    </a:cubicBezTo>
                    <a:cubicBezTo>
                      <a:pt x="18314" y="14430"/>
                      <a:pt x="12797" y="13732"/>
                      <a:pt x="8170" y="13732"/>
                    </a:cubicBezTo>
                    <a:cubicBezTo>
                      <a:pt x="3662" y="13732"/>
                      <a:pt x="0" y="14395"/>
                      <a:pt x="1197" y="16511"/>
                    </a:cubicBezTo>
                    <a:cubicBezTo>
                      <a:pt x="2175" y="18240"/>
                      <a:pt x="5465" y="18756"/>
                      <a:pt x="9044" y="18756"/>
                    </a:cubicBezTo>
                    <a:cubicBezTo>
                      <a:pt x="14343" y="18756"/>
                      <a:pt x="20275" y="17625"/>
                      <a:pt x="20276" y="17625"/>
                    </a:cubicBezTo>
                    <a:lnTo>
                      <a:pt x="20276" y="17625"/>
                    </a:lnTo>
                    <a:cubicBezTo>
                      <a:pt x="11186" y="23012"/>
                      <a:pt x="9820" y="31784"/>
                      <a:pt x="12499" y="31949"/>
                    </a:cubicBezTo>
                    <a:cubicBezTo>
                      <a:pt x="12530" y="31951"/>
                      <a:pt x="12562" y="31952"/>
                      <a:pt x="12593" y="31952"/>
                    </a:cubicBezTo>
                    <a:cubicBezTo>
                      <a:pt x="15239" y="31952"/>
                      <a:pt x="17662" y="25175"/>
                      <a:pt x="21097" y="20776"/>
                    </a:cubicBezTo>
                    <a:cubicBezTo>
                      <a:pt x="24569" y="16329"/>
                      <a:pt x="29021" y="15711"/>
                      <a:pt x="29021" y="15711"/>
                    </a:cubicBezTo>
                    <a:cubicBezTo>
                      <a:pt x="29021" y="15711"/>
                      <a:pt x="26593" y="14516"/>
                      <a:pt x="24653" y="10634"/>
                    </a:cubicBezTo>
                    <a:cubicBezTo>
                      <a:pt x="23410" y="8148"/>
                      <a:pt x="22576" y="1"/>
                      <a:pt x="207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37"/>
              <p:cNvSpPr/>
              <p:nvPr/>
            </p:nvSpPr>
            <p:spPr>
              <a:xfrm rot="-2989129">
                <a:off x="2791507" y="1417250"/>
                <a:ext cx="3242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976" extrusionOk="0">
                    <a:moveTo>
                      <a:pt x="618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2" y="975"/>
                      <a:pt x="679" y="975"/>
                    </a:cubicBezTo>
                    <a:cubicBezTo>
                      <a:pt x="829" y="975"/>
                      <a:pt x="978" y="905"/>
                      <a:pt x="1076" y="735"/>
                    </a:cubicBezTo>
                    <a:cubicBezTo>
                      <a:pt x="1296" y="355"/>
                      <a:pt x="956" y="1"/>
                      <a:pt x="6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37"/>
              <p:cNvSpPr/>
              <p:nvPr/>
            </p:nvSpPr>
            <p:spPr>
              <a:xfrm rot="-2989129">
                <a:off x="3282129" y="1706446"/>
                <a:ext cx="32400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974" extrusionOk="0">
                    <a:moveTo>
                      <a:pt x="617" y="1"/>
                    </a:moveTo>
                    <a:cubicBezTo>
                      <a:pt x="468" y="1"/>
                      <a:pt x="319" y="70"/>
                      <a:pt x="220" y="239"/>
                    </a:cubicBezTo>
                    <a:cubicBezTo>
                      <a:pt x="0" y="619"/>
                      <a:pt x="341" y="974"/>
                      <a:pt x="678" y="974"/>
                    </a:cubicBezTo>
                    <a:cubicBezTo>
                      <a:pt x="827" y="974"/>
                      <a:pt x="975" y="904"/>
                      <a:pt x="1073" y="735"/>
                    </a:cubicBezTo>
                    <a:cubicBezTo>
                      <a:pt x="1295" y="356"/>
                      <a:pt x="955" y="1"/>
                      <a:pt x="6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37"/>
              <p:cNvSpPr/>
              <p:nvPr/>
            </p:nvSpPr>
            <p:spPr>
              <a:xfrm rot="-2989129">
                <a:off x="3105646" y="1452591"/>
                <a:ext cx="320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974" extrusionOk="0">
                    <a:moveTo>
                      <a:pt x="612" y="1"/>
                    </a:moveTo>
                    <a:cubicBezTo>
                      <a:pt x="458" y="1"/>
                      <a:pt x="305" y="74"/>
                      <a:pt x="208" y="252"/>
                    </a:cubicBezTo>
                    <a:cubicBezTo>
                      <a:pt x="1" y="631"/>
                      <a:pt x="340" y="973"/>
                      <a:pt x="672" y="973"/>
                    </a:cubicBezTo>
                    <a:cubicBezTo>
                      <a:pt x="826" y="973"/>
                      <a:pt x="979" y="900"/>
                      <a:pt x="1075" y="723"/>
                    </a:cubicBezTo>
                    <a:cubicBezTo>
                      <a:pt x="1282" y="342"/>
                      <a:pt x="944" y="1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37"/>
              <p:cNvSpPr/>
              <p:nvPr/>
            </p:nvSpPr>
            <p:spPr>
              <a:xfrm rot="-2989129">
                <a:off x="2841319" y="1414049"/>
                <a:ext cx="2107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633" extrusionOk="0">
                    <a:moveTo>
                      <a:pt x="402" y="1"/>
                    </a:moveTo>
                    <a:cubicBezTo>
                      <a:pt x="305" y="1"/>
                      <a:pt x="209" y="46"/>
                      <a:pt x="145" y="156"/>
                    </a:cubicBezTo>
                    <a:cubicBezTo>
                      <a:pt x="0" y="402"/>
                      <a:pt x="222" y="633"/>
                      <a:pt x="440" y="633"/>
                    </a:cubicBezTo>
                    <a:cubicBezTo>
                      <a:pt x="537" y="633"/>
                      <a:pt x="634" y="587"/>
                      <a:pt x="697" y="478"/>
                    </a:cubicBezTo>
                    <a:cubicBezTo>
                      <a:pt x="842" y="231"/>
                      <a:pt x="621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37"/>
              <p:cNvSpPr/>
              <p:nvPr/>
            </p:nvSpPr>
            <p:spPr>
              <a:xfrm rot="-2989129">
                <a:off x="3304252" y="1645488"/>
                <a:ext cx="210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632" extrusionOk="0">
                    <a:moveTo>
                      <a:pt x="402" y="0"/>
                    </a:moveTo>
                    <a:cubicBezTo>
                      <a:pt x="304" y="0"/>
                      <a:pt x="207" y="46"/>
                      <a:pt x="143" y="156"/>
                    </a:cubicBezTo>
                    <a:cubicBezTo>
                      <a:pt x="1" y="402"/>
                      <a:pt x="221" y="632"/>
                      <a:pt x="440" y="632"/>
                    </a:cubicBezTo>
                    <a:cubicBezTo>
                      <a:pt x="537" y="632"/>
                      <a:pt x="634" y="586"/>
                      <a:pt x="699" y="477"/>
                    </a:cubicBezTo>
                    <a:cubicBezTo>
                      <a:pt x="841" y="230"/>
                      <a:pt x="621" y="0"/>
                      <a:pt x="4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37"/>
              <p:cNvSpPr/>
              <p:nvPr/>
            </p:nvSpPr>
            <p:spPr>
              <a:xfrm rot="-2989129">
                <a:off x="3018013" y="1188904"/>
                <a:ext cx="21025" cy="158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33" extrusionOk="0">
                    <a:moveTo>
                      <a:pt x="402" y="1"/>
                    </a:moveTo>
                    <a:cubicBezTo>
                      <a:pt x="304" y="1"/>
                      <a:pt x="207" y="46"/>
                      <a:pt x="143" y="156"/>
                    </a:cubicBezTo>
                    <a:cubicBezTo>
                      <a:pt x="0" y="402"/>
                      <a:pt x="220" y="632"/>
                      <a:pt x="439" y="632"/>
                    </a:cubicBezTo>
                    <a:cubicBezTo>
                      <a:pt x="536" y="632"/>
                      <a:pt x="633" y="587"/>
                      <a:pt x="698" y="477"/>
                    </a:cubicBezTo>
                    <a:cubicBezTo>
                      <a:pt x="841" y="230"/>
                      <a:pt x="620" y="1"/>
                      <a:pt x="4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37"/>
              <p:cNvSpPr/>
              <p:nvPr/>
            </p:nvSpPr>
            <p:spPr>
              <a:xfrm rot="-2989129">
                <a:off x="2818462" y="1390199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5" y="0"/>
                    </a:moveTo>
                    <a:cubicBezTo>
                      <a:pt x="201" y="0"/>
                      <a:pt x="137" y="30"/>
                      <a:pt x="95" y="103"/>
                    </a:cubicBezTo>
                    <a:cubicBezTo>
                      <a:pt x="1" y="263"/>
                      <a:pt x="146" y="414"/>
                      <a:pt x="290" y="414"/>
                    </a:cubicBezTo>
                    <a:cubicBezTo>
                      <a:pt x="353" y="414"/>
                      <a:pt x="416" y="384"/>
                      <a:pt x="458" y="312"/>
                    </a:cubicBezTo>
                    <a:cubicBezTo>
                      <a:pt x="552" y="150"/>
                      <a:pt x="408" y="0"/>
                      <a:pt x="2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37"/>
              <p:cNvSpPr/>
              <p:nvPr/>
            </p:nvSpPr>
            <p:spPr>
              <a:xfrm rot="-2989129">
                <a:off x="3116832" y="1236458"/>
                <a:ext cx="138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414" extrusionOk="0">
                    <a:moveTo>
                      <a:pt x="264" y="0"/>
                    </a:moveTo>
                    <a:cubicBezTo>
                      <a:pt x="200" y="0"/>
                      <a:pt x="137" y="30"/>
                      <a:pt x="95" y="102"/>
                    </a:cubicBezTo>
                    <a:cubicBezTo>
                      <a:pt x="1" y="264"/>
                      <a:pt x="145" y="414"/>
                      <a:pt x="288" y="414"/>
                    </a:cubicBezTo>
                    <a:cubicBezTo>
                      <a:pt x="352" y="414"/>
                      <a:pt x="416" y="384"/>
                      <a:pt x="458" y="311"/>
                    </a:cubicBezTo>
                    <a:cubicBezTo>
                      <a:pt x="553" y="152"/>
                      <a:pt x="407" y="0"/>
                      <a:pt x="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37"/>
              <p:cNvSpPr/>
              <p:nvPr/>
            </p:nvSpPr>
            <p:spPr>
              <a:xfrm rot="-2989129">
                <a:off x="3037281" y="1523280"/>
                <a:ext cx="1370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13" extrusionOk="0">
                    <a:moveTo>
                      <a:pt x="262" y="0"/>
                    </a:moveTo>
                    <a:cubicBezTo>
                      <a:pt x="196" y="0"/>
                      <a:pt x="130" y="32"/>
                      <a:pt x="89" y="107"/>
                    </a:cubicBezTo>
                    <a:cubicBezTo>
                      <a:pt x="1" y="267"/>
                      <a:pt x="145" y="412"/>
                      <a:pt x="287" y="412"/>
                    </a:cubicBezTo>
                    <a:cubicBezTo>
                      <a:pt x="353" y="412"/>
                      <a:pt x="418" y="381"/>
                      <a:pt x="459" y="306"/>
                    </a:cubicBezTo>
                    <a:cubicBezTo>
                      <a:pt x="547" y="144"/>
                      <a:pt x="403" y="0"/>
                      <a:pt x="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9" name="Google Shape;2229;p37"/>
            <p:cNvSpPr/>
            <p:nvPr/>
          </p:nvSpPr>
          <p:spPr>
            <a:xfrm rot="10800000" flipH="1">
              <a:off x="7943707" y="4073262"/>
              <a:ext cx="295516" cy="374870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7"/>
            <p:cNvSpPr/>
            <p:nvPr/>
          </p:nvSpPr>
          <p:spPr>
            <a:xfrm rot="10800000" flipH="1">
              <a:off x="7908912" y="3706744"/>
              <a:ext cx="280803" cy="36727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1" name="Google Shape;2231;p37"/>
            <p:cNvGrpSpPr/>
            <p:nvPr/>
          </p:nvGrpSpPr>
          <p:grpSpPr>
            <a:xfrm rot="10800000" flipH="1">
              <a:off x="7392848" y="4050668"/>
              <a:ext cx="462435" cy="381492"/>
              <a:chOff x="3961851" y="558662"/>
              <a:chExt cx="290748" cy="240113"/>
            </a:xfrm>
          </p:grpSpPr>
          <p:sp>
            <p:nvSpPr>
              <p:cNvPr id="2232" name="Google Shape;2232;p37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37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4" name="Google Shape;2234;p37"/>
            <p:cNvGrpSpPr/>
            <p:nvPr/>
          </p:nvGrpSpPr>
          <p:grpSpPr>
            <a:xfrm rot="10800000" flipH="1">
              <a:off x="7526589" y="3633714"/>
              <a:ext cx="292230" cy="424466"/>
              <a:chOff x="4045939" y="794047"/>
              <a:chExt cx="183735" cy="267161"/>
            </a:xfrm>
          </p:grpSpPr>
          <p:sp>
            <p:nvSpPr>
              <p:cNvPr id="2235" name="Google Shape;2235;p37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37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7" name="Google Shape;2237;p37"/>
            <p:cNvSpPr/>
            <p:nvPr/>
          </p:nvSpPr>
          <p:spPr>
            <a:xfrm rot="10800000" flipH="1">
              <a:off x="8017761" y="4069429"/>
              <a:ext cx="225925" cy="282232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7"/>
            <p:cNvSpPr/>
            <p:nvPr/>
          </p:nvSpPr>
          <p:spPr>
            <a:xfrm rot="10800000" flipH="1">
              <a:off x="7947124" y="3761212"/>
              <a:ext cx="246774" cy="316640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9" name="Google Shape;2239;p37"/>
            <p:cNvGrpSpPr/>
            <p:nvPr/>
          </p:nvGrpSpPr>
          <p:grpSpPr>
            <a:xfrm rot="10800000" flipH="1">
              <a:off x="8387259" y="4038686"/>
              <a:ext cx="311333" cy="428300"/>
              <a:chOff x="4587071" y="536741"/>
              <a:chExt cx="195746" cy="269575"/>
            </a:xfrm>
          </p:grpSpPr>
          <p:sp>
            <p:nvSpPr>
              <p:cNvPr id="2240" name="Google Shape;2240;p37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37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2" name="Google Shape;2242;p37"/>
            <p:cNvGrpSpPr/>
            <p:nvPr/>
          </p:nvGrpSpPr>
          <p:grpSpPr>
            <a:xfrm rot="10800000" flipH="1">
              <a:off x="8337263" y="3664430"/>
              <a:ext cx="319213" cy="385181"/>
              <a:chOff x="4555637" y="799440"/>
              <a:chExt cx="200700" cy="242435"/>
            </a:xfrm>
          </p:grpSpPr>
          <p:sp>
            <p:nvSpPr>
              <p:cNvPr id="2243" name="Google Shape;2243;p37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37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5" name="Google Shape;2245;p37"/>
            <p:cNvSpPr/>
            <p:nvPr/>
          </p:nvSpPr>
          <p:spPr>
            <a:xfrm rot="-7812958" flipH="1">
              <a:off x="5628307" y="2135633"/>
              <a:ext cx="310032" cy="98073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7"/>
            <p:cNvSpPr/>
            <p:nvPr/>
          </p:nvSpPr>
          <p:spPr>
            <a:xfrm rot="-7812958" flipH="1">
              <a:off x="5685251" y="2227957"/>
              <a:ext cx="142767" cy="276407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7"/>
            <p:cNvSpPr/>
            <p:nvPr/>
          </p:nvSpPr>
          <p:spPr>
            <a:xfrm rot="-7812958" flipH="1">
              <a:off x="5833481" y="1983784"/>
              <a:ext cx="245915" cy="192606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7"/>
            <p:cNvSpPr/>
            <p:nvPr/>
          </p:nvSpPr>
          <p:spPr>
            <a:xfrm rot="-7812958" flipH="1">
              <a:off x="5623087" y="2078955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7"/>
            <p:cNvSpPr/>
            <p:nvPr/>
          </p:nvSpPr>
          <p:spPr>
            <a:xfrm rot="-7812958" flipH="1">
              <a:off x="5930536" y="1908958"/>
              <a:ext cx="40844" cy="30753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7"/>
            <p:cNvSpPr/>
            <p:nvPr/>
          </p:nvSpPr>
          <p:spPr>
            <a:xfrm rot="-7812958" flipH="1">
              <a:off x="5584579" y="2385365"/>
              <a:ext cx="40844" cy="30709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7"/>
            <p:cNvSpPr/>
            <p:nvPr/>
          </p:nvSpPr>
          <p:spPr>
            <a:xfrm rot="-7812958" flipH="1">
              <a:off x="5536487" y="1810944"/>
              <a:ext cx="634203" cy="698383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7"/>
            <p:cNvSpPr/>
            <p:nvPr/>
          </p:nvSpPr>
          <p:spPr>
            <a:xfrm rot="-7812958" flipH="1">
              <a:off x="5595232" y="2205872"/>
              <a:ext cx="28344" cy="21333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 rot="-7812958" flipH="1">
              <a:off x="6024376" y="1953240"/>
              <a:ext cx="28322" cy="21289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 rot="-7812958" flipH="1">
              <a:off x="5870008" y="2175038"/>
              <a:ext cx="28038" cy="21289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 rot="-7812958" flipH="1">
              <a:off x="5638798" y="2216164"/>
              <a:ext cx="18422" cy="13836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 rot="-7812958" flipH="1">
              <a:off x="6043724" y="2013973"/>
              <a:ext cx="18400" cy="13814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 rot="-7812958" flipH="1">
              <a:off x="5793352" y="2412878"/>
              <a:ext cx="18379" cy="13836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 rot="-7812958" flipH="1">
              <a:off x="5618803" y="2241787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 rot="-7812958" flipH="1">
              <a:off x="5879786" y="2376114"/>
              <a:ext cx="12085" cy="9049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 rot="-7812958" flipH="1">
              <a:off x="5810203" y="2125533"/>
              <a:ext cx="11976" cy="9027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3" name="Google Shape;2263;p37"/>
          <p:cNvSpPr/>
          <p:nvPr/>
        </p:nvSpPr>
        <p:spPr>
          <a:xfrm rot="-3265807">
            <a:off x="5070672" y="1363243"/>
            <a:ext cx="9843" cy="11399"/>
          </a:xfrm>
          <a:custGeom>
            <a:avLst/>
            <a:gdLst/>
            <a:ahLst/>
            <a:cxnLst/>
            <a:rect l="l" t="t" r="r" b="b"/>
            <a:pathLst>
              <a:path w="544" h="630" extrusionOk="0">
                <a:moveTo>
                  <a:pt x="450" y="0"/>
                </a:moveTo>
                <a:cubicBezTo>
                  <a:pt x="435" y="0"/>
                  <a:pt x="419" y="6"/>
                  <a:pt x="405" y="21"/>
                </a:cubicBezTo>
                <a:cubicBezTo>
                  <a:pt x="324" y="100"/>
                  <a:pt x="249" y="176"/>
                  <a:pt x="177" y="260"/>
                </a:cubicBezTo>
                <a:cubicBezTo>
                  <a:pt x="104" y="340"/>
                  <a:pt x="17" y="412"/>
                  <a:pt x="9" y="523"/>
                </a:cubicBezTo>
                <a:cubicBezTo>
                  <a:pt x="0" y="589"/>
                  <a:pt x="59" y="629"/>
                  <a:pt x="118" y="629"/>
                </a:cubicBezTo>
                <a:cubicBezTo>
                  <a:pt x="133" y="629"/>
                  <a:pt x="147" y="627"/>
                  <a:pt x="161" y="621"/>
                </a:cubicBezTo>
                <a:cubicBezTo>
                  <a:pt x="252" y="583"/>
                  <a:pt x="302" y="472"/>
                  <a:pt x="355" y="389"/>
                </a:cubicBezTo>
                <a:cubicBezTo>
                  <a:pt x="412" y="302"/>
                  <a:pt x="461" y="211"/>
                  <a:pt x="514" y="116"/>
                </a:cubicBezTo>
                <a:cubicBezTo>
                  <a:pt x="544" y="63"/>
                  <a:pt x="500" y="0"/>
                  <a:pt x="4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4" name="Google Shape;2264;p37"/>
          <p:cNvSpPr/>
          <p:nvPr/>
        </p:nvSpPr>
        <p:spPr>
          <a:xfrm rot="-3265807">
            <a:off x="5083935" y="1370796"/>
            <a:ext cx="17696" cy="17678"/>
          </a:xfrm>
          <a:custGeom>
            <a:avLst/>
            <a:gdLst/>
            <a:ahLst/>
            <a:cxnLst/>
            <a:rect l="l" t="t" r="r" b="b"/>
            <a:pathLst>
              <a:path w="978" h="977" extrusionOk="0">
                <a:moveTo>
                  <a:pt x="857" y="1"/>
                </a:moveTo>
                <a:cubicBezTo>
                  <a:pt x="842" y="1"/>
                  <a:pt x="825" y="5"/>
                  <a:pt x="808" y="17"/>
                </a:cubicBezTo>
                <a:cubicBezTo>
                  <a:pt x="652" y="119"/>
                  <a:pt x="519" y="256"/>
                  <a:pt x="386" y="389"/>
                </a:cubicBezTo>
                <a:cubicBezTo>
                  <a:pt x="268" y="510"/>
                  <a:pt x="85" y="636"/>
                  <a:pt x="32" y="803"/>
                </a:cubicBezTo>
                <a:cubicBezTo>
                  <a:pt x="1" y="904"/>
                  <a:pt x="79" y="976"/>
                  <a:pt x="165" y="976"/>
                </a:cubicBezTo>
                <a:cubicBezTo>
                  <a:pt x="183" y="976"/>
                  <a:pt x="201" y="973"/>
                  <a:pt x="219" y="967"/>
                </a:cubicBezTo>
                <a:cubicBezTo>
                  <a:pt x="378" y="906"/>
                  <a:pt x="496" y="708"/>
                  <a:pt x="606" y="587"/>
                </a:cubicBezTo>
                <a:cubicBezTo>
                  <a:pt x="724" y="454"/>
                  <a:pt x="850" y="313"/>
                  <a:pt x="938" y="161"/>
                </a:cubicBezTo>
                <a:cubicBezTo>
                  <a:pt x="978" y="96"/>
                  <a:pt x="927" y="1"/>
                  <a:pt x="8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37"/>
          <p:cNvSpPr/>
          <p:nvPr/>
        </p:nvSpPr>
        <p:spPr>
          <a:xfrm rot="-3265807">
            <a:off x="5099045" y="1409147"/>
            <a:ext cx="24101" cy="20464"/>
          </a:xfrm>
          <a:custGeom>
            <a:avLst/>
            <a:gdLst/>
            <a:ahLst/>
            <a:cxnLst/>
            <a:rect l="l" t="t" r="r" b="b"/>
            <a:pathLst>
              <a:path w="1332" h="1131" extrusionOk="0">
                <a:moveTo>
                  <a:pt x="1163" y="1"/>
                </a:moveTo>
                <a:cubicBezTo>
                  <a:pt x="1138" y="1"/>
                  <a:pt x="1113" y="8"/>
                  <a:pt x="1092" y="27"/>
                </a:cubicBezTo>
                <a:cubicBezTo>
                  <a:pt x="723" y="334"/>
                  <a:pt x="335" y="623"/>
                  <a:pt x="46" y="1008"/>
                </a:cubicBezTo>
                <a:cubicBezTo>
                  <a:pt x="1" y="1069"/>
                  <a:pt x="61" y="1131"/>
                  <a:pt x="122" y="1131"/>
                </a:cubicBezTo>
                <a:cubicBezTo>
                  <a:pt x="132" y="1131"/>
                  <a:pt x="143" y="1129"/>
                  <a:pt x="153" y="1125"/>
                </a:cubicBezTo>
                <a:cubicBezTo>
                  <a:pt x="613" y="932"/>
                  <a:pt x="958" y="562"/>
                  <a:pt x="1267" y="174"/>
                </a:cubicBezTo>
                <a:cubicBezTo>
                  <a:pt x="1331" y="92"/>
                  <a:pt x="1248" y="1"/>
                  <a:pt x="11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7"/>
          <p:cNvSpPr/>
          <p:nvPr/>
        </p:nvSpPr>
        <p:spPr>
          <a:xfrm rot="-3265807">
            <a:off x="5076406" y="1410813"/>
            <a:ext cx="14276" cy="11290"/>
          </a:xfrm>
          <a:custGeom>
            <a:avLst/>
            <a:gdLst/>
            <a:ahLst/>
            <a:cxnLst/>
            <a:rect l="l" t="t" r="r" b="b"/>
            <a:pathLst>
              <a:path w="789" h="624" extrusionOk="0">
                <a:moveTo>
                  <a:pt x="666" y="1"/>
                </a:moveTo>
                <a:cubicBezTo>
                  <a:pt x="642" y="1"/>
                  <a:pt x="618" y="7"/>
                  <a:pt x="597" y="22"/>
                </a:cubicBezTo>
                <a:cubicBezTo>
                  <a:pt x="499" y="90"/>
                  <a:pt x="404" y="178"/>
                  <a:pt x="305" y="250"/>
                </a:cubicBezTo>
                <a:cubicBezTo>
                  <a:pt x="213" y="318"/>
                  <a:pt x="107" y="402"/>
                  <a:pt x="43" y="490"/>
                </a:cubicBezTo>
                <a:cubicBezTo>
                  <a:pt x="1" y="543"/>
                  <a:pt x="46" y="619"/>
                  <a:pt x="107" y="623"/>
                </a:cubicBezTo>
                <a:cubicBezTo>
                  <a:pt x="115" y="623"/>
                  <a:pt x="122" y="623"/>
                  <a:pt x="130" y="623"/>
                </a:cubicBezTo>
                <a:cubicBezTo>
                  <a:pt x="403" y="623"/>
                  <a:pt x="668" y="365"/>
                  <a:pt x="761" y="125"/>
                </a:cubicBezTo>
                <a:cubicBezTo>
                  <a:pt x="789" y="49"/>
                  <a:pt x="730" y="1"/>
                  <a:pt x="6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7"/>
          <p:cNvSpPr/>
          <p:nvPr/>
        </p:nvSpPr>
        <p:spPr>
          <a:xfrm rot="-3265807">
            <a:off x="5093204" y="1421994"/>
            <a:ext cx="12304" cy="11924"/>
          </a:xfrm>
          <a:custGeom>
            <a:avLst/>
            <a:gdLst/>
            <a:ahLst/>
            <a:cxnLst/>
            <a:rect l="l" t="t" r="r" b="b"/>
            <a:pathLst>
              <a:path w="680" h="659" extrusionOk="0">
                <a:moveTo>
                  <a:pt x="561" y="0"/>
                </a:moveTo>
                <a:cubicBezTo>
                  <a:pt x="527" y="0"/>
                  <a:pt x="494" y="15"/>
                  <a:pt x="472" y="50"/>
                </a:cubicBezTo>
                <a:cubicBezTo>
                  <a:pt x="430" y="118"/>
                  <a:pt x="365" y="190"/>
                  <a:pt x="304" y="248"/>
                </a:cubicBezTo>
                <a:cubicBezTo>
                  <a:pt x="236" y="313"/>
                  <a:pt x="153" y="346"/>
                  <a:pt x="88" y="411"/>
                </a:cubicBezTo>
                <a:cubicBezTo>
                  <a:pt x="0" y="492"/>
                  <a:pt x="50" y="655"/>
                  <a:pt x="176" y="659"/>
                </a:cubicBezTo>
                <a:cubicBezTo>
                  <a:pt x="179" y="659"/>
                  <a:pt x="182" y="659"/>
                  <a:pt x="185" y="659"/>
                </a:cubicBezTo>
                <a:cubicBezTo>
                  <a:pt x="325" y="659"/>
                  <a:pt x="436" y="580"/>
                  <a:pt x="529" y="476"/>
                </a:cubicBezTo>
                <a:cubicBezTo>
                  <a:pt x="628" y="366"/>
                  <a:pt x="666" y="263"/>
                  <a:pt x="677" y="115"/>
                </a:cubicBezTo>
                <a:cubicBezTo>
                  <a:pt x="680" y="47"/>
                  <a:pt x="620" y="0"/>
                  <a:pt x="5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2961;p42"/>
          <p:cNvGrpSpPr/>
          <p:nvPr/>
        </p:nvGrpSpPr>
        <p:grpSpPr>
          <a:xfrm rot="21309292">
            <a:off x="-110356" y="2689411"/>
            <a:ext cx="1086492" cy="2393541"/>
            <a:chOff x="235296" y="1497695"/>
            <a:chExt cx="2487851" cy="3647820"/>
          </a:xfrm>
        </p:grpSpPr>
        <p:sp>
          <p:nvSpPr>
            <p:cNvPr id="64" name="Google Shape;2962;p42"/>
            <p:cNvSpPr/>
            <p:nvPr/>
          </p:nvSpPr>
          <p:spPr>
            <a:xfrm rot="-5400000" flipH="1">
              <a:off x="-399647" y="3408089"/>
              <a:ext cx="2703807" cy="771046"/>
            </a:xfrm>
            <a:custGeom>
              <a:avLst/>
              <a:gdLst/>
              <a:ahLst/>
              <a:cxnLst/>
              <a:rect l="l" t="t" r="r" b="b"/>
              <a:pathLst>
                <a:path w="43238" h="12344" extrusionOk="0">
                  <a:moveTo>
                    <a:pt x="28408" y="1"/>
                  </a:moveTo>
                  <a:cubicBezTo>
                    <a:pt x="28358" y="1"/>
                    <a:pt x="28307" y="1"/>
                    <a:pt x="28256" y="1"/>
                  </a:cubicBezTo>
                  <a:cubicBezTo>
                    <a:pt x="20523" y="29"/>
                    <a:pt x="9361" y="2095"/>
                    <a:pt x="117" y="11777"/>
                  </a:cubicBezTo>
                  <a:cubicBezTo>
                    <a:pt x="89" y="11808"/>
                    <a:pt x="64" y="11844"/>
                    <a:pt x="50" y="11883"/>
                  </a:cubicBezTo>
                  <a:cubicBezTo>
                    <a:pt x="1" y="12007"/>
                    <a:pt x="25" y="12155"/>
                    <a:pt x="128" y="12250"/>
                  </a:cubicBezTo>
                  <a:cubicBezTo>
                    <a:pt x="194" y="12313"/>
                    <a:pt x="279" y="12344"/>
                    <a:pt x="362" y="12344"/>
                  </a:cubicBezTo>
                  <a:cubicBezTo>
                    <a:pt x="451" y="12344"/>
                    <a:pt x="539" y="12309"/>
                    <a:pt x="605" y="12240"/>
                  </a:cubicBezTo>
                  <a:cubicBezTo>
                    <a:pt x="9676" y="2737"/>
                    <a:pt x="20639" y="703"/>
                    <a:pt x="28235" y="675"/>
                  </a:cubicBezTo>
                  <a:cubicBezTo>
                    <a:pt x="28299" y="675"/>
                    <a:pt x="28364" y="675"/>
                    <a:pt x="28428" y="675"/>
                  </a:cubicBezTo>
                  <a:cubicBezTo>
                    <a:pt x="36586" y="675"/>
                    <a:pt x="42677" y="2893"/>
                    <a:pt x="42740" y="2918"/>
                  </a:cubicBezTo>
                  <a:cubicBezTo>
                    <a:pt x="42778" y="2932"/>
                    <a:pt x="42818" y="2939"/>
                    <a:pt x="42858" y="2939"/>
                  </a:cubicBezTo>
                  <a:cubicBezTo>
                    <a:pt x="42996" y="2939"/>
                    <a:pt x="43127" y="2856"/>
                    <a:pt x="43171" y="2716"/>
                  </a:cubicBezTo>
                  <a:cubicBezTo>
                    <a:pt x="43238" y="2543"/>
                    <a:pt x="43146" y="2349"/>
                    <a:pt x="42973" y="2286"/>
                  </a:cubicBezTo>
                  <a:cubicBezTo>
                    <a:pt x="42909" y="2261"/>
                    <a:pt x="36704" y="1"/>
                    <a:pt x="28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63;p42"/>
            <p:cNvSpPr/>
            <p:nvPr/>
          </p:nvSpPr>
          <p:spPr>
            <a:xfrm rot="-5400000" flipH="1">
              <a:off x="813191" y="2113067"/>
              <a:ext cx="1218708" cy="1454643"/>
            </a:xfrm>
            <a:custGeom>
              <a:avLst/>
              <a:gdLst/>
              <a:ahLst/>
              <a:cxnLst/>
              <a:rect l="l" t="t" r="r" b="b"/>
              <a:pathLst>
                <a:path w="19489" h="23288" extrusionOk="0">
                  <a:moveTo>
                    <a:pt x="18724" y="1"/>
                  </a:moveTo>
                  <a:cubicBezTo>
                    <a:pt x="18713" y="1"/>
                    <a:pt x="18702" y="1"/>
                    <a:pt x="18690" y="2"/>
                  </a:cubicBezTo>
                  <a:cubicBezTo>
                    <a:pt x="18507" y="20"/>
                    <a:pt x="18373" y="186"/>
                    <a:pt x="18390" y="373"/>
                  </a:cubicBezTo>
                  <a:cubicBezTo>
                    <a:pt x="18397" y="419"/>
                    <a:pt x="18790" y="5253"/>
                    <a:pt x="10930" y="12693"/>
                  </a:cubicBezTo>
                  <a:cubicBezTo>
                    <a:pt x="2957" y="20238"/>
                    <a:pt x="164" y="22671"/>
                    <a:pt x="139" y="22696"/>
                  </a:cubicBezTo>
                  <a:cubicBezTo>
                    <a:pt x="97" y="22732"/>
                    <a:pt x="64" y="22777"/>
                    <a:pt x="47" y="22823"/>
                  </a:cubicBezTo>
                  <a:cubicBezTo>
                    <a:pt x="1" y="22940"/>
                    <a:pt x="19" y="23074"/>
                    <a:pt x="103" y="23173"/>
                  </a:cubicBezTo>
                  <a:cubicBezTo>
                    <a:pt x="171" y="23248"/>
                    <a:pt x="265" y="23288"/>
                    <a:pt x="359" y="23288"/>
                  </a:cubicBezTo>
                  <a:cubicBezTo>
                    <a:pt x="438" y="23288"/>
                    <a:pt x="516" y="23261"/>
                    <a:pt x="580" y="23204"/>
                  </a:cubicBezTo>
                  <a:cubicBezTo>
                    <a:pt x="609" y="23180"/>
                    <a:pt x="3405" y="20740"/>
                    <a:pt x="11392" y="13183"/>
                  </a:cubicBezTo>
                  <a:cubicBezTo>
                    <a:pt x="19489" y="5514"/>
                    <a:pt x="19083" y="514"/>
                    <a:pt x="19062" y="302"/>
                  </a:cubicBezTo>
                  <a:cubicBezTo>
                    <a:pt x="19045" y="130"/>
                    <a:pt x="18897" y="1"/>
                    <a:pt x="18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64;p42"/>
            <p:cNvSpPr/>
            <p:nvPr/>
          </p:nvSpPr>
          <p:spPr>
            <a:xfrm rot="-2412741" flipH="1">
              <a:off x="1306395" y="2072268"/>
              <a:ext cx="505562" cy="159926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65;p42"/>
            <p:cNvSpPr/>
            <p:nvPr/>
          </p:nvSpPr>
          <p:spPr>
            <a:xfrm rot="-2412741" flipH="1">
              <a:off x="1146823" y="1883348"/>
              <a:ext cx="232807" cy="450731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66;p42"/>
            <p:cNvSpPr/>
            <p:nvPr/>
          </p:nvSpPr>
          <p:spPr>
            <a:xfrm rot="-2412741" flipH="1">
              <a:off x="1529220" y="2277488"/>
              <a:ext cx="401007" cy="314079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67;p42"/>
            <p:cNvSpPr/>
            <p:nvPr/>
          </p:nvSpPr>
          <p:spPr>
            <a:xfrm rot="-2412741" flipH="1">
              <a:off x="1673195" y="1899177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68;p42"/>
            <p:cNvSpPr/>
            <p:nvPr/>
          </p:nvSpPr>
          <p:spPr>
            <a:xfrm rot="-2412741" flipH="1">
              <a:off x="1950410" y="2400530"/>
              <a:ext cx="66603" cy="5014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3" y="0"/>
                  </a:moveTo>
                  <a:cubicBezTo>
                    <a:pt x="677" y="0"/>
                    <a:pt x="462" y="101"/>
                    <a:pt x="321" y="346"/>
                  </a:cubicBezTo>
                  <a:cubicBezTo>
                    <a:pt x="1" y="892"/>
                    <a:pt x="493" y="1406"/>
                    <a:pt x="979" y="1406"/>
                  </a:cubicBezTo>
                  <a:cubicBezTo>
                    <a:pt x="1194" y="1406"/>
                    <a:pt x="1408" y="1305"/>
                    <a:pt x="1550" y="1062"/>
                  </a:cubicBezTo>
                  <a:cubicBezTo>
                    <a:pt x="1869" y="512"/>
                    <a:pt x="1378" y="0"/>
                    <a:pt x="8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69;p42"/>
            <p:cNvSpPr/>
            <p:nvPr/>
          </p:nvSpPr>
          <p:spPr>
            <a:xfrm rot="-2412741" flipH="1">
              <a:off x="1173565" y="1836418"/>
              <a:ext cx="66603" cy="50077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970;p42"/>
            <p:cNvSpPr/>
            <p:nvPr/>
          </p:nvSpPr>
          <p:spPr>
            <a:xfrm rot="-2412741" flipH="1">
              <a:off x="1082102" y="1697361"/>
              <a:ext cx="1034180" cy="1138839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971;p42"/>
            <p:cNvSpPr/>
            <p:nvPr/>
          </p:nvSpPr>
          <p:spPr>
            <a:xfrm rot="-2412741" flipH="1">
              <a:off x="1484103" y="1851244"/>
              <a:ext cx="46219" cy="34787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972;p42"/>
            <p:cNvSpPr/>
            <p:nvPr/>
          </p:nvSpPr>
          <p:spPr>
            <a:xfrm rot="-2412741" flipH="1">
              <a:off x="1896126" y="2551062"/>
              <a:ext cx="46184" cy="34715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973;p42"/>
            <p:cNvSpPr/>
            <p:nvPr/>
          </p:nvSpPr>
          <p:spPr>
            <a:xfrm rot="-2412741" flipH="1">
              <a:off x="1534670" y="2299104"/>
              <a:ext cx="45720" cy="34715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974;p42"/>
            <p:cNvSpPr/>
            <p:nvPr/>
          </p:nvSpPr>
          <p:spPr>
            <a:xfrm rot="-2412741" flipH="1">
              <a:off x="1481522" y="1920311"/>
              <a:ext cx="30041" cy="22561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975;p42"/>
            <p:cNvSpPr/>
            <p:nvPr/>
          </p:nvSpPr>
          <p:spPr>
            <a:xfrm rot="-2412741" flipH="1">
              <a:off x="1811272" y="2580618"/>
              <a:ext cx="30005" cy="22526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976;p42"/>
            <p:cNvSpPr/>
            <p:nvPr/>
          </p:nvSpPr>
          <p:spPr>
            <a:xfrm rot="-2412741" flipH="1">
              <a:off x="1160775" y="2172304"/>
              <a:ext cx="29970" cy="22561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977;p42"/>
            <p:cNvSpPr/>
            <p:nvPr/>
          </p:nvSpPr>
          <p:spPr>
            <a:xfrm rot="-2412741" flipH="1">
              <a:off x="1448808" y="1886441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78;p42"/>
            <p:cNvSpPr/>
            <p:nvPr/>
          </p:nvSpPr>
          <p:spPr>
            <a:xfrm rot="-2412741" flipH="1">
              <a:off x="1229760" y="2312023"/>
              <a:ext cx="19706" cy="14756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79;p42"/>
            <p:cNvSpPr/>
            <p:nvPr/>
          </p:nvSpPr>
          <p:spPr>
            <a:xfrm rot="-2412741" flipH="1">
              <a:off x="1638492" y="2198484"/>
              <a:ext cx="19528" cy="14720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80;p42"/>
            <p:cNvSpPr/>
            <p:nvPr/>
          </p:nvSpPr>
          <p:spPr>
            <a:xfrm rot="-5400000" flipH="1">
              <a:off x="287805" y="3973209"/>
              <a:ext cx="265015" cy="336177"/>
            </a:xfrm>
            <a:custGeom>
              <a:avLst/>
              <a:gdLst/>
              <a:ahLst/>
              <a:cxnLst/>
              <a:rect l="l" t="t" r="r" b="b"/>
              <a:pathLst>
                <a:path w="4238" h="5382" extrusionOk="0">
                  <a:moveTo>
                    <a:pt x="159" y="0"/>
                  </a:moveTo>
                  <a:lnTo>
                    <a:pt x="159" y="0"/>
                  </a:lnTo>
                  <a:cubicBezTo>
                    <a:pt x="159" y="0"/>
                    <a:pt x="0" y="1900"/>
                    <a:pt x="763" y="3235"/>
                  </a:cubicBezTo>
                  <a:cubicBezTo>
                    <a:pt x="1526" y="4573"/>
                    <a:pt x="4237" y="5382"/>
                    <a:pt x="4237" y="5382"/>
                  </a:cubicBezTo>
                  <a:cubicBezTo>
                    <a:pt x="4237" y="5382"/>
                    <a:pt x="3941" y="3305"/>
                    <a:pt x="2398" y="1809"/>
                  </a:cubicBezTo>
                  <a:cubicBezTo>
                    <a:pt x="851" y="308"/>
                    <a:pt x="159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81;p42"/>
            <p:cNvSpPr/>
            <p:nvPr/>
          </p:nvSpPr>
          <p:spPr>
            <a:xfrm rot="-5400000" flipH="1">
              <a:off x="626495" y="3938812"/>
              <a:ext cx="251821" cy="329368"/>
            </a:xfrm>
            <a:custGeom>
              <a:avLst/>
              <a:gdLst/>
              <a:ahLst/>
              <a:cxnLst/>
              <a:rect l="l" t="t" r="r" b="b"/>
              <a:pathLst>
                <a:path w="4027" h="5273" extrusionOk="0">
                  <a:moveTo>
                    <a:pt x="4026" y="0"/>
                  </a:moveTo>
                  <a:lnTo>
                    <a:pt x="4026" y="0"/>
                  </a:lnTo>
                  <a:cubicBezTo>
                    <a:pt x="4026" y="0"/>
                    <a:pt x="1841" y="791"/>
                    <a:pt x="920" y="2627"/>
                  </a:cubicBezTo>
                  <a:cubicBezTo>
                    <a:pt x="1" y="4467"/>
                    <a:pt x="128" y="5272"/>
                    <a:pt x="128" y="5272"/>
                  </a:cubicBezTo>
                  <a:cubicBezTo>
                    <a:pt x="128" y="5272"/>
                    <a:pt x="1492" y="4520"/>
                    <a:pt x="2434" y="3299"/>
                  </a:cubicBezTo>
                  <a:cubicBezTo>
                    <a:pt x="3381" y="2073"/>
                    <a:pt x="4026" y="1"/>
                    <a:pt x="4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2982;p42"/>
            <p:cNvGrpSpPr/>
            <p:nvPr/>
          </p:nvGrpSpPr>
          <p:grpSpPr>
            <a:xfrm rot="-5400000" flipH="1">
              <a:off x="230228" y="3551141"/>
              <a:ext cx="414710" cy="342109"/>
              <a:chOff x="3961851" y="558662"/>
              <a:chExt cx="290748" cy="240113"/>
            </a:xfrm>
          </p:grpSpPr>
          <p:sp>
            <p:nvSpPr>
              <p:cNvPr id="111" name="Google Shape;2983;p42"/>
              <p:cNvSpPr/>
              <p:nvPr/>
            </p:nvSpPr>
            <p:spPr>
              <a:xfrm>
                <a:off x="3961851" y="558662"/>
                <a:ext cx="286582" cy="236473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5394" extrusionOk="0">
                    <a:moveTo>
                      <a:pt x="282" y="1"/>
                    </a:moveTo>
                    <a:lnTo>
                      <a:pt x="282" y="1"/>
                    </a:lnTo>
                    <a:cubicBezTo>
                      <a:pt x="282" y="1"/>
                      <a:pt x="0" y="1682"/>
                      <a:pt x="1554" y="3391"/>
                    </a:cubicBezTo>
                    <a:cubicBezTo>
                      <a:pt x="3104" y="5097"/>
                      <a:pt x="6537" y="5393"/>
                      <a:pt x="6537" y="5393"/>
                    </a:cubicBezTo>
                    <a:cubicBezTo>
                      <a:pt x="6537" y="5393"/>
                      <a:pt x="4933" y="2801"/>
                      <a:pt x="3002" y="1513"/>
                    </a:cubicBezTo>
                    <a:cubicBezTo>
                      <a:pt x="1071" y="227"/>
                      <a:pt x="283" y="1"/>
                      <a:pt x="2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2984;p42"/>
              <p:cNvSpPr/>
              <p:nvPr/>
            </p:nvSpPr>
            <p:spPr>
              <a:xfrm>
                <a:off x="4001352" y="596585"/>
                <a:ext cx="251247" cy="20219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4612" extrusionOk="0">
                    <a:moveTo>
                      <a:pt x="94" y="0"/>
                    </a:moveTo>
                    <a:cubicBezTo>
                      <a:pt x="70" y="0"/>
                      <a:pt x="45" y="10"/>
                      <a:pt x="28" y="29"/>
                    </a:cubicBezTo>
                    <a:cubicBezTo>
                      <a:pt x="21" y="37"/>
                      <a:pt x="17" y="44"/>
                      <a:pt x="14" y="50"/>
                    </a:cubicBezTo>
                    <a:cubicBezTo>
                      <a:pt x="0" y="86"/>
                      <a:pt x="7" y="122"/>
                      <a:pt x="35" y="146"/>
                    </a:cubicBezTo>
                    <a:cubicBezTo>
                      <a:pt x="74" y="182"/>
                      <a:pt x="3788" y="3437"/>
                      <a:pt x="5589" y="4599"/>
                    </a:cubicBezTo>
                    <a:cubicBezTo>
                      <a:pt x="5603" y="4608"/>
                      <a:pt x="5619" y="4612"/>
                      <a:pt x="5635" y="4612"/>
                    </a:cubicBezTo>
                    <a:cubicBezTo>
                      <a:pt x="5663" y="4612"/>
                      <a:pt x="5690" y="4599"/>
                      <a:pt x="5706" y="4574"/>
                    </a:cubicBezTo>
                    <a:cubicBezTo>
                      <a:pt x="5730" y="4535"/>
                      <a:pt x="5720" y="4482"/>
                      <a:pt x="5681" y="4457"/>
                    </a:cubicBezTo>
                    <a:cubicBezTo>
                      <a:pt x="3891" y="3299"/>
                      <a:pt x="183" y="55"/>
                      <a:pt x="148" y="19"/>
                    </a:cubicBezTo>
                    <a:cubicBezTo>
                      <a:pt x="133" y="7"/>
                      <a:pt x="113" y="0"/>
                      <a:pt x="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2985;p42"/>
            <p:cNvGrpSpPr/>
            <p:nvPr/>
          </p:nvGrpSpPr>
          <p:grpSpPr>
            <a:xfrm rot="-5400000" flipH="1">
              <a:off x="661189" y="3575491"/>
              <a:ext cx="262071" cy="380647"/>
              <a:chOff x="4045939" y="794047"/>
              <a:chExt cx="183735" cy="267161"/>
            </a:xfrm>
          </p:grpSpPr>
          <p:sp>
            <p:nvSpPr>
              <p:cNvPr id="109" name="Google Shape;2986;p42"/>
              <p:cNvSpPr/>
              <p:nvPr/>
            </p:nvSpPr>
            <p:spPr>
              <a:xfrm>
                <a:off x="4045939" y="797730"/>
                <a:ext cx="179744" cy="263478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6010" extrusionOk="0">
                    <a:moveTo>
                      <a:pt x="4099" y="0"/>
                    </a:moveTo>
                    <a:lnTo>
                      <a:pt x="4099" y="0"/>
                    </a:lnTo>
                    <a:cubicBezTo>
                      <a:pt x="4099" y="0"/>
                      <a:pt x="1829" y="752"/>
                      <a:pt x="914" y="2426"/>
                    </a:cubicBezTo>
                    <a:cubicBezTo>
                      <a:pt x="0" y="4100"/>
                      <a:pt x="621" y="6010"/>
                      <a:pt x="621" y="6010"/>
                    </a:cubicBezTo>
                    <a:cubicBezTo>
                      <a:pt x="621" y="6010"/>
                      <a:pt x="1042" y="5724"/>
                      <a:pt x="2196" y="4127"/>
                    </a:cubicBezTo>
                    <a:cubicBezTo>
                      <a:pt x="3354" y="2528"/>
                      <a:pt x="4099" y="1"/>
                      <a:pt x="40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2987;p42"/>
              <p:cNvSpPr/>
              <p:nvPr/>
            </p:nvSpPr>
            <p:spPr>
              <a:xfrm>
                <a:off x="4088465" y="794047"/>
                <a:ext cx="141209" cy="220164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5022" extrusionOk="0">
                    <a:moveTo>
                      <a:pt x="3129" y="0"/>
                    </a:moveTo>
                    <a:cubicBezTo>
                      <a:pt x="3107" y="0"/>
                      <a:pt x="3085" y="8"/>
                      <a:pt x="3069" y="24"/>
                    </a:cubicBezTo>
                    <a:cubicBezTo>
                      <a:pt x="1459" y="1602"/>
                      <a:pt x="566" y="3495"/>
                      <a:pt x="205" y="4392"/>
                    </a:cubicBezTo>
                    <a:cubicBezTo>
                      <a:pt x="78" y="4713"/>
                      <a:pt x="15" y="4907"/>
                      <a:pt x="15" y="4915"/>
                    </a:cubicBezTo>
                    <a:cubicBezTo>
                      <a:pt x="0" y="4957"/>
                      <a:pt x="26" y="5006"/>
                      <a:pt x="68" y="5017"/>
                    </a:cubicBezTo>
                    <a:cubicBezTo>
                      <a:pt x="78" y="5020"/>
                      <a:pt x="87" y="5021"/>
                      <a:pt x="97" y="5021"/>
                    </a:cubicBezTo>
                    <a:cubicBezTo>
                      <a:pt x="133" y="5021"/>
                      <a:pt x="165" y="5000"/>
                      <a:pt x="174" y="4964"/>
                    </a:cubicBezTo>
                    <a:cubicBezTo>
                      <a:pt x="184" y="4936"/>
                      <a:pt x="1032" y="2256"/>
                      <a:pt x="3186" y="144"/>
                    </a:cubicBezTo>
                    <a:cubicBezTo>
                      <a:pt x="3221" y="112"/>
                      <a:pt x="3221" y="59"/>
                      <a:pt x="3189" y="24"/>
                    </a:cubicBezTo>
                    <a:cubicBezTo>
                      <a:pt x="3173" y="8"/>
                      <a:pt x="3151" y="0"/>
                      <a:pt x="31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2988;p42"/>
            <p:cNvSpPr/>
            <p:nvPr/>
          </p:nvSpPr>
          <p:spPr>
            <a:xfrm rot="-5400000" flipH="1">
              <a:off x="363984" y="4049953"/>
              <a:ext cx="202607" cy="253101"/>
            </a:xfrm>
            <a:custGeom>
              <a:avLst/>
              <a:gdLst/>
              <a:ahLst/>
              <a:cxnLst/>
              <a:rect l="l" t="t" r="r" b="b"/>
              <a:pathLst>
                <a:path w="3240" h="4052" extrusionOk="0">
                  <a:moveTo>
                    <a:pt x="60" y="0"/>
                  </a:moveTo>
                  <a:cubicBezTo>
                    <a:pt x="49" y="0"/>
                    <a:pt x="38" y="4"/>
                    <a:pt x="29" y="10"/>
                  </a:cubicBezTo>
                  <a:cubicBezTo>
                    <a:pt x="19" y="18"/>
                    <a:pt x="12" y="25"/>
                    <a:pt x="8" y="35"/>
                  </a:cubicBezTo>
                  <a:cubicBezTo>
                    <a:pt x="1" y="53"/>
                    <a:pt x="4" y="74"/>
                    <a:pt x="15" y="88"/>
                  </a:cubicBezTo>
                  <a:cubicBezTo>
                    <a:pt x="33" y="116"/>
                    <a:pt x="1887" y="2779"/>
                    <a:pt x="3136" y="4036"/>
                  </a:cubicBezTo>
                  <a:cubicBezTo>
                    <a:pt x="3147" y="4046"/>
                    <a:pt x="3161" y="4051"/>
                    <a:pt x="3175" y="4051"/>
                  </a:cubicBezTo>
                  <a:cubicBezTo>
                    <a:pt x="3190" y="4051"/>
                    <a:pt x="3204" y="4046"/>
                    <a:pt x="3214" y="4036"/>
                  </a:cubicBezTo>
                  <a:cubicBezTo>
                    <a:pt x="3239" y="4014"/>
                    <a:pt x="3239" y="3980"/>
                    <a:pt x="3214" y="3954"/>
                  </a:cubicBezTo>
                  <a:cubicBezTo>
                    <a:pt x="1971" y="2704"/>
                    <a:pt x="125" y="53"/>
                    <a:pt x="107" y="25"/>
                  </a:cubicBezTo>
                  <a:cubicBezTo>
                    <a:pt x="96" y="9"/>
                    <a:pt x="78" y="0"/>
                    <a:pt x="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89;p42"/>
            <p:cNvSpPr/>
            <p:nvPr/>
          </p:nvSpPr>
          <p:spPr>
            <a:xfrm rot="-5400000" flipH="1">
              <a:off x="615613" y="3980527"/>
              <a:ext cx="221305" cy="283958"/>
            </a:xfrm>
            <a:custGeom>
              <a:avLst/>
              <a:gdLst/>
              <a:ahLst/>
              <a:cxnLst/>
              <a:rect l="l" t="t" r="r" b="b"/>
              <a:pathLst>
                <a:path w="3539" h="4546" extrusionOk="0">
                  <a:moveTo>
                    <a:pt x="3476" y="0"/>
                  </a:moveTo>
                  <a:cubicBezTo>
                    <a:pt x="3460" y="0"/>
                    <a:pt x="3446" y="7"/>
                    <a:pt x="3436" y="20"/>
                  </a:cubicBezTo>
                  <a:cubicBezTo>
                    <a:pt x="2755" y="797"/>
                    <a:pt x="43" y="4420"/>
                    <a:pt x="15" y="4455"/>
                  </a:cubicBezTo>
                  <a:cubicBezTo>
                    <a:pt x="11" y="4459"/>
                    <a:pt x="11" y="4462"/>
                    <a:pt x="8" y="4469"/>
                  </a:cubicBezTo>
                  <a:cubicBezTo>
                    <a:pt x="0" y="4490"/>
                    <a:pt x="8" y="4519"/>
                    <a:pt x="25" y="4532"/>
                  </a:cubicBezTo>
                  <a:cubicBezTo>
                    <a:pt x="35" y="4541"/>
                    <a:pt x="47" y="4545"/>
                    <a:pt x="59" y="4545"/>
                  </a:cubicBezTo>
                  <a:cubicBezTo>
                    <a:pt x="77" y="4545"/>
                    <a:pt x="94" y="4537"/>
                    <a:pt x="106" y="4522"/>
                  </a:cubicBezTo>
                  <a:cubicBezTo>
                    <a:pt x="131" y="4487"/>
                    <a:pt x="2843" y="867"/>
                    <a:pt x="3521" y="94"/>
                  </a:cubicBezTo>
                  <a:cubicBezTo>
                    <a:pt x="3538" y="70"/>
                    <a:pt x="3538" y="34"/>
                    <a:pt x="3514" y="13"/>
                  </a:cubicBezTo>
                  <a:cubicBezTo>
                    <a:pt x="3503" y="5"/>
                    <a:pt x="3489" y="0"/>
                    <a:pt x="34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2990;p42"/>
            <p:cNvGrpSpPr/>
            <p:nvPr/>
          </p:nvGrpSpPr>
          <p:grpSpPr>
            <a:xfrm rot="-5400000" flipH="1">
              <a:off x="287737" y="4354185"/>
              <a:ext cx="279203" cy="384085"/>
              <a:chOff x="4587071" y="536741"/>
              <a:chExt cx="195746" cy="269575"/>
            </a:xfrm>
          </p:grpSpPr>
          <p:sp>
            <p:nvSpPr>
              <p:cNvPr id="107" name="Google Shape;2991;p42"/>
              <p:cNvSpPr/>
              <p:nvPr/>
            </p:nvSpPr>
            <p:spPr>
              <a:xfrm>
                <a:off x="4587071" y="536741"/>
                <a:ext cx="195746" cy="26720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6095" extrusionOk="0">
                    <a:moveTo>
                      <a:pt x="317" y="1"/>
                    </a:moveTo>
                    <a:cubicBezTo>
                      <a:pt x="261" y="1"/>
                      <a:pt x="248" y="21"/>
                      <a:pt x="248" y="21"/>
                    </a:cubicBezTo>
                    <a:cubicBezTo>
                      <a:pt x="248" y="21"/>
                      <a:pt x="1" y="4248"/>
                      <a:pt x="3504" y="6094"/>
                    </a:cubicBezTo>
                    <a:cubicBezTo>
                      <a:pt x="3504" y="6094"/>
                      <a:pt x="4464" y="2927"/>
                      <a:pt x="2445" y="1327"/>
                    </a:cubicBezTo>
                    <a:cubicBezTo>
                      <a:pt x="963" y="157"/>
                      <a:pt x="473" y="1"/>
                      <a:pt x="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2992;p42"/>
              <p:cNvSpPr/>
              <p:nvPr/>
            </p:nvSpPr>
            <p:spPr>
              <a:xfrm>
                <a:off x="4648098" y="609343"/>
                <a:ext cx="95220" cy="196973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4493" extrusionOk="0">
                    <a:moveTo>
                      <a:pt x="59" y="0"/>
                    </a:moveTo>
                    <a:cubicBezTo>
                      <a:pt x="48" y="0"/>
                      <a:pt x="38" y="4"/>
                      <a:pt x="28" y="10"/>
                    </a:cubicBezTo>
                    <a:cubicBezTo>
                      <a:pt x="18" y="14"/>
                      <a:pt x="11" y="25"/>
                      <a:pt x="7" y="35"/>
                    </a:cubicBezTo>
                    <a:cubicBezTo>
                      <a:pt x="0" y="53"/>
                      <a:pt x="4" y="70"/>
                      <a:pt x="15" y="88"/>
                    </a:cubicBezTo>
                    <a:cubicBezTo>
                      <a:pt x="32" y="113"/>
                      <a:pt x="1695" y="2567"/>
                      <a:pt x="2059" y="4449"/>
                    </a:cubicBezTo>
                    <a:cubicBezTo>
                      <a:pt x="2062" y="4474"/>
                      <a:pt x="2087" y="4493"/>
                      <a:pt x="2112" y="4493"/>
                    </a:cubicBezTo>
                    <a:cubicBezTo>
                      <a:pt x="2115" y="4493"/>
                      <a:pt x="2119" y="4492"/>
                      <a:pt x="2122" y="4491"/>
                    </a:cubicBezTo>
                    <a:cubicBezTo>
                      <a:pt x="2155" y="4488"/>
                      <a:pt x="2172" y="4456"/>
                      <a:pt x="2168" y="4428"/>
                    </a:cubicBezTo>
                    <a:cubicBezTo>
                      <a:pt x="1801" y="2521"/>
                      <a:pt x="124" y="49"/>
                      <a:pt x="106" y="25"/>
                    </a:cubicBezTo>
                    <a:cubicBezTo>
                      <a:pt x="95" y="9"/>
                      <a:pt x="77" y="0"/>
                      <a:pt x="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" name="Google Shape;2993;p42"/>
            <p:cNvGrpSpPr/>
            <p:nvPr/>
          </p:nvGrpSpPr>
          <p:grpSpPr>
            <a:xfrm rot="-5400000" flipH="1">
              <a:off x="639159" y="4332215"/>
              <a:ext cx="286269" cy="345418"/>
              <a:chOff x="4555637" y="799440"/>
              <a:chExt cx="200700" cy="242435"/>
            </a:xfrm>
          </p:grpSpPr>
          <p:sp>
            <p:nvSpPr>
              <p:cNvPr id="105" name="Google Shape;2994;p42"/>
              <p:cNvSpPr/>
              <p:nvPr/>
            </p:nvSpPr>
            <p:spPr>
              <a:xfrm>
                <a:off x="4555637" y="801895"/>
                <a:ext cx="200700" cy="23998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5474" extrusionOk="0">
                    <a:moveTo>
                      <a:pt x="3886" y="0"/>
                    </a:moveTo>
                    <a:cubicBezTo>
                      <a:pt x="3885" y="0"/>
                      <a:pt x="2445" y="75"/>
                      <a:pt x="1604" y="1490"/>
                    </a:cubicBezTo>
                    <a:cubicBezTo>
                      <a:pt x="760" y="2906"/>
                      <a:pt x="1" y="5473"/>
                      <a:pt x="1" y="5473"/>
                    </a:cubicBezTo>
                    <a:cubicBezTo>
                      <a:pt x="1" y="5473"/>
                      <a:pt x="944" y="5460"/>
                      <a:pt x="2763" y="3680"/>
                    </a:cubicBezTo>
                    <a:cubicBezTo>
                      <a:pt x="4577" y="1897"/>
                      <a:pt x="3886" y="0"/>
                      <a:pt x="3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2995;p42"/>
              <p:cNvSpPr/>
              <p:nvPr/>
            </p:nvSpPr>
            <p:spPr>
              <a:xfrm>
                <a:off x="4601363" y="799440"/>
                <a:ext cx="127574" cy="193904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4423" extrusionOk="0">
                    <a:moveTo>
                      <a:pt x="2840" y="1"/>
                    </a:moveTo>
                    <a:cubicBezTo>
                      <a:pt x="2820" y="1"/>
                      <a:pt x="2799" y="12"/>
                      <a:pt x="2789" y="32"/>
                    </a:cubicBezTo>
                    <a:cubicBezTo>
                      <a:pt x="1599" y="2521"/>
                      <a:pt x="35" y="4311"/>
                      <a:pt x="17" y="4329"/>
                    </a:cubicBezTo>
                    <a:cubicBezTo>
                      <a:pt x="14" y="4336"/>
                      <a:pt x="10" y="4339"/>
                      <a:pt x="10" y="4347"/>
                    </a:cubicBezTo>
                    <a:cubicBezTo>
                      <a:pt x="0" y="4368"/>
                      <a:pt x="7" y="4393"/>
                      <a:pt x="25" y="4411"/>
                    </a:cubicBezTo>
                    <a:cubicBezTo>
                      <a:pt x="34" y="4418"/>
                      <a:pt x="47" y="4422"/>
                      <a:pt x="60" y="4422"/>
                    </a:cubicBezTo>
                    <a:cubicBezTo>
                      <a:pt x="75" y="4422"/>
                      <a:pt x="90" y="4416"/>
                      <a:pt x="102" y="4403"/>
                    </a:cubicBezTo>
                    <a:cubicBezTo>
                      <a:pt x="120" y="4385"/>
                      <a:pt x="1691" y="2584"/>
                      <a:pt x="2892" y="81"/>
                    </a:cubicBezTo>
                    <a:cubicBezTo>
                      <a:pt x="2910" y="53"/>
                      <a:pt x="2892" y="17"/>
                      <a:pt x="2864" y="7"/>
                    </a:cubicBezTo>
                    <a:cubicBezTo>
                      <a:pt x="2856" y="3"/>
                      <a:pt x="2848" y="1"/>
                      <a:pt x="28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2996;p42"/>
            <p:cNvSpPr/>
            <p:nvPr/>
          </p:nvSpPr>
          <p:spPr>
            <a:xfrm rot="-2412760" flipH="1">
              <a:off x="2143053" y="2027398"/>
              <a:ext cx="278029" cy="87950"/>
            </a:xfrm>
            <a:custGeom>
              <a:avLst/>
              <a:gdLst/>
              <a:ahLst/>
              <a:cxnLst/>
              <a:rect l="l" t="t" r="r" b="b"/>
              <a:pathLst>
                <a:path w="14187" h="4487" extrusionOk="0">
                  <a:moveTo>
                    <a:pt x="102" y="1"/>
                  </a:moveTo>
                  <a:cubicBezTo>
                    <a:pt x="20" y="1"/>
                    <a:pt x="1" y="124"/>
                    <a:pt x="88" y="140"/>
                  </a:cubicBezTo>
                  <a:cubicBezTo>
                    <a:pt x="4899" y="1105"/>
                    <a:pt x="9510" y="2596"/>
                    <a:pt x="14038" y="4480"/>
                  </a:cubicBezTo>
                  <a:cubicBezTo>
                    <a:pt x="14050" y="4484"/>
                    <a:pt x="14061" y="4486"/>
                    <a:pt x="14071" y="4486"/>
                  </a:cubicBezTo>
                  <a:cubicBezTo>
                    <a:pt x="14146" y="4486"/>
                    <a:pt x="14187" y="4376"/>
                    <a:pt x="14104" y="4333"/>
                  </a:cubicBezTo>
                  <a:cubicBezTo>
                    <a:pt x="9751" y="2101"/>
                    <a:pt x="4951" y="672"/>
                    <a:pt x="112" y="1"/>
                  </a:cubicBezTo>
                  <a:cubicBezTo>
                    <a:pt x="108" y="1"/>
                    <a:pt x="105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97;p42"/>
            <p:cNvSpPr/>
            <p:nvPr/>
          </p:nvSpPr>
          <p:spPr>
            <a:xfrm rot="-2412760" flipH="1">
              <a:off x="2055299" y="1923502"/>
              <a:ext cx="128030" cy="247876"/>
            </a:xfrm>
            <a:custGeom>
              <a:avLst/>
              <a:gdLst/>
              <a:ahLst/>
              <a:cxnLst/>
              <a:rect l="l" t="t" r="r" b="b"/>
              <a:pathLst>
                <a:path w="6533" h="12646" extrusionOk="0">
                  <a:moveTo>
                    <a:pt x="44" y="0"/>
                  </a:moveTo>
                  <a:cubicBezTo>
                    <a:pt x="22" y="0"/>
                    <a:pt x="1" y="15"/>
                    <a:pt x="4" y="43"/>
                  </a:cubicBezTo>
                  <a:cubicBezTo>
                    <a:pt x="846" y="4700"/>
                    <a:pt x="3110" y="9099"/>
                    <a:pt x="6290" y="12606"/>
                  </a:cubicBezTo>
                  <a:cubicBezTo>
                    <a:pt x="6315" y="12634"/>
                    <a:pt x="6347" y="12646"/>
                    <a:pt x="6378" y="12646"/>
                  </a:cubicBezTo>
                  <a:cubicBezTo>
                    <a:pt x="6459" y="12646"/>
                    <a:pt x="6532" y="12564"/>
                    <a:pt x="6471" y="12477"/>
                  </a:cubicBezTo>
                  <a:cubicBezTo>
                    <a:pt x="3715" y="8659"/>
                    <a:pt x="944" y="4784"/>
                    <a:pt x="88" y="36"/>
                  </a:cubicBezTo>
                  <a:cubicBezTo>
                    <a:pt x="83" y="12"/>
                    <a:pt x="63" y="0"/>
                    <a:pt x="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98;p42"/>
            <p:cNvSpPr/>
            <p:nvPr/>
          </p:nvSpPr>
          <p:spPr>
            <a:xfrm rot="-2412760" flipH="1">
              <a:off x="2265594" y="2140258"/>
              <a:ext cx="220530" cy="172725"/>
            </a:xfrm>
            <a:custGeom>
              <a:avLst/>
              <a:gdLst/>
              <a:ahLst/>
              <a:cxnLst/>
              <a:rect l="l" t="t" r="r" b="b"/>
              <a:pathLst>
                <a:path w="11253" h="8812" extrusionOk="0">
                  <a:moveTo>
                    <a:pt x="11104" y="0"/>
                  </a:moveTo>
                  <a:cubicBezTo>
                    <a:pt x="11090" y="0"/>
                    <a:pt x="11075" y="3"/>
                    <a:pt x="11058" y="10"/>
                  </a:cubicBezTo>
                  <a:cubicBezTo>
                    <a:pt x="6684" y="1694"/>
                    <a:pt x="2729" y="4943"/>
                    <a:pt x="21" y="8743"/>
                  </a:cubicBezTo>
                  <a:cubicBezTo>
                    <a:pt x="1" y="8775"/>
                    <a:pt x="28" y="8812"/>
                    <a:pt x="58" y="8812"/>
                  </a:cubicBezTo>
                  <a:cubicBezTo>
                    <a:pt x="68" y="8812"/>
                    <a:pt x="79" y="8807"/>
                    <a:pt x="88" y="8796"/>
                  </a:cubicBezTo>
                  <a:cubicBezTo>
                    <a:pt x="3159" y="5058"/>
                    <a:pt x="6816" y="2343"/>
                    <a:pt x="11139" y="223"/>
                  </a:cubicBezTo>
                  <a:cubicBezTo>
                    <a:pt x="11253" y="167"/>
                    <a:pt x="11211" y="0"/>
                    <a:pt x="11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99;p42"/>
            <p:cNvSpPr/>
            <p:nvPr/>
          </p:nvSpPr>
          <p:spPr>
            <a:xfrm rot="-2412760" flipH="1">
              <a:off x="2344771" y="1932207"/>
              <a:ext cx="36628" cy="27579"/>
            </a:xfrm>
            <a:custGeom>
              <a:avLst/>
              <a:gdLst/>
              <a:ahLst/>
              <a:cxnLst/>
              <a:rect l="l" t="t" r="r" b="b"/>
              <a:pathLst>
                <a:path w="1869" h="1407" extrusionOk="0">
                  <a:moveTo>
                    <a:pt x="891" y="1"/>
                  </a:moveTo>
                  <a:cubicBezTo>
                    <a:pt x="676" y="1"/>
                    <a:pt x="461" y="102"/>
                    <a:pt x="320" y="345"/>
                  </a:cubicBezTo>
                  <a:cubicBezTo>
                    <a:pt x="1" y="894"/>
                    <a:pt x="491" y="1407"/>
                    <a:pt x="977" y="1407"/>
                  </a:cubicBezTo>
                  <a:cubicBezTo>
                    <a:pt x="1193" y="1407"/>
                    <a:pt x="1407" y="1305"/>
                    <a:pt x="1549" y="1061"/>
                  </a:cubicBezTo>
                  <a:cubicBezTo>
                    <a:pt x="1869" y="514"/>
                    <a:pt x="1377" y="1"/>
                    <a:pt x="8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00;p42"/>
            <p:cNvSpPr/>
            <p:nvPr/>
          </p:nvSpPr>
          <p:spPr>
            <a:xfrm rot="-2412760" flipH="1">
              <a:off x="2070006" y="1897693"/>
              <a:ext cx="36628" cy="27540"/>
            </a:xfrm>
            <a:custGeom>
              <a:avLst/>
              <a:gdLst/>
              <a:ahLst/>
              <a:cxnLst/>
              <a:rect l="l" t="t" r="r" b="b"/>
              <a:pathLst>
                <a:path w="1869" h="1405" extrusionOk="0">
                  <a:moveTo>
                    <a:pt x="890" y="0"/>
                  </a:moveTo>
                  <a:cubicBezTo>
                    <a:pt x="675" y="0"/>
                    <a:pt x="461" y="101"/>
                    <a:pt x="319" y="343"/>
                  </a:cubicBezTo>
                  <a:cubicBezTo>
                    <a:pt x="0" y="892"/>
                    <a:pt x="491" y="1404"/>
                    <a:pt x="976" y="1404"/>
                  </a:cubicBezTo>
                  <a:cubicBezTo>
                    <a:pt x="1192" y="1404"/>
                    <a:pt x="1407" y="1303"/>
                    <a:pt x="1549" y="1059"/>
                  </a:cubicBezTo>
                  <a:cubicBezTo>
                    <a:pt x="1868" y="512"/>
                    <a:pt x="1376" y="0"/>
                    <a:pt x="8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01;p42"/>
            <p:cNvSpPr/>
            <p:nvPr/>
          </p:nvSpPr>
          <p:spPr>
            <a:xfrm rot="-2412760" flipH="1">
              <a:off x="2019705" y="1821221"/>
              <a:ext cx="568738" cy="626295"/>
            </a:xfrm>
            <a:custGeom>
              <a:avLst/>
              <a:gdLst/>
              <a:ahLst/>
              <a:cxnLst/>
              <a:rect l="l" t="t" r="r" b="b"/>
              <a:pathLst>
                <a:path w="29021" h="31952" extrusionOk="0">
                  <a:moveTo>
                    <a:pt x="20741" y="1"/>
                  </a:moveTo>
                  <a:cubicBezTo>
                    <a:pt x="20409" y="1"/>
                    <a:pt x="20045" y="267"/>
                    <a:pt x="19640" y="880"/>
                  </a:cubicBezTo>
                  <a:cubicBezTo>
                    <a:pt x="16995" y="4887"/>
                    <a:pt x="22033" y="12699"/>
                    <a:pt x="22033" y="12699"/>
                  </a:cubicBezTo>
                  <a:cubicBezTo>
                    <a:pt x="22033" y="12699"/>
                    <a:pt x="12033" y="3533"/>
                    <a:pt x="8162" y="3533"/>
                  </a:cubicBezTo>
                  <a:cubicBezTo>
                    <a:pt x="7570" y="3533"/>
                    <a:pt x="7122" y="3747"/>
                    <a:pt x="6874" y="4241"/>
                  </a:cubicBezTo>
                  <a:cubicBezTo>
                    <a:pt x="5005" y="7962"/>
                    <a:pt x="20388" y="14973"/>
                    <a:pt x="20388" y="14973"/>
                  </a:cubicBezTo>
                  <a:cubicBezTo>
                    <a:pt x="18314" y="14430"/>
                    <a:pt x="12797" y="13732"/>
                    <a:pt x="8170" y="13732"/>
                  </a:cubicBezTo>
                  <a:cubicBezTo>
                    <a:pt x="3662" y="13732"/>
                    <a:pt x="0" y="14395"/>
                    <a:pt x="1197" y="16511"/>
                  </a:cubicBezTo>
                  <a:cubicBezTo>
                    <a:pt x="2175" y="18240"/>
                    <a:pt x="5465" y="18756"/>
                    <a:pt x="9044" y="18756"/>
                  </a:cubicBezTo>
                  <a:cubicBezTo>
                    <a:pt x="14343" y="18756"/>
                    <a:pt x="20275" y="17625"/>
                    <a:pt x="20276" y="17625"/>
                  </a:cubicBezTo>
                  <a:lnTo>
                    <a:pt x="20276" y="17625"/>
                  </a:lnTo>
                  <a:cubicBezTo>
                    <a:pt x="11186" y="23012"/>
                    <a:pt x="9820" y="31784"/>
                    <a:pt x="12499" y="31949"/>
                  </a:cubicBezTo>
                  <a:cubicBezTo>
                    <a:pt x="12530" y="31951"/>
                    <a:pt x="12562" y="31952"/>
                    <a:pt x="12593" y="31952"/>
                  </a:cubicBezTo>
                  <a:cubicBezTo>
                    <a:pt x="15239" y="31952"/>
                    <a:pt x="17662" y="25175"/>
                    <a:pt x="21097" y="20776"/>
                  </a:cubicBezTo>
                  <a:cubicBezTo>
                    <a:pt x="24569" y="16329"/>
                    <a:pt x="29021" y="15711"/>
                    <a:pt x="29021" y="15711"/>
                  </a:cubicBezTo>
                  <a:cubicBezTo>
                    <a:pt x="29021" y="15711"/>
                    <a:pt x="26593" y="14516"/>
                    <a:pt x="24653" y="10634"/>
                  </a:cubicBezTo>
                  <a:cubicBezTo>
                    <a:pt x="23410" y="8148"/>
                    <a:pt x="22576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02;p42"/>
            <p:cNvSpPr/>
            <p:nvPr/>
          </p:nvSpPr>
          <p:spPr>
            <a:xfrm rot="-2412760" flipH="1">
              <a:off x="2240782" y="1905846"/>
              <a:ext cx="25418" cy="19131"/>
            </a:xfrm>
            <a:custGeom>
              <a:avLst/>
              <a:gdLst/>
              <a:ahLst/>
              <a:cxnLst/>
              <a:rect l="l" t="t" r="r" b="b"/>
              <a:pathLst>
                <a:path w="1297" h="976" extrusionOk="0">
                  <a:moveTo>
                    <a:pt x="618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2" y="975"/>
                    <a:pt x="679" y="975"/>
                  </a:cubicBezTo>
                  <a:cubicBezTo>
                    <a:pt x="829" y="975"/>
                    <a:pt x="978" y="905"/>
                    <a:pt x="1076" y="735"/>
                  </a:cubicBezTo>
                  <a:cubicBezTo>
                    <a:pt x="1296" y="355"/>
                    <a:pt x="956" y="1"/>
                    <a:pt x="6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03;p42"/>
            <p:cNvSpPr/>
            <p:nvPr/>
          </p:nvSpPr>
          <p:spPr>
            <a:xfrm rot="-2412760" flipH="1">
              <a:off x="2467370" y="2290708"/>
              <a:ext cx="25398" cy="19092"/>
            </a:xfrm>
            <a:custGeom>
              <a:avLst/>
              <a:gdLst/>
              <a:ahLst/>
              <a:cxnLst/>
              <a:rect l="l" t="t" r="r" b="b"/>
              <a:pathLst>
                <a:path w="1296" h="974" extrusionOk="0">
                  <a:moveTo>
                    <a:pt x="617" y="1"/>
                  </a:moveTo>
                  <a:cubicBezTo>
                    <a:pt x="468" y="1"/>
                    <a:pt x="319" y="70"/>
                    <a:pt x="220" y="239"/>
                  </a:cubicBezTo>
                  <a:cubicBezTo>
                    <a:pt x="0" y="619"/>
                    <a:pt x="341" y="974"/>
                    <a:pt x="678" y="974"/>
                  </a:cubicBezTo>
                  <a:cubicBezTo>
                    <a:pt x="827" y="974"/>
                    <a:pt x="975" y="904"/>
                    <a:pt x="1073" y="735"/>
                  </a:cubicBezTo>
                  <a:cubicBezTo>
                    <a:pt x="1295" y="356"/>
                    <a:pt x="955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04;p42"/>
            <p:cNvSpPr/>
            <p:nvPr/>
          </p:nvSpPr>
          <p:spPr>
            <a:xfrm rot="-2412760" flipH="1">
              <a:off x="2268591" y="2152145"/>
              <a:ext cx="25144" cy="19092"/>
            </a:xfrm>
            <a:custGeom>
              <a:avLst/>
              <a:gdLst/>
              <a:ahLst/>
              <a:cxnLst/>
              <a:rect l="l" t="t" r="r" b="b"/>
              <a:pathLst>
                <a:path w="1283" h="974" extrusionOk="0">
                  <a:moveTo>
                    <a:pt x="612" y="1"/>
                  </a:moveTo>
                  <a:cubicBezTo>
                    <a:pt x="458" y="1"/>
                    <a:pt x="305" y="74"/>
                    <a:pt x="208" y="252"/>
                  </a:cubicBezTo>
                  <a:cubicBezTo>
                    <a:pt x="1" y="631"/>
                    <a:pt x="340" y="973"/>
                    <a:pt x="672" y="973"/>
                  </a:cubicBezTo>
                  <a:cubicBezTo>
                    <a:pt x="826" y="973"/>
                    <a:pt x="979" y="900"/>
                    <a:pt x="1075" y="723"/>
                  </a:cubicBezTo>
                  <a:cubicBezTo>
                    <a:pt x="1282" y="342"/>
                    <a:pt x="944" y="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05;p42"/>
            <p:cNvSpPr/>
            <p:nvPr/>
          </p:nvSpPr>
          <p:spPr>
            <a:xfrm rot="-2412760" flipH="1">
              <a:off x="2239363" y="1943830"/>
              <a:ext cx="16521" cy="12408"/>
            </a:xfrm>
            <a:custGeom>
              <a:avLst/>
              <a:gdLst/>
              <a:ahLst/>
              <a:cxnLst/>
              <a:rect l="l" t="t" r="r" b="b"/>
              <a:pathLst>
                <a:path w="843" h="633" extrusionOk="0">
                  <a:moveTo>
                    <a:pt x="402" y="1"/>
                  </a:moveTo>
                  <a:cubicBezTo>
                    <a:pt x="305" y="1"/>
                    <a:pt x="209" y="46"/>
                    <a:pt x="145" y="156"/>
                  </a:cubicBezTo>
                  <a:cubicBezTo>
                    <a:pt x="0" y="402"/>
                    <a:pt x="222" y="633"/>
                    <a:pt x="440" y="633"/>
                  </a:cubicBezTo>
                  <a:cubicBezTo>
                    <a:pt x="537" y="633"/>
                    <a:pt x="634" y="587"/>
                    <a:pt x="697" y="478"/>
                  </a:cubicBezTo>
                  <a:cubicBezTo>
                    <a:pt x="842" y="231"/>
                    <a:pt x="6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06;p42"/>
            <p:cNvSpPr/>
            <p:nvPr/>
          </p:nvSpPr>
          <p:spPr>
            <a:xfrm rot="-2412760" flipH="1">
              <a:off x="2420705" y="2306962"/>
              <a:ext cx="16501" cy="12388"/>
            </a:xfrm>
            <a:custGeom>
              <a:avLst/>
              <a:gdLst/>
              <a:ahLst/>
              <a:cxnLst/>
              <a:rect l="l" t="t" r="r" b="b"/>
              <a:pathLst>
                <a:path w="842" h="632" extrusionOk="0">
                  <a:moveTo>
                    <a:pt x="402" y="0"/>
                  </a:moveTo>
                  <a:cubicBezTo>
                    <a:pt x="304" y="0"/>
                    <a:pt x="207" y="46"/>
                    <a:pt x="143" y="156"/>
                  </a:cubicBezTo>
                  <a:cubicBezTo>
                    <a:pt x="1" y="402"/>
                    <a:pt x="221" y="632"/>
                    <a:pt x="440" y="632"/>
                  </a:cubicBezTo>
                  <a:cubicBezTo>
                    <a:pt x="537" y="632"/>
                    <a:pt x="634" y="586"/>
                    <a:pt x="699" y="477"/>
                  </a:cubicBezTo>
                  <a:cubicBezTo>
                    <a:pt x="841" y="230"/>
                    <a:pt x="6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07;p42"/>
            <p:cNvSpPr/>
            <p:nvPr/>
          </p:nvSpPr>
          <p:spPr>
            <a:xfrm rot="-2412760" flipH="1">
              <a:off x="2062972" y="2082412"/>
              <a:ext cx="16481" cy="12408"/>
            </a:xfrm>
            <a:custGeom>
              <a:avLst/>
              <a:gdLst/>
              <a:ahLst/>
              <a:cxnLst/>
              <a:rect l="l" t="t" r="r" b="b"/>
              <a:pathLst>
                <a:path w="841" h="633" extrusionOk="0">
                  <a:moveTo>
                    <a:pt x="402" y="1"/>
                  </a:moveTo>
                  <a:cubicBezTo>
                    <a:pt x="304" y="1"/>
                    <a:pt x="207" y="46"/>
                    <a:pt x="143" y="156"/>
                  </a:cubicBezTo>
                  <a:cubicBezTo>
                    <a:pt x="0" y="402"/>
                    <a:pt x="220" y="632"/>
                    <a:pt x="439" y="632"/>
                  </a:cubicBezTo>
                  <a:cubicBezTo>
                    <a:pt x="536" y="632"/>
                    <a:pt x="633" y="587"/>
                    <a:pt x="698" y="477"/>
                  </a:cubicBezTo>
                  <a:cubicBezTo>
                    <a:pt x="841" y="230"/>
                    <a:pt x="620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08;p42"/>
            <p:cNvSpPr/>
            <p:nvPr/>
          </p:nvSpPr>
          <p:spPr>
            <a:xfrm rot="-2412760" flipH="1">
              <a:off x="2221372" y="1925203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5" y="0"/>
                  </a:moveTo>
                  <a:cubicBezTo>
                    <a:pt x="201" y="0"/>
                    <a:pt x="137" y="30"/>
                    <a:pt x="95" y="103"/>
                  </a:cubicBezTo>
                  <a:cubicBezTo>
                    <a:pt x="1" y="263"/>
                    <a:pt x="146" y="414"/>
                    <a:pt x="290" y="414"/>
                  </a:cubicBezTo>
                  <a:cubicBezTo>
                    <a:pt x="353" y="414"/>
                    <a:pt x="416" y="384"/>
                    <a:pt x="458" y="312"/>
                  </a:cubicBezTo>
                  <a:cubicBezTo>
                    <a:pt x="552" y="150"/>
                    <a:pt x="408" y="0"/>
                    <a:pt x="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09;p42"/>
            <p:cNvSpPr/>
            <p:nvPr/>
          </p:nvSpPr>
          <p:spPr>
            <a:xfrm rot="-2412760" flipH="1">
              <a:off x="2100910" y="2159249"/>
              <a:ext cx="10837" cy="8115"/>
            </a:xfrm>
            <a:custGeom>
              <a:avLst/>
              <a:gdLst/>
              <a:ahLst/>
              <a:cxnLst/>
              <a:rect l="l" t="t" r="r" b="b"/>
              <a:pathLst>
                <a:path w="553" h="414" extrusionOk="0">
                  <a:moveTo>
                    <a:pt x="264" y="0"/>
                  </a:moveTo>
                  <a:cubicBezTo>
                    <a:pt x="200" y="0"/>
                    <a:pt x="137" y="30"/>
                    <a:pt x="95" y="102"/>
                  </a:cubicBezTo>
                  <a:cubicBezTo>
                    <a:pt x="1" y="264"/>
                    <a:pt x="145" y="414"/>
                    <a:pt x="288" y="414"/>
                  </a:cubicBezTo>
                  <a:cubicBezTo>
                    <a:pt x="352" y="414"/>
                    <a:pt x="416" y="384"/>
                    <a:pt x="458" y="311"/>
                  </a:cubicBezTo>
                  <a:cubicBezTo>
                    <a:pt x="553" y="152"/>
                    <a:pt x="407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10;p42"/>
            <p:cNvSpPr/>
            <p:nvPr/>
          </p:nvSpPr>
          <p:spPr>
            <a:xfrm rot="-2412760" flipH="1">
              <a:off x="2325687" y="2096809"/>
              <a:ext cx="10739" cy="8095"/>
            </a:xfrm>
            <a:custGeom>
              <a:avLst/>
              <a:gdLst/>
              <a:ahLst/>
              <a:cxnLst/>
              <a:rect l="l" t="t" r="r" b="b"/>
              <a:pathLst>
                <a:path w="548" h="413" extrusionOk="0">
                  <a:moveTo>
                    <a:pt x="262" y="0"/>
                  </a:moveTo>
                  <a:cubicBezTo>
                    <a:pt x="196" y="0"/>
                    <a:pt x="130" y="32"/>
                    <a:pt x="89" y="107"/>
                  </a:cubicBezTo>
                  <a:cubicBezTo>
                    <a:pt x="1" y="267"/>
                    <a:pt x="145" y="412"/>
                    <a:pt x="287" y="412"/>
                  </a:cubicBezTo>
                  <a:cubicBezTo>
                    <a:pt x="353" y="412"/>
                    <a:pt x="418" y="381"/>
                    <a:pt x="459" y="306"/>
                  </a:cubicBezTo>
                  <a:cubicBezTo>
                    <a:pt x="547" y="144"/>
                    <a:pt x="403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36" y="1"/>
            <a:ext cx="9207624" cy="51268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291</Words>
  <Application>Microsoft Office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Tulpen One</vt:lpstr>
      <vt:lpstr>Arial</vt:lpstr>
      <vt:lpstr>微软雅黑</vt:lpstr>
      <vt:lpstr>Times New Roman</vt:lpstr>
      <vt:lpstr>HP001 4 hàng</vt:lpstr>
      <vt:lpstr>Calibri</vt:lpstr>
      <vt:lpstr>Barlow</vt:lpstr>
      <vt:lpstr>Bahiana</vt:lpstr>
      <vt:lpstr>https://www.freeppt7.com</vt:lpstr>
      <vt:lpstr>Office 主题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Nguyen Kim Chi</cp:lastModifiedBy>
  <cp:revision>11</cp:revision>
  <dcterms:modified xsi:type="dcterms:W3CDTF">2023-05-07T04:17:44Z</dcterms:modified>
</cp:coreProperties>
</file>