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8578" r:id="rId3"/>
    <p:sldId id="8564" r:id="rId4"/>
    <p:sldId id="8565" r:id="rId5"/>
    <p:sldId id="8559" r:id="rId6"/>
    <p:sldId id="8566" r:id="rId7"/>
    <p:sldId id="8571" r:id="rId8"/>
    <p:sldId id="8572" r:id="rId9"/>
    <p:sldId id="8573" r:id="rId10"/>
    <p:sldId id="8568" r:id="rId11"/>
    <p:sldId id="8577" r:id="rId12"/>
    <p:sldId id="8569" r:id="rId13"/>
    <p:sldId id="8575" r:id="rId14"/>
    <p:sldId id="8574" r:id="rId15"/>
    <p:sldId id="8563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5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2023/5/7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610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94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69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2023/5/7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5" Type="http://schemas.openxmlformats.org/officeDocument/2006/relationships/image" Target="../media/image3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emf"/><Relationship Id="rId11" Type="http://schemas.openxmlformats.org/officeDocument/2006/relationships/image" Target="../media/image23.jpeg"/><Relationship Id="rId5" Type="http://schemas.openxmlformats.org/officeDocument/2006/relationships/image" Target="../media/image18.emf"/><Relationship Id="rId10" Type="http://schemas.openxmlformats.org/officeDocument/2006/relationships/image" Target="../media/image22.jpeg"/><Relationship Id="rId4" Type="http://schemas.openxmlformats.org/officeDocument/2006/relationships/image" Target="../media/image1.jpg"/><Relationship Id="rId9" Type="http://schemas.openxmlformats.org/officeDocument/2006/relationships/image" Target="../media/image2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44680" y="1458001"/>
            <a:ext cx="71849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CHÀO MỪNG CÁC CON</a:t>
            </a:r>
          </a:p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ĐẾN VỚI TIẾT HỌC</a:t>
            </a:r>
          </a:p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SVN-Caprica Script" pitchFamily="2" charset="0"/>
              </a:rPr>
              <a:t>TIẾNG VIỆT </a:t>
            </a:r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Coiny" panose="0200090306050006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143661" y="4751803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354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750" y="1069873"/>
            <a:ext cx="2441585" cy="6052501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1342103" y="0"/>
            <a:ext cx="9915122" cy="5667375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655D150-B316-4ED7-BA4D-50096F5C9227}"/>
              </a:ext>
            </a:extLst>
          </p:cNvPr>
          <p:cNvSpPr txBox="1"/>
          <p:nvPr/>
        </p:nvSpPr>
        <p:spPr>
          <a:xfrm>
            <a:off x="4363936" y="647834"/>
            <a:ext cx="6065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008200"/>
                </a:solidFill>
                <a:latin typeface="Times New Roman" pitchFamily="18" charset="0"/>
                <a:cs typeface="Times New Roman" pitchFamily="18" charset="0"/>
              </a:rPr>
              <a:t>TIÊU CHÍ</a:t>
            </a:r>
            <a:endParaRPr lang="vi-VN" sz="5400" b="1">
              <a:solidFill>
                <a:srgbClr val="0082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D3969A-BA9A-4935-A41F-BD0C4BA9DFDE}"/>
              </a:ext>
            </a:extLst>
          </p:cNvPr>
          <p:cNvSpPr txBox="1"/>
          <p:nvPr/>
        </p:nvSpPr>
        <p:spPr>
          <a:xfrm>
            <a:off x="2638478" y="1312932"/>
            <a:ext cx="7947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图片 75">
            <a:extLst>
              <a:ext uri="{FF2B5EF4-FFF2-40B4-BE49-F238E27FC236}">
                <a16:creationId xmlns:a16="http://schemas.microsoft.com/office/drawing/2014/main" id="{4E2B4B68-A037-45B8-8E05-4BFE58E1C0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" y="-156022"/>
            <a:ext cx="1384725" cy="1352143"/>
          </a:xfrm>
          <a:prstGeom prst="rect">
            <a:avLst/>
          </a:prstGeom>
        </p:spPr>
      </p:pic>
      <p:pic>
        <p:nvPicPr>
          <p:cNvPr id="74" name="图片 7"/>
          <p:cNvPicPr>
            <a:picLocks noChangeAspect="1"/>
          </p:cNvPicPr>
          <p:nvPr/>
        </p:nvPicPr>
        <p:blipFill rotWithShape="1">
          <a:blip r:embed="rId5"/>
          <a:srcRect t="67317"/>
          <a:stretch>
            <a:fillRect/>
          </a:stretch>
        </p:blipFill>
        <p:spPr>
          <a:xfrm flipH="1">
            <a:off x="-76200" y="4757572"/>
            <a:ext cx="4109782" cy="2119478"/>
          </a:xfrm>
          <a:prstGeom prst="rect">
            <a:avLst/>
          </a:prstGeom>
        </p:spPr>
      </p:pic>
      <p:pic>
        <p:nvPicPr>
          <p:cNvPr id="75" name="图片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76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3495956"/>
            <a:ext cx="1977132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52483F-B04D-8764-D78B-DD0388BF9846}"/>
              </a:ext>
            </a:extLst>
          </p:cNvPr>
          <p:cNvSpPr txBox="1"/>
          <p:nvPr/>
        </p:nvSpPr>
        <p:spPr>
          <a:xfrm>
            <a:off x="1419367" y="1173707"/>
            <a:ext cx="98127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7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753920"/>
            <a:ext cx="6858000" cy="12192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39295"/>
            <a:ext cx="12192000" cy="881616"/>
            <a:chOff x="2617562" y="238546"/>
            <a:chExt cx="12192000" cy="693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712173" y="287751"/>
              <a:ext cx="757646" cy="5513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C3F9B75-4619-4613-B94A-52B066843649}"/>
              </a:ext>
            </a:extLst>
          </p:cNvPr>
          <p:cNvCxnSpPr>
            <a:cxnSpLocks/>
          </p:cNvCxnSpPr>
          <p:nvPr/>
        </p:nvCxnSpPr>
        <p:spPr>
          <a:xfrm>
            <a:off x="7750853" y="1342941"/>
            <a:ext cx="0" cy="45881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35" b="55220"/>
          <a:stretch/>
        </p:blipFill>
        <p:spPr>
          <a:xfrm>
            <a:off x="3565878" y="1104206"/>
            <a:ext cx="4320961" cy="1468328"/>
          </a:xfrm>
          <a:prstGeom prst="rect">
            <a:avLst/>
          </a:prstGeom>
        </p:spPr>
      </p:pic>
      <p:grpSp>
        <p:nvGrpSpPr>
          <p:cNvPr id="28" name="组合 6"/>
          <p:cNvGrpSpPr/>
          <p:nvPr/>
        </p:nvGrpSpPr>
        <p:grpSpPr>
          <a:xfrm>
            <a:off x="3593239" y="2650918"/>
            <a:ext cx="4293600" cy="2816196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矩形 12"/>
            <p:cNvSpPr/>
            <p:nvPr/>
          </p:nvSpPr>
          <p:spPr>
            <a:xfrm>
              <a:off x="1550913" y="1082204"/>
              <a:ext cx="8495875" cy="49675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851118" y="3171226"/>
            <a:ext cx="4000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ở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suy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lạc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chữ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sạch</a:t>
            </a:r>
            <a:r>
              <a:rPr lang="en-US" sz="20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itchFamily="18" charset="0"/>
              </a:rPr>
              <a:t>sẽ</a:t>
            </a:r>
            <a:endParaRPr lang="en-US" sz="2000" b="1" dirty="0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118" y="1565794"/>
            <a:ext cx="104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96148" y="1929662"/>
            <a:ext cx="235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làm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3E52E-42C3-42D8-8756-AC54B23625ED}"/>
              </a:ext>
            </a:extLst>
          </p:cNvPr>
          <p:cNvGrpSpPr/>
          <p:nvPr/>
        </p:nvGrpSpPr>
        <p:grpSpPr>
          <a:xfrm>
            <a:off x="9082045" y="5240561"/>
            <a:ext cx="3364816" cy="1975761"/>
            <a:chOff x="9409614" y="3956391"/>
            <a:chExt cx="2895240" cy="2761610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664836B7-5475-4C71-A09A-09F61FDA1519}"/>
                </a:ext>
              </a:extLst>
            </p:cNvPr>
            <p:cNvSpPr/>
            <p:nvPr/>
          </p:nvSpPr>
          <p:spPr>
            <a:xfrm>
              <a:off x="9467315" y="3956391"/>
              <a:ext cx="2779840" cy="2366803"/>
            </a:xfrm>
            <a:prstGeom prst="cloud">
              <a:avLst/>
            </a:prstGeom>
            <a:solidFill>
              <a:srgbClr val="FFFF99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6" name="图片 25">
              <a:extLst>
                <a:ext uri="{FF2B5EF4-FFF2-40B4-BE49-F238E27FC236}">
                  <a16:creationId xmlns:a16="http://schemas.microsoft.com/office/drawing/2014/main" id="{1633F6DF-59E2-4DBF-A81E-31F7B002A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593532">
              <a:off x="10190470" y="5205061"/>
              <a:ext cx="1107893" cy="1291154"/>
            </a:xfrm>
            <a:prstGeom prst="rect">
              <a:avLst/>
            </a:prstGeom>
          </p:spPr>
        </p:pic>
        <p:pic>
          <p:nvPicPr>
            <p:cNvPr id="37" name="图片 26">
              <a:extLst>
                <a:ext uri="{FF2B5EF4-FFF2-40B4-BE49-F238E27FC236}">
                  <a16:creationId xmlns:a16="http://schemas.microsoft.com/office/drawing/2014/main" id="{5D85E546-F86D-42B8-B65D-2F50739451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9967"/>
            <a:stretch>
              <a:fillRect/>
            </a:stretch>
          </p:blipFill>
          <p:spPr>
            <a:xfrm>
              <a:off x="10675764" y="4723033"/>
              <a:ext cx="1284898" cy="199496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3A6A6-FF33-4A49-86CE-6BDDDF4204AD}"/>
                </a:ext>
              </a:extLst>
            </p:cNvPr>
            <p:cNvSpPr txBox="1"/>
            <p:nvPr/>
          </p:nvSpPr>
          <p:spPr>
            <a:xfrm>
              <a:off x="9409614" y="4429407"/>
              <a:ext cx="2895240" cy="645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cá nhân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783046" y="2779858"/>
            <a:ext cx="191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TIÊU CHÍ VIẾT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91893" y="195158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58" y="960164"/>
            <a:ext cx="2441585" cy="6052501"/>
          </a:xfrm>
          <a:prstGeom prst="rect">
            <a:avLst/>
          </a:prstGeom>
        </p:spPr>
      </p:pic>
      <p:pic>
        <p:nvPicPr>
          <p:cNvPr id="7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073445"/>
            <a:ext cx="2020529" cy="1784555"/>
          </a:xfrm>
          <a:prstGeom prst="rect">
            <a:avLst/>
          </a:prstGeom>
        </p:spPr>
      </p:pic>
      <p:pic>
        <p:nvPicPr>
          <p:cNvPr id="78" name="图片 13">
            <a:extLst>
              <a:ext uri="{FF2B5EF4-FFF2-40B4-BE49-F238E27FC236}">
                <a16:creationId xmlns:a16="http://schemas.microsoft.com/office/drawing/2014/main" id="{E590BF65-17DE-4F4E-803F-4092E8EDD6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45" y="2242924"/>
            <a:ext cx="4764859" cy="3175474"/>
          </a:xfrm>
          <a:prstGeom prst="rect">
            <a:avLst/>
          </a:prstGeom>
        </p:spPr>
      </p:pic>
      <p:pic>
        <p:nvPicPr>
          <p:cNvPr id="79" name="图片 13">
            <a:extLst>
              <a:ext uri="{FF2B5EF4-FFF2-40B4-BE49-F238E27FC236}">
                <a16:creationId xmlns:a16="http://schemas.microsoft.com/office/drawing/2014/main" id="{B45F07B7-A08C-4F7E-A0D7-22628BBD9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1" y="1201129"/>
            <a:ext cx="5707239" cy="380351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-1380" y="2586394"/>
            <a:ext cx="5595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</a:t>
            </a:r>
          </a:p>
          <a:p>
            <a:pPr algn="ctr"/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vào vở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521334" y="3410632"/>
            <a:ext cx="559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sau</a:t>
            </a:r>
            <a:endParaRPr lang="en-US" sz="3600" b="1">
              <a:latin typeface="Times New Roman" panose="02020603050405020304" pitchFamily="18" charset="0"/>
              <a:ea typeface="Aachen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185" y="1330734"/>
            <a:ext cx="2586191" cy="2141447"/>
          </a:xfrm>
          <a:prstGeom prst="rect">
            <a:avLst/>
          </a:prstGeom>
        </p:spPr>
      </p:pic>
      <p:pic>
        <p:nvPicPr>
          <p:cNvPr id="84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155" y="5094598"/>
            <a:ext cx="2020529" cy="1784555"/>
          </a:xfrm>
          <a:prstGeom prst="rect">
            <a:avLst/>
          </a:prstGeom>
        </p:spPr>
      </p:pic>
      <p:pic>
        <p:nvPicPr>
          <p:cNvPr id="85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565" y="5073444"/>
            <a:ext cx="2020529" cy="1784555"/>
          </a:xfrm>
          <a:prstGeom prst="rect">
            <a:avLst/>
          </a:prstGeom>
        </p:spPr>
      </p:pic>
      <p:pic>
        <p:nvPicPr>
          <p:cNvPr id="86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348" y="5094597"/>
            <a:ext cx="2020529" cy="1784555"/>
          </a:xfrm>
          <a:prstGeom prst="rect">
            <a:avLst/>
          </a:prstGeom>
        </p:spPr>
      </p:pic>
      <p:sp>
        <p:nvSpPr>
          <p:cNvPr id="87" name="文本框 18"/>
          <p:cNvSpPr txBox="1"/>
          <p:nvPr/>
        </p:nvSpPr>
        <p:spPr>
          <a:xfrm>
            <a:off x="1964787" y="185336"/>
            <a:ext cx="802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Dặn dò 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8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334" y="5054515"/>
            <a:ext cx="2020529" cy="1784555"/>
          </a:xfrm>
          <a:prstGeom prst="rect">
            <a:avLst/>
          </a:prstGeom>
        </p:spPr>
      </p:pic>
      <p:pic>
        <p:nvPicPr>
          <p:cNvPr id="89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383" y="5094597"/>
            <a:ext cx="2020529" cy="17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2296160"/>
            <a:ext cx="12192002" cy="45618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2D72917-6390-4241-94F9-496FA03CBB64}"/>
              </a:ext>
            </a:extLst>
          </p:cNvPr>
          <p:cNvSpPr/>
          <p:nvPr/>
        </p:nvSpPr>
        <p:spPr>
          <a:xfrm rot="21245283">
            <a:off x="1330265" y="2789811"/>
            <a:ext cx="7862793" cy="1928894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9600" b="1">
                <a:ln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HLT AphroditeSlimPro" panose="02000507000000020002" pitchFamily="2" charset="0"/>
              </a:rPr>
              <a:t>Thank you!</a:t>
            </a:r>
            <a:endParaRPr lang="id-ID" sz="9600" b="1" dirty="0">
              <a:ln>
                <a:solidFill>
                  <a:srgbClr val="C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HLT AphroditeSlimPro" panose="02000507000000020002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0" y="4777671"/>
            <a:ext cx="12192000" cy="2174175"/>
            <a:chOff x="-1178284" y="4220649"/>
            <a:chExt cx="14695717" cy="302248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72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7037E-7 L 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AD3D43-04B8-4A12-ACD7-73C535D6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AF49666-CA37-4845-8451-128A8AA33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4353" y="-1760316"/>
            <a:ext cx="5803294" cy="1037863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F2CDC7-90A7-40E1-A453-59A145C99A92}"/>
              </a:ext>
            </a:extLst>
          </p:cNvPr>
          <p:cNvSpPr/>
          <p:nvPr/>
        </p:nvSpPr>
        <p:spPr>
          <a:xfrm>
            <a:off x="1219200" y="862670"/>
            <a:ext cx="9611360" cy="4868500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D4FE950-136A-4682-8BA4-20046AAF22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44966" b="31828"/>
          <a:stretch/>
        </p:blipFill>
        <p:spPr>
          <a:xfrm>
            <a:off x="-1" y="862670"/>
            <a:ext cx="12192002" cy="59953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4502" y="1458001"/>
            <a:ext cx="8265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TUẦN 34</a:t>
            </a:r>
          </a:p>
          <a:p>
            <a:pPr algn="ctr"/>
            <a:r>
              <a:rPr lang="en-GB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TIẾT 5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615F6E-23C5-4AD7-96A8-7B5249C8E2C6}"/>
              </a:ext>
            </a:extLst>
          </p:cNvPr>
          <p:cNvGrpSpPr/>
          <p:nvPr/>
        </p:nvGrpSpPr>
        <p:grpSpPr>
          <a:xfrm>
            <a:off x="143661" y="4751803"/>
            <a:ext cx="12192000" cy="2174175"/>
            <a:chOff x="-1178284" y="4220649"/>
            <a:chExt cx="14695717" cy="302248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E6D6AB8-DCD2-4836-B66E-A683C59A4653}"/>
                </a:ext>
              </a:extLst>
            </p:cNvPr>
            <p:cNvGrpSpPr/>
            <p:nvPr/>
          </p:nvGrpSpPr>
          <p:grpSpPr>
            <a:xfrm>
              <a:off x="-1178284" y="4695337"/>
              <a:ext cx="12140835" cy="2500032"/>
              <a:chOff x="382287" y="4081809"/>
              <a:chExt cx="11047711" cy="281272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DC79866-1996-4210-B5F7-8728AF9C9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91079A8-942C-434C-B330-45A8067A7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7A75CD49-249C-44D8-9FB1-57817F7418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24FCEDF-F73D-43DF-BB7D-9FE9C34DF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4FA3BA9-C56B-4169-86F6-AD72DB633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0A95C2-E3DF-4B99-AECC-79B0434CD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4BF4E02-3D6F-423B-95D3-EE3BEEA99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78F8A15-C1F7-4576-A447-37CFB8F1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51593" y="4220649"/>
              <a:ext cx="1664660" cy="123462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CCE20A-6DD4-407E-99D0-DA3CD8883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73558" y="4959204"/>
              <a:ext cx="1664660" cy="1234623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1367193-4F32-46D3-86F9-1F24D5A37147}"/>
                </a:ext>
              </a:extLst>
            </p:cNvPr>
            <p:cNvGrpSpPr/>
            <p:nvPr/>
          </p:nvGrpSpPr>
          <p:grpSpPr>
            <a:xfrm>
              <a:off x="1376598" y="4743099"/>
              <a:ext cx="12140835" cy="2500032"/>
              <a:chOff x="382287" y="4081809"/>
              <a:chExt cx="11047711" cy="281272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5D57A7-51ED-4E93-A9E3-41F7BDA2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01993">
                <a:off x="382287" y="4269627"/>
                <a:ext cx="2132893" cy="2468432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84C85DF-9DF7-45EB-90D6-24D93C37B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1967952" y="5077053"/>
                <a:ext cx="1570424" cy="18174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76DA4C8-17F6-4DC8-A1D4-86638A6BB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4613175" y="5580215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0F811CE-A382-4AE2-A4DF-0D3CAE50E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5206969" y="5003179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E9CCE8F8-483B-4147-A55A-0A4D4BBFDC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6346079" y="5632788"/>
                <a:ext cx="986088" cy="114121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E5D15B8-56C6-438F-9679-30FE614A7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8450430" y="5007078"/>
                <a:ext cx="1533743" cy="1775026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717DDF-BC7C-466F-BA91-933C861484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8007" flipH="1">
                <a:off x="9297105" y="4081809"/>
                <a:ext cx="2132893" cy="246843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373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over/>
      </p:transition>
    </mc:Choice>
    <mc:Fallback>
      <p:transition spd="slow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2" y="1"/>
            <a:ext cx="12188239" cy="6947295"/>
            <a:chOff x="0" y="0"/>
            <a:chExt cx="12192000" cy="694943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9494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/>
            <a:stretch/>
          </p:blipFill>
          <p:spPr>
            <a:xfrm>
              <a:off x="169818" y="248194"/>
              <a:ext cx="11782696" cy="6466114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210528" y="682976"/>
            <a:ext cx="869717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sáu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 12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5 </a:t>
            </a:r>
            <a:r>
              <a:rPr lang="en-US" sz="3599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2040" y="1479149"/>
            <a:ext cx="2921221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 dirty="0">
                <a:solidFill>
                  <a:schemeClr val="bg1"/>
                </a:solidFill>
                <a:latin typeface="HP001 4 hàng" panose="020B0603050302020204" pitchFamily="34" charset="0"/>
              </a:rPr>
              <a:t>Tiếng Việt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975" y="2323075"/>
            <a:ext cx="10723417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99" b="1">
                <a:solidFill>
                  <a:srgbClr val="FFFF00"/>
                </a:solidFill>
                <a:latin typeface="HP001 4 hàng" panose="020B0603050302020204" pitchFamily="34" charset="0"/>
              </a:rPr>
              <a:t>Bài 30: Viết đoạn văn kể về công việc của một người</a:t>
            </a:r>
            <a:endParaRPr lang="en-US" sz="3599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372" y="5139818"/>
            <a:ext cx="3169217" cy="15724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AD56D0-03BD-4F43-A5DD-CAB437E18F59}"/>
              </a:ext>
            </a:extLst>
          </p:cNvPr>
          <p:cNvSpPr/>
          <p:nvPr/>
        </p:nvSpPr>
        <p:spPr>
          <a:xfrm>
            <a:off x="1005975" y="191702"/>
            <a:ext cx="10231927" cy="439565"/>
          </a:xfrm>
          <a:prstGeom prst="rect">
            <a:avLst/>
          </a:prstGeom>
          <a:noFill/>
        </p:spPr>
        <p:txBody>
          <a:bodyPr wrap="square" lIns="87081" tIns="43540" rIns="87081" bIns="4354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62863"/>
            <a:r>
              <a:rPr lang="en-US" sz="2285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endParaRPr lang="en-US" sz="2667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47" y="5011305"/>
            <a:ext cx="1214845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5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9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349F-689A-4919-BF91-9B8712A4F8CE}"/>
              </a:ext>
            </a:extLst>
          </p:cNvPr>
          <p:cNvGrpSpPr/>
          <p:nvPr/>
        </p:nvGrpSpPr>
        <p:grpSpPr>
          <a:xfrm>
            <a:off x="125676" y="-229800"/>
            <a:ext cx="12723321" cy="7087800"/>
            <a:chOff x="3259204" y="722177"/>
            <a:chExt cx="5673592" cy="5941702"/>
          </a:xfrm>
        </p:grpSpPr>
        <p:pic>
          <p:nvPicPr>
            <p:cNvPr id="12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59204" y="722177"/>
              <a:ext cx="5673592" cy="5653257"/>
            </a:xfrm>
            <a:prstGeom prst="rect">
              <a:avLst/>
            </a:prstGeom>
          </p:spPr>
        </p:pic>
        <p:pic>
          <p:nvPicPr>
            <p:cNvPr id="13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35615" y="4344547"/>
              <a:ext cx="4186468" cy="2319332"/>
            </a:xfrm>
            <a:prstGeom prst="rect">
              <a:avLst/>
            </a:prstGeom>
          </p:spPr>
        </p:pic>
      </p:grpSp>
      <p:pic>
        <p:nvPicPr>
          <p:cNvPr id="14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5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6" name="文本框 18"/>
          <p:cNvSpPr txBox="1"/>
          <p:nvPr/>
        </p:nvSpPr>
        <p:spPr>
          <a:xfrm>
            <a:off x="2039364" y="747608"/>
            <a:ext cx="8024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 CẦU CẦN ĐẠT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33713" y="1958420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8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613348" y="1879831"/>
            <a:ext cx="6491709" cy="738012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Biết nói về nghề nghiệp, công việc . 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887943" y="307393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2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964426" y="2942184"/>
            <a:ext cx="8037870" cy="86233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Viết được đoạn </a:t>
            </a:r>
            <a:r>
              <a:rPr lang="en-US" altLang="zh-CN" sz="3200" b="1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văn</a:t>
            </a:r>
            <a:r>
              <a:rPr lang="en-US" altLang="zh-CN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仓耳玄三M W05" panose="02020400000000000000" pitchFamily="18" charset="-122"/>
                <a:cs typeface="Times New Roman" pitchFamily="18" charset="0"/>
              </a:rPr>
              <a:t> từ 4 – 5 câu kể về công việc của một người mà em biết.</a:t>
            </a:r>
            <a:endParaRPr lang="zh-CN" altLang="en-US" sz="3200" b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3" y="408475"/>
            <a:ext cx="11952514" cy="630664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979715" y="408475"/>
            <a:ext cx="10819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Nói những điều em biết về một nghề nghiệp em yêu thích.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7726" y="320785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24782" y="1257135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09464" y="3207854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29FDDA-CA80-16FD-7845-1CE7C5231B04}"/>
              </a:ext>
            </a:extLst>
          </p:cNvPr>
          <p:cNvCxnSpPr/>
          <p:nvPr/>
        </p:nvCxnSpPr>
        <p:spPr>
          <a:xfrm>
            <a:off x="1514901" y="993250"/>
            <a:ext cx="39987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7D1623-D25D-B4B5-B1B2-68EE2419A9B4}"/>
              </a:ext>
            </a:extLst>
          </p:cNvPr>
          <p:cNvCxnSpPr>
            <a:cxnSpLocks/>
          </p:cNvCxnSpPr>
          <p:nvPr/>
        </p:nvCxnSpPr>
        <p:spPr>
          <a:xfrm>
            <a:off x="6252949" y="978840"/>
            <a:ext cx="4965511" cy="1441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8691" y="5949953"/>
            <a:ext cx="1216954" cy="970159"/>
          </a:xfrm>
          <a:prstGeom prst="rect">
            <a:avLst/>
          </a:prstGeom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290CC5BC-94DB-4C86-B967-AF0925E54C7B}"/>
              </a:ext>
            </a:extLst>
          </p:cNvPr>
          <p:cNvGrpSpPr/>
          <p:nvPr/>
        </p:nvGrpSpPr>
        <p:grpSpPr>
          <a:xfrm>
            <a:off x="5737122" y="2684006"/>
            <a:ext cx="6383757" cy="4056428"/>
            <a:chOff x="1077516" y="823226"/>
            <a:chExt cx="2923762" cy="3668758"/>
          </a:xfrm>
        </p:grpSpPr>
        <p:sp>
          <p:nvSpPr>
            <p:cNvPr id="6" name="圆角矩形 6">
              <a:extLst>
                <a:ext uri="{FF2B5EF4-FFF2-40B4-BE49-F238E27FC236}">
                  <a16:creationId xmlns:a16="http://schemas.microsoft.com/office/drawing/2014/main" id="{31EA671C-0D41-4710-9A74-EC52AFC34F4A}"/>
                </a:ext>
              </a:extLst>
            </p:cNvPr>
            <p:cNvSpPr/>
            <p:nvPr/>
          </p:nvSpPr>
          <p:spPr>
            <a:xfrm>
              <a:off x="1077516" y="881384"/>
              <a:ext cx="2923762" cy="3610600"/>
            </a:xfrm>
            <a:prstGeom prst="roundRect">
              <a:avLst>
                <a:gd name="adj" fmla="val 4670"/>
              </a:avLst>
            </a:prstGeom>
            <a:solidFill>
              <a:srgbClr val="109C92"/>
            </a:solidFill>
            <a:ln>
              <a:solidFill>
                <a:schemeClr val="bg1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7" name="圆角矩形 7">
              <a:extLst>
                <a:ext uri="{FF2B5EF4-FFF2-40B4-BE49-F238E27FC236}">
                  <a16:creationId xmlns:a16="http://schemas.microsoft.com/office/drawing/2014/main" id="{C8FC5890-8799-4C44-8E41-24DDD9054212}"/>
                </a:ext>
              </a:extLst>
            </p:cNvPr>
            <p:cNvSpPr/>
            <p:nvPr/>
          </p:nvSpPr>
          <p:spPr>
            <a:xfrm>
              <a:off x="1247545" y="1013405"/>
              <a:ext cx="2583702" cy="3223751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776" tIns="48388" rIns="96776" bIns="4838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8" name="组合 8">
              <a:extLst>
                <a:ext uri="{FF2B5EF4-FFF2-40B4-BE49-F238E27FC236}">
                  <a16:creationId xmlns:a16="http://schemas.microsoft.com/office/drawing/2014/main" id="{D0181A8C-CEB7-4787-9230-79A53B943AF9}"/>
                </a:ext>
              </a:extLst>
            </p:cNvPr>
            <p:cNvGrpSpPr/>
            <p:nvPr/>
          </p:nvGrpSpPr>
          <p:grpSpPr>
            <a:xfrm>
              <a:off x="1310453" y="1077159"/>
              <a:ext cx="2457885" cy="165441"/>
              <a:chOff x="2149634" y="1165384"/>
              <a:chExt cx="3485832" cy="234632"/>
            </a:xfrm>
          </p:grpSpPr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8D12F377-0F52-48DD-B539-12F7F303267C}"/>
                  </a:ext>
                </a:extLst>
              </p:cNvPr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9" name="椭圆 67">
                  <a:extLst>
                    <a:ext uri="{FF2B5EF4-FFF2-40B4-BE49-F238E27FC236}">
                      <a16:creationId xmlns:a16="http://schemas.microsoft.com/office/drawing/2014/main" id="{8E42499F-844B-4E65-8CE0-25C3F4D572F1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椭圆 68">
                  <a:extLst>
                    <a:ext uri="{FF2B5EF4-FFF2-40B4-BE49-F238E27FC236}">
                      <a16:creationId xmlns:a16="http://schemas.microsoft.com/office/drawing/2014/main" id="{60DAA928-4DC9-452C-BCD1-EFD69559BD0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F6ACA0E3-A86A-4712-B127-AF2B6161EB5E}"/>
                  </a:ext>
                </a:extLst>
              </p:cNvPr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7" name="椭圆 65">
                  <a:extLst>
                    <a:ext uri="{FF2B5EF4-FFF2-40B4-BE49-F238E27FC236}">
                      <a16:creationId xmlns:a16="http://schemas.microsoft.com/office/drawing/2014/main" id="{B7634337-F453-4717-8B55-A658074C422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8" name="椭圆 66">
                  <a:extLst>
                    <a:ext uri="{FF2B5EF4-FFF2-40B4-BE49-F238E27FC236}">
                      <a16:creationId xmlns:a16="http://schemas.microsoft.com/office/drawing/2014/main" id="{40445CF9-9E17-46FC-BEE7-99421D05D52F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A1CC1A6-06FD-45BC-93F5-43A2BD602A21}"/>
                  </a:ext>
                </a:extLst>
              </p:cNvPr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5" name="椭圆 63">
                  <a:extLst>
                    <a:ext uri="{FF2B5EF4-FFF2-40B4-BE49-F238E27FC236}">
                      <a16:creationId xmlns:a16="http://schemas.microsoft.com/office/drawing/2014/main" id="{26BB9F9C-2CAB-4D69-B21E-355BB935F590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椭圆 64">
                  <a:extLst>
                    <a:ext uri="{FF2B5EF4-FFF2-40B4-BE49-F238E27FC236}">
                      <a16:creationId xmlns:a16="http://schemas.microsoft.com/office/drawing/2014/main" id="{C178A00B-7916-4B99-9E57-17A8D9413E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3E85F635-B15B-4055-B347-C0AC66AC2EE1}"/>
                  </a:ext>
                </a:extLst>
              </p:cNvPr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3" name="椭圆 61">
                  <a:extLst>
                    <a:ext uri="{FF2B5EF4-FFF2-40B4-BE49-F238E27FC236}">
                      <a16:creationId xmlns:a16="http://schemas.microsoft.com/office/drawing/2014/main" id="{C21F9195-A707-4C12-BCA1-E50195D8840A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2">
                  <a:extLst>
                    <a:ext uri="{FF2B5EF4-FFF2-40B4-BE49-F238E27FC236}">
                      <a16:creationId xmlns:a16="http://schemas.microsoft.com/office/drawing/2014/main" id="{D6B0D0BE-9128-4FB3-8492-784DD4329BA9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16419FD0-4D4F-48B2-BB33-C0F4440FE250}"/>
                  </a:ext>
                </a:extLst>
              </p:cNvPr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1" name="椭圆 59">
                  <a:extLst>
                    <a:ext uri="{FF2B5EF4-FFF2-40B4-BE49-F238E27FC236}">
                      <a16:creationId xmlns:a16="http://schemas.microsoft.com/office/drawing/2014/main" id="{02E4CF55-FE02-4CB9-A649-B7E7DED93544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椭圆 60">
                  <a:extLst>
                    <a:ext uri="{FF2B5EF4-FFF2-40B4-BE49-F238E27FC236}">
                      <a16:creationId xmlns:a16="http://schemas.microsoft.com/office/drawing/2014/main" id="{BD8B4BDA-503D-4D53-B175-0C22BEB2652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6" name="组合 44">
                <a:extLst>
                  <a:ext uri="{FF2B5EF4-FFF2-40B4-BE49-F238E27FC236}">
                    <a16:creationId xmlns:a16="http://schemas.microsoft.com/office/drawing/2014/main" id="{DBD89ACF-F504-4956-A346-0A7488F888A1}"/>
                  </a:ext>
                </a:extLst>
              </p:cNvPr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9" name="椭圆 57">
                  <a:extLst>
                    <a:ext uri="{FF2B5EF4-FFF2-40B4-BE49-F238E27FC236}">
                      <a16:creationId xmlns:a16="http://schemas.microsoft.com/office/drawing/2014/main" id="{3DC9CC41-E373-4523-B789-E187A05B012F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椭圆 58">
                  <a:extLst>
                    <a:ext uri="{FF2B5EF4-FFF2-40B4-BE49-F238E27FC236}">
                      <a16:creationId xmlns:a16="http://schemas.microsoft.com/office/drawing/2014/main" id="{488B724D-2A89-4197-B956-BFB83F39F66E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7" name="组合 45">
                <a:extLst>
                  <a:ext uri="{FF2B5EF4-FFF2-40B4-BE49-F238E27FC236}">
                    <a16:creationId xmlns:a16="http://schemas.microsoft.com/office/drawing/2014/main" id="{5992DEDB-6A6B-46B8-8FCB-614EDF4C05D5}"/>
                  </a:ext>
                </a:extLst>
              </p:cNvPr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7" name="椭圆 55">
                  <a:extLst>
                    <a:ext uri="{FF2B5EF4-FFF2-40B4-BE49-F238E27FC236}">
                      <a16:creationId xmlns:a16="http://schemas.microsoft.com/office/drawing/2014/main" id="{9C11EC0F-E8BD-4C13-95CF-977FCE73B5C3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椭圆 56">
                  <a:extLst>
                    <a:ext uri="{FF2B5EF4-FFF2-40B4-BE49-F238E27FC236}">
                      <a16:creationId xmlns:a16="http://schemas.microsoft.com/office/drawing/2014/main" id="{F7FF8CEA-E353-488A-8BE0-CA34AF40717D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组合 46">
                <a:extLst>
                  <a:ext uri="{FF2B5EF4-FFF2-40B4-BE49-F238E27FC236}">
                    <a16:creationId xmlns:a16="http://schemas.microsoft.com/office/drawing/2014/main" id="{B991FBFC-BE1D-4CF9-A5C7-97F476722F32}"/>
                  </a:ext>
                </a:extLst>
              </p:cNvPr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5" name="椭圆 53">
                  <a:extLst>
                    <a:ext uri="{FF2B5EF4-FFF2-40B4-BE49-F238E27FC236}">
                      <a16:creationId xmlns:a16="http://schemas.microsoft.com/office/drawing/2014/main" id="{8E7350E5-19D4-48FC-966D-F89EE9F75D26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椭圆 54">
                  <a:extLst>
                    <a:ext uri="{FF2B5EF4-FFF2-40B4-BE49-F238E27FC236}">
                      <a16:creationId xmlns:a16="http://schemas.microsoft.com/office/drawing/2014/main" id="{C6E359E3-4167-4269-9D94-AAAB80FA848A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7">
                <a:extLst>
                  <a:ext uri="{FF2B5EF4-FFF2-40B4-BE49-F238E27FC236}">
                    <a16:creationId xmlns:a16="http://schemas.microsoft.com/office/drawing/2014/main" id="{7758A2D4-F748-45D2-A70F-1F7BA9CAC9B0}"/>
                  </a:ext>
                </a:extLst>
              </p:cNvPr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3" name="椭圆 51">
                  <a:extLst>
                    <a:ext uri="{FF2B5EF4-FFF2-40B4-BE49-F238E27FC236}">
                      <a16:creationId xmlns:a16="http://schemas.microsoft.com/office/drawing/2014/main" id="{7FD1E946-23F4-4CD1-A8CC-031807A22537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椭圆 52">
                  <a:extLst>
                    <a:ext uri="{FF2B5EF4-FFF2-40B4-BE49-F238E27FC236}">
                      <a16:creationId xmlns:a16="http://schemas.microsoft.com/office/drawing/2014/main" id="{725EF732-EA85-4736-9391-DBB1BBC3D0F4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8">
                <a:extLst>
                  <a:ext uri="{FF2B5EF4-FFF2-40B4-BE49-F238E27FC236}">
                    <a16:creationId xmlns:a16="http://schemas.microsoft.com/office/drawing/2014/main" id="{879AC22A-AA3B-4F63-AC1D-CBEB527D74F0}"/>
                  </a:ext>
                </a:extLst>
              </p:cNvPr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1" name="椭圆 49">
                  <a:extLst>
                    <a:ext uri="{FF2B5EF4-FFF2-40B4-BE49-F238E27FC236}">
                      <a16:creationId xmlns:a16="http://schemas.microsoft.com/office/drawing/2014/main" id="{4BD23FF0-F66F-4C2B-9AB4-DE318AA221BB}"/>
                    </a:ext>
                  </a:extLst>
                </p:cNvPr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椭圆 50">
                  <a:extLst>
                    <a:ext uri="{FF2B5EF4-FFF2-40B4-BE49-F238E27FC236}">
                      <a16:creationId xmlns:a16="http://schemas.microsoft.com/office/drawing/2014/main" id="{687EF11A-76AF-4DC4-B520-5B80FB200AB7}"/>
                    </a:ext>
                  </a:extLst>
                </p:cNvPr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1BB5DF70-7385-49A7-AF5D-AC5C51794441}"/>
                </a:ext>
              </a:extLst>
            </p:cNvPr>
            <p:cNvGrpSpPr/>
            <p:nvPr/>
          </p:nvGrpSpPr>
          <p:grpSpPr>
            <a:xfrm>
              <a:off x="1353081" y="823226"/>
              <a:ext cx="66754" cy="341978"/>
              <a:chOff x="2244442" y="772895"/>
              <a:chExt cx="94671" cy="485002"/>
            </a:xfrm>
          </p:grpSpPr>
          <p:sp>
            <p:nvSpPr>
              <p:cNvPr id="38" name="圆角矩形 37">
                <a:extLst>
                  <a:ext uri="{FF2B5EF4-FFF2-40B4-BE49-F238E27FC236}">
                    <a16:creationId xmlns:a16="http://schemas.microsoft.com/office/drawing/2014/main" id="{43152ABC-B2CD-4AF9-AD6B-0D8193D9657E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>
                <a:extLst>
                  <a:ext uri="{FF2B5EF4-FFF2-40B4-BE49-F238E27FC236}">
                    <a16:creationId xmlns:a16="http://schemas.microsoft.com/office/drawing/2014/main" id="{F94EF502-5EAE-44D4-A6C5-D615B513514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BBC96C59-4977-4633-8F39-3675379E265C}"/>
                </a:ext>
              </a:extLst>
            </p:cNvPr>
            <p:cNvGrpSpPr/>
            <p:nvPr/>
          </p:nvGrpSpPr>
          <p:grpSpPr>
            <a:xfrm>
              <a:off x="1608793" y="823226"/>
              <a:ext cx="66754" cy="341978"/>
              <a:chOff x="2244442" y="772895"/>
              <a:chExt cx="94671" cy="485002"/>
            </a:xfrm>
          </p:grpSpPr>
          <p:sp>
            <p:nvSpPr>
              <p:cNvPr id="36" name="圆角矩形 35">
                <a:extLst>
                  <a:ext uri="{FF2B5EF4-FFF2-40B4-BE49-F238E27FC236}">
                    <a16:creationId xmlns:a16="http://schemas.microsoft.com/office/drawing/2014/main" id="{DD6FCE12-22C3-4A64-9B7C-DD952CD4887D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>
                <a:extLst>
                  <a:ext uri="{FF2B5EF4-FFF2-40B4-BE49-F238E27FC236}">
                    <a16:creationId xmlns:a16="http://schemas.microsoft.com/office/drawing/2014/main" id="{AC2D0B62-BBE9-494C-BE95-B7E73F7CB9C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组合 11">
              <a:extLst>
                <a:ext uri="{FF2B5EF4-FFF2-40B4-BE49-F238E27FC236}">
                  <a16:creationId xmlns:a16="http://schemas.microsoft.com/office/drawing/2014/main" id="{DC627661-CBA2-4FB3-B209-546258E2A848}"/>
                </a:ext>
              </a:extLst>
            </p:cNvPr>
            <p:cNvGrpSpPr/>
            <p:nvPr/>
          </p:nvGrpSpPr>
          <p:grpSpPr>
            <a:xfrm>
              <a:off x="1864504" y="823226"/>
              <a:ext cx="66754" cy="341978"/>
              <a:chOff x="2244442" y="772895"/>
              <a:chExt cx="94671" cy="485002"/>
            </a:xfrm>
          </p:grpSpPr>
          <p:sp>
            <p:nvSpPr>
              <p:cNvPr id="34" name="圆角矩形 33">
                <a:extLst>
                  <a:ext uri="{FF2B5EF4-FFF2-40B4-BE49-F238E27FC236}">
                    <a16:creationId xmlns:a16="http://schemas.microsoft.com/office/drawing/2014/main" id="{EA319C07-EEE2-45A1-BCA6-D47DB67EB719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>
                <a:extLst>
                  <a:ext uri="{FF2B5EF4-FFF2-40B4-BE49-F238E27FC236}">
                    <a16:creationId xmlns:a16="http://schemas.microsoft.com/office/drawing/2014/main" id="{70DEBA42-734D-4E5D-81E4-5DDA79CFD261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">
              <a:extLst>
                <a:ext uri="{FF2B5EF4-FFF2-40B4-BE49-F238E27FC236}">
                  <a16:creationId xmlns:a16="http://schemas.microsoft.com/office/drawing/2014/main" id="{6EA636E9-D282-4454-91A2-B6EFBF9C7BB3}"/>
                </a:ext>
              </a:extLst>
            </p:cNvPr>
            <p:cNvGrpSpPr/>
            <p:nvPr/>
          </p:nvGrpSpPr>
          <p:grpSpPr>
            <a:xfrm>
              <a:off x="2120214" y="823226"/>
              <a:ext cx="66754" cy="341978"/>
              <a:chOff x="2244442" y="772895"/>
              <a:chExt cx="94671" cy="485002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id="{E178D925-C3DA-4F2F-9C48-831CBC2B40B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>
                <a:extLst>
                  <a:ext uri="{FF2B5EF4-FFF2-40B4-BE49-F238E27FC236}">
                    <a16:creationId xmlns:a16="http://schemas.microsoft.com/office/drawing/2014/main" id="{CE87F711-929C-4F2E-BC17-2182F88EDF8C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3">
              <a:extLst>
                <a:ext uri="{FF2B5EF4-FFF2-40B4-BE49-F238E27FC236}">
                  <a16:creationId xmlns:a16="http://schemas.microsoft.com/office/drawing/2014/main" id="{5C58E1BB-473B-492C-ADF8-301A8E1B318E}"/>
                </a:ext>
              </a:extLst>
            </p:cNvPr>
            <p:cNvGrpSpPr/>
            <p:nvPr/>
          </p:nvGrpSpPr>
          <p:grpSpPr>
            <a:xfrm>
              <a:off x="2375926" y="823226"/>
              <a:ext cx="66754" cy="341978"/>
              <a:chOff x="2244442" y="772895"/>
              <a:chExt cx="94671" cy="485002"/>
            </a:xfrm>
          </p:grpSpPr>
          <p:sp>
            <p:nvSpPr>
              <p:cNvPr id="30" name="圆角矩形 29">
                <a:extLst>
                  <a:ext uri="{FF2B5EF4-FFF2-40B4-BE49-F238E27FC236}">
                    <a16:creationId xmlns:a16="http://schemas.microsoft.com/office/drawing/2014/main" id="{7FF92914-8967-4F8C-9F98-19425D83A902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>
                <a:extLst>
                  <a:ext uri="{FF2B5EF4-FFF2-40B4-BE49-F238E27FC236}">
                    <a16:creationId xmlns:a16="http://schemas.microsoft.com/office/drawing/2014/main" id="{848B651B-7E94-4E65-8B8D-FBAA9C57FF42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4">
              <a:extLst>
                <a:ext uri="{FF2B5EF4-FFF2-40B4-BE49-F238E27FC236}">
                  <a16:creationId xmlns:a16="http://schemas.microsoft.com/office/drawing/2014/main" id="{43061EA6-D580-43EE-B894-1560431F90DE}"/>
                </a:ext>
              </a:extLst>
            </p:cNvPr>
            <p:cNvGrpSpPr/>
            <p:nvPr/>
          </p:nvGrpSpPr>
          <p:grpSpPr>
            <a:xfrm>
              <a:off x="2631636" y="823226"/>
              <a:ext cx="66754" cy="341978"/>
              <a:chOff x="2244442" y="772895"/>
              <a:chExt cx="94671" cy="485002"/>
            </a:xfrm>
          </p:grpSpPr>
          <p:sp>
            <p:nvSpPr>
              <p:cNvPr id="28" name="圆角矩形 27">
                <a:extLst>
                  <a:ext uri="{FF2B5EF4-FFF2-40B4-BE49-F238E27FC236}">
                    <a16:creationId xmlns:a16="http://schemas.microsoft.com/office/drawing/2014/main" id="{4E8804B9-691C-4DC4-8E1B-E67657BC4766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id="{98BED565-C354-4FA4-884D-7C9D1FA1D155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组合 15">
              <a:extLst>
                <a:ext uri="{FF2B5EF4-FFF2-40B4-BE49-F238E27FC236}">
                  <a16:creationId xmlns:a16="http://schemas.microsoft.com/office/drawing/2014/main" id="{EB00043C-4E82-4C89-84C2-4A412EA59E8D}"/>
                </a:ext>
              </a:extLst>
            </p:cNvPr>
            <p:cNvGrpSpPr/>
            <p:nvPr/>
          </p:nvGrpSpPr>
          <p:grpSpPr>
            <a:xfrm>
              <a:off x="2887348" y="823226"/>
              <a:ext cx="66754" cy="341978"/>
              <a:chOff x="2244442" y="772895"/>
              <a:chExt cx="94671" cy="485002"/>
            </a:xfrm>
          </p:grpSpPr>
          <p:sp>
            <p:nvSpPr>
              <p:cNvPr id="25" name="圆角矩形 25">
                <a:extLst>
                  <a:ext uri="{FF2B5EF4-FFF2-40B4-BE49-F238E27FC236}">
                    <a16:creationId xmlns:a16="http://schemas.microsoft.com/office/drawing/2014/main" id="{0F7138FC-7119-454F-8E25-864B960E4A4F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圆角矩形 26">
                <a:extLst>
                  <a:ext uri="{FF2B5EF4-FFF2-40B4-BE49-F238E27FC236}">
                    <a16:creationId xmlns:a16="http://schemas.microsoft.com/office/drawing/2014/main" id="{99D7F90E-A1E5-40A8-BE04-E86E4A206216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组合 16">
              <a:extLst>
                <a:ext uri="{FF2B5EF4-FFF2-40B4-BE49-F238E27FC236}">
                  <a16:creationId xmlns:a16="http://schemas.microsoft.com/office/drawing/2014/main" id="{8CEACB4B-8BAC-45E0-A950-C39E545EB542}"/>
                </a:ext>
              </a:extLst>
            </p:cNvPr>
            <p:cNvGrpSpPr/>
            <p:nvPr/>
          </p:nvGrpSpPr>
          <p:grpSpPr>
            <a:xfrm>
              <a:off x="3143059" y="823226"/>
              <a:ext cx="66754" cy="341978"/>
              <a:chOff x="2244442" y="772895"/>
              <a:chExt cx="94671" cy="485002"/>
            </a:xfrm>
          </p:grpSpPr>
          <p:sp>
            <p:nvSpPr>
              <p:cNvPr id="23" name="圆角矩形 23">
                <a:extLst>
                  <a:ext uri="{FF2B5EF4-FFF2-40B4-BE49-F238E27FC236}">
                    <a16:creationId xmlns:a16="http://schemas.microsoft.com/office/drawing/2014/main" id="{1D3952B0-3238-48F7-8527-C01EB7D9747A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圆角矩形 24">
                <a:extLst>
                  <a:ext uri="{FF2B5EF4-FFF2-40B4-BE49-F238E27FC236}">
                    <a16:creationId xmlns:a16="http://schemas.microsoft.com/office/drawing/2014/main" id="{BA09CD60-19F2-4E67-9A1E-9C6AD2B7FCFE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7">
              <a:extLst>
                <a:ext uri="{FF2B5EF4-FFF2-40B4-BE49-F238E27FC236}">
                  <a16:creationId xmlns:a16="http://schemas.microsoft.com/office/drawing/2014/main" id="{049DC083-52AD-47AF-90D3-A1D5E36501B8}"/>
                </a:ext>
              </a:extLst>
            </p:cNvPr>
            <p:cNvGrpSpPr/>
            <p:nvPr/>
          </p:nvGrpSpPr>
          <p:grpSpPr>
            <a:xfrm>
              <a:off x="3398770" y="823226"/>
              <a:ext cx="66754" cy="341978"/>
              <a:chOff x="2244442" y="772895"/>
              <a:chExt cx="94671" cy="485002"/>
            </a:xfrm>
          </p:grpSpPr>
          <p:sp>
            <p:nvSpPr>
              <p:cNvPr id="21" name="圆角矩形 21">
                <a:extLst>
                  <a:ext uri="{FF2B5EF4-FFF2-40B4-BE49-F238E27FC236}">
                    <a16:creationId xmlns:a16="http://schemas.microsoft.com/office/drawing/2014/main" id="{42A2D0CA-EE8A-4D9C-9DA9-6C8D3FB479A1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圆角矩形 22">
                <a:extLst>
                  <a:ext uri="{FF2B5EF4-FFF2-40B4-BE49-F238E27FC236}">
                    <a16:creationId xmlns:a16="http://schemas.microsoft.com/office/drawing/2014/main" id="{7E48A54F-C016-4016-8752-AC6947EB6CF4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8">
              <a:extLst>
                <a:ext uri="{FF2B5EF4-FFF2-40B4-BE49-F238E27FC236}">
                  <a16:creationId xmlns:a16="http://schemas.microsoft.com/office/drawing/2014/main" id="{CB6AC12C-D94F-40CE-9EA7-DB57406B0AE4}"/>
                </a:ext>
              </a:extLst>
            </p:cNvPr>
            <p:cNvGrpSpPr/>
            <p:nvPr/>
          </p:nvGrpSpPr>
          <p:grpSpPr>
            <a:xfrm>
              <a:off x="3654481" y="823226"/>
              <a:ext cx="66754" cy="341978"/>
              <a:chOff x="2244442" y="772895"/>
              <a:chExt cx="94671" cy="485002"/>
            </a:xfrm>
          </p:grpSpPr>
          <p:sp>
            <p:nvSpPr>
              <p:cNvPr id="19" name="圆角矩形 19">
                <a:extLst>
                  <a:ext uri="{FF2B5EF4-FFF2-40B4-BE49-F238E27FC236}">
                    <a16:creationId xmlns:a16="http://schemas.microsoft.com/office/drawing/2014/main" id="{723F2599-D2BF-471B-AC9E-5055166AB255}"/>
                  </a:ext>
                </a:extLst>
              </p:cNvPr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圆角矩形 20">
                <a:extLst>
                  <a:ext uri="{FF2B5EF4-FFF2-40B4-BE49-F238E27FC236}">
                    <a16:creationId xmlns:a16="http://schemas.microsoft.com/office/drawing/2014/main" id="{7AD65E39-A083-4FD1-9C1A-65A54B9EA3E8}"/>
                  </a:ext>
                </a:extLst>
              </p:cNvPr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73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620" y="5930747"/>
            <a:ext cx="1216954" cy="970159"/>
          </a:xfrm>
          <a:prstGeom prst="rect">
            <a:avLst/>
          </a:prstGeom>
        </p:spPr>
      </p:pic>
      <p:grpSp>
        <p:nvGrpSpPr>
          <p:cNvPr id="74" name="组合 6"/>
          <p:cNvGrpSpPr/>
          <p:nvPr/>
        </p:nvGrpSpPr>
        <p:grpSpPr>
          <a:xfrm>
            <a:off x="307826" y="579852"/>
            <a:ext cx="5435618" cy="2165178"/>
            <a:chOff x="1249363" y="868048"/>
            <a:chExt cx="9126536" cy="53533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矩形 11"/>
            <p:cNvSpPr/>
            <p:nvPr/>
          </p:nvSpPr>
          <p:spPr>
            <a:xfrm>
              <a:off x="1249363" y="868048"/>
              <a:ext cx="9126536" cy="5353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矩形 12"/>
            <p:cNvSpPr/>
            <p:nvPr/>
          </p:nvSpPr>
          <p:spPr>
            <a:xfrm>
              <a:off x="1613648" y="1082203"/>
              <a:ext cx="8433138" cy="49675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7" name="直接连接符 8"/>
          <p:cNvCxnSpPr/>
          <p:nvPr/>
        </p:nvCxnSpPr>
        <p:spPr>
          <a:xfrm flipV="1">
            <a:off x="524788" y="291268"/>
            <a:ext cx="2268472" cy="288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9"/>
          <p:cNvCxnSpPr/>
          <p:nvPr/>
        </p:nvCxnSpPr>
        <p:spPr>
          <a:xfrm flipH="1" flipV="1">
            <a:off x="3211854" y="315273"/>
            <a:ext cx="2524720" cy="2849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10"/>
          <p:cNvSpPr/>
          <p:nvPr/>
        </p:nvSpPr>
        <p:spPr>
          <a:xfrm>
            <a:off x="2771378" y="-7700"/>
            <a:ext cx="440475" cy="440475"/>
          </a:xfrm>
          <a:prstGeom prst="ellipse">
            <a:avLst/>
          </a:prstGeom>
          <a:solidFill>
            <a:srgbClr val="FFA400"/>
          </a:solid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Cloud Callout 79"/>
          <p:cNvSpPr/>
          <p:nvPr/>
        </p:nvSpPr>
        <p:spPr>
          <a:xfrm>
            <a:off x="1148453" y="3181957"/>
            <a:ext cx="3910632" cy="1647283"/>
          </a:xfrm>
          <a:prstGeom prst="cloudCallout">
            <a:avLst>
              <a:gd name="adj1" fmla="val -17816"/>
              <a:gd name="adj2" fmla="val 830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1BCFA4-B7D3-4521-9B4D-B29EB61F31AE}"/>
              </a:ext>
            </a:extLst>
          </p:cNvPr>
          <p:cNvSpPr txBox="1"/>
          <p:nvPr/>
        </p:nvSpPr>
        <p:spPr>
          <a:xfrm>
            <a:off x="1336718" y="3575433"/>
            <a:ext cx="438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</a:t>
            </a:r>
          </a:p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Thời gian 3 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17" y="5411808"/>
            <a:ext cx="4074481" cy="147551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79934" y="935939"/>
            <a:ext cx="5217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hoạt động nhóm:</a:t>
            </a:r>
          </a:p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Nói những điều em biết về một nghề nghiệp em yêu thích </a:t>
            </a:r>
          </a:p>
          <a:p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4" name="图片 46087" descr="1-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2104" y="459345"/>
            <a:ext cx="2145995" cy="18825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" name="Color wheel &amp; 3 Minute Countdown With Music - 3 phút đếm ngược">
            <a:hlinkClick r:id="" action="ppaction://media"/>
            <a:extLst>
              <a:ext uri="{FF2B5EF4-FFF2-40B4-BE49-F238E27FC236}">
                <a16:creationId xmlns:a16="http://schemas.microsoft.com/office/drawing/2014/main" id="{F5FE653D-EE40-4583-B274-014E4B050F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38099" y="727567"/>
            <a:ext cx="2539018" cy="1427083"/>
          </a:xfrm>
          <a:prstGeom prst="rect">
            <a:avLst/>
          </a:prstGeom>
        </p:spPr>
      </p:pic>
      <p:pic>
        <p:nvPicPr>
          <p:cNvPr id="86" name="Picture 8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69" y="5016435"/>
            <a:ext cx="76211" cy="38105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5679553" y="4079491"/>
            <a:ext cx="6792041" cy="655644"/>
            <a:chOff x="4928518" y="2096599"/>
            <a:chExt cx="6792041" cy="655644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Nghề đó có ích lợi gì đối với cuộc sống ?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880126" y="3240339"/>
            <a:ext cx="6792041" cy="655644"/>
            <a:chOff x="4928518" y="2096599"/>
            <a:chExt cx="6792041" cy="655644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26">
              <a:off x="4928518" y="2096599"/>
              <a:ext cx="458777" cy="655644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5449004" y="2225288"/>
              <a:ext cx="62715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itchFamily="18" charset="0"/>
                </a:rPr>
                <a:t>Tại sao em lại chọn nghề nghiệp đó ?</a:t>
              </a:r>
            </a:p>
          </p:txBody>
        </p: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76" y="4984996"/>
            <a:ext cx="1469912" cy="143083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707" y="4877372"/>
            <a:ext cx="1748882" cy="155744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40" y="4945065"/>
            <a:ext cx="1868281" cy="148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4" fill="hold" display="0">
                  <p:stCondLst>
                    <p:cond delay="indefinite"/>
                  </p:stCondLst>
                </p:cTn>
                <p:tgtEl>
                  <p:spTgt spid="85"/>
                </p:tgtEl>
              </p:cMediaNode>
            </p:video>
          </p:childTnLst>
        </p:cTn>
      </p:par>
    </p:tnLst>
    <p:bldLst>
      <p:bldP spid="79" grpId="0" animBg="1"/>
      <p:bldP spid="80" grpId="0" animBg="1"/>
      <p:bldP spid="81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9" y="1476101"/>
            <a:ext cx="4450081" cy="3905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2125" y="1659283"/>
            <a:ext cx="68710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4586" y="770987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</p:spTree>
    <p:extLst>
      <p:ext uri="{BB962C8B-B14F-4D97-AF65-F5344CB8AC3E}">
        <p14:creationId xmlns:p14="http://schemas.microsoft.com/office/powerpoint/2010/main" val="35878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1405" y="1905505"/>
            <a:ext cx="79494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70" y="1659284"/>
            <a:ext cx="3810001" cy="35394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240" y="961002"/>
            <a:ext cx="212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</p:spTree>
    <p:extLst>
      <p:ext uri="{BB962C8B-B14F-4D97-AF65-F5344CB8AC3E}">
        <p14:creationId xmlns:p14="http://schemas.microsoft.com/office/powerpoint/2010/main" val="8081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D7705692-CD95-4598-B67E-BCAA088FC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/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id="{2C640E0E-9771-4B8E-8CFE-5871439A16C5}"/>
              </a:ext>
            </a:extLst>
          </p:cNvPr>
          <p:cNvSpPr/>
          <p:nvPr/>
        </p:nvSpPr>
        <p:spPr>
          <a:xfrm>
            <a:off x="174170" y="117565"/>
            <a:ext cx="11946710" cy="6622869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3683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FDFB1A-78AB-4C57-A129-543F6075C0DB}"/>
              </a:ext>
            </a:extLst>
          </p:cNvPr>
          <p:cNvGrpSpPr/>
          <p:nvPr/>
        </p:nvGrpSpPr>
        <p:grpSpPr>
          <a:xfrm>
            <a:off x="0" y="-28745"/>
            <a:ext cx="12192000" cy="743876"/>
            <a:chOff x="2617562" y="187892"/>
            <a:chExt cx="12192000" cy="74387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86A271-0FEE-4210-AD99-9070311F2196}"/>
                </a:ext>
              </a:extLst>
            </p:cNvPr>
            <p:cNvSpPr/>
            <p:nvPr/>
          </p:nvSpPr>
          <p:spPr>
            <a:xfrm>
              <a:off x="2617562" y="238546"/>
              <a:ext cx="12192000" cy="693222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椭圆 47">
              <a:extLst>
                <a:ext uri="{FF2B5EF4-FFF2-40B4-BE49-F238E27FC236}">
                  <a16:creationId xmlns:a16="http://schemas.microsoft.com/office/drawing/2014/main" id="{541D1ABD-5B50-4D78-A9D9-04C8F8F31737}"/>
                </a:ext>
              </a:extLst>
            </p:cNvPr>
            <p:cNvSpPr/>
            <p:nvPr/>
          </p:nvSpPr>
          <p:spPr>
            <a:xfrm>
              <a:off x="2617562" y="187892"/>
              <a:ext cx="754663" cy="74387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空心弧 40"/>
          <p:cNvSpPr>
            <a:spLocks noChangeArrowheads="1"/>
          </p:cNvSpPr>
          <p:nvPr/>
        </p:nvSpPr>
        <p:spPr bwMode="auto">
          <a:xfrm rot="5400000">
            <a:off x="1782" y="1180430"/>
            <a:ext cx="4261166" cy="4262821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95235" tIns="47617" rIns="95235" bIns="47617" anchor="ctr"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直接连接符 52"/>
          <p:cNvSpPr>
            <a:spLocks noChangeShapeType="1"/>
          </p:cNvSpPr>
          <p:nvPr/>
        </p:nvSpPr>
        <p:spPr bwMode="auto">
          <a:xfrm>
            <a:off x="3356550" y="1497168"/>
            <a:ext cx="1499790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直接连接符 58"/>
          <p:cNvSpPr>
            <a:spLocks noChangeShapeType="1"/>
          </p:cNvSpPr>
          <p:nvPr/>
        </p:nvSpPr>
        <p:spPr bwMode="auto">
          <a:xfrm>
            <a:off x="3538612" y="5110112"/>
            <a:ext cx="1500389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23" name="直接连接符 62"/>
          <p:cNvCxnSpPr>
            <a:cxnSpLocks noChangeShapeType="1"/>
          </p:cNvCxnSpPr>
          <p:nvPr/>
        </p:nvCxnSpPr>
        <p:spPr bwMode="auto">
          <a:xfrm flipV="1">
            <a:off x="4183857" y="2643731"/>
            <a:ext cx="1598754" cy="1483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直接连接符 66"/>
          <p:cNvSpPr>
            <a:spLocks noChangeShapeType="1"/>
          </p:cNvSpPr>
          <p:nvPr/>
        </p:nvSpPr>
        <p:spPr bwMode="auto">
          <a:xfrm flipV="1">
            <a:off x="4179996" y="4013376"/>
            <a:ext cx="1829997" cy="550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9" name="椭圆 21"/>
          <p:cNvSpPr/>
          <p:nvPr/>
        </p:nvSpPr>
        <p:spPr>
          <a:xfrm>
            <a:off x="3008081" y="1245235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椭圆 22"/>
          <p:cNvSpPr/>
          <p:nvPr/>
        </p:nvSpPr>
        <p:spPr>
          <a:xfrm>
            <a:off x="3922988" y="2489436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椭圆 23"/>
          <p:cNvSpPr/>
          <p:nvPr/>
        </p:nvSpPr>
        <p:spPr>
          <a:xfrm>
            <a:off x="3936903" y="3787133"/>
            <a:ext cx="480522" cy="48052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椭圆 24"/>
          <p:cNvSpPr/>
          <p:nvPr/>
        </p:nvSpPr>
        <p:spPr>
          <a:xfrm>
            <a:off x="3081818" y="4904258"/>
            <a:ext cx="480522" cy="4805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3" name="组合 33"/>
          <p:cNvGrpSpPr/>
          <p:nvPr/>
        </p:nvGrpSpPr>
        <p:grpSpPr>
          <a:xfrm>
            <a:off x="5314687" y="2135039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35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33"/>
          <p:cNvGrpSpPr/>
          <p:nvPr/>
        </p:nvGrpSpPr>
        <p:grpSpPr>
          <a:xfrm>
            <a:off x="4369516" y="98800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4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33"/>
          <p:cNvGrpSpPr/>
          <p:nvPr/>
        </p:nvGrpSpPr>
        <p:grpSpPr>
          <a:xfrm>
            <a:off x="5390848" y="3446742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48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组合 33"/>
          <p:cNvGrpSpPr/>
          <p:nvPr/>
        </p:nvGrpSpPr>
        <p:grpSpPr>
          <a:xfrm>
            <a:off x="4685290" y="4641538"/>
            <a:ext cx="945171" cy="937148"/>
            <a:chOff x="304800" y="673100"/>
            <a:chExt cx="4034749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51" name="椭圆 36"/>
            <p:cNvSpPr/>
            <p:nvPr/>
          </p:nvSpPr>
          <p:spPr>
            <a:xfrm>
              <a:off x="513673" y="777914"/>
              <a:ext cx="3825876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52" name="图片 5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0132" y="906776"/>
            <a:ext cx="1330636" cy="912992"/>
          </a:xfrm>
          <a:prstGeom prst="rect">
            <a:avLst/>
          </a:prstGeom>
        </p:spPr>
      </p:pic>
      <p:pic>
        <p:nvPicPr>
          <p:cNvPr id="53" name="图片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5113321" y="2165505"/>
            <a:ext cx="1360334" cy="880465"/>
          </a:xfrm>
          <a:prstGeom prst="rect">
            <a:avLst/>
          </a:prstGeom>
        </p:spPr>
      </p:pic>
      <p:pic>
        <p:nvPicPr>
          <p:cNvPr id="54" name="图片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897" y="3514744"/>
            <a:ext cx="1262001" cy="858161"/>
          </a:xfrm>
          <a:prstGeom prst="rect">
            <a:avLst/>
          </a:prstGeom>
        </p:spPr>
      </p:pic>
      <p:pic>
        <p:nvPicPr>
          <p:cNvPr id="55" name="图片 2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6579" y="4684520"/>
            <a:ext cx="1366944" cy="906464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sp>
        <p:nvSpPr>
          <p:cNvPr id="56" name="TextBox 55"/>
          <p:cNvSpPr txBox="1"/>
          <p:nvPr/>
        </p:nvSpPr>
        <p:spPr>
          <a:xfrm>
            <a:off x="1040060" y="104484"/>
            <a:ext cx="103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4-5 câu k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việc c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mà em biết.</a:t>
            </a:r>
            <a:endParaRPr lang="en-US" sz="32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9698" y="886218"/>
            <a:ext cx="496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?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24911" y="2382121"/>
            <a:ext cx="57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0" y="3751766"/>
            <a:ext cx="5177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79391" y="4945580"/>
            <a:ext cx="580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1" y="1785445"/>
            <a:ext cx="3364442" cy="31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57" grpId="0"/>
      <p:bldP spid="58" grpId="0"/>
      <p:bldP spid="59" grpId="0"/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9233279"/>
</p:tagLst>
</file>

<file path=ppt/theme/theme1.xml><?xml version="1.0" encoding="utf-8"?>
<a:theme xmlns:a="http://schemas.openxmlformats.org/drawingml/2006/main" name="千图网海量PPT模板www.58pic.com​​">
  <a:themeElements>
    <a:clrScheme name="自定义 117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62AE98"/>
      </a:accent1>
      <a:accent2>
        <a:srgbClr val="DD7F7F"/>
      </a:accent2>
      <a:accent3>
        <a:srgbClr val="62AE98"/>
      </a:accent3>
      <a:accent4>
        <a:srgbClr val="DD7F7F"/>
      </a:accent4>
      <a:accent5>
        <a:srgbClr val="62AE98"/>
      </a:accent5>
      <a:accent6>
        <a:srgbClr val="DD7F7F"/>
      </a:accent6>
      <a:hlink>
        <a:srgbClr val="168BBA"/>
      </a:hlink>
      <a:folHlink>
        <a:srgbClr val="680000"/>
      </a:folHlink>
    </a:clrScheme>
    <a:fontScheme name="rlwt431p">
      <a:majorFont>
        <a:latin typeface="庞门正道标题体" panose="020F0302020204030204"/>
        <a:ea typeface="庞门正道标题体"/>
        <a:cs typeface=""/>
      </a:majorFont>
      <a:minorFont>
        <a:latin typeface="庞门正道标题体" panose="020F0502020204030204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624</Words>
  <Application>Microsoft Office PowerPoint</Application>
  <PresentationFormat>Widescreen</PresentationFormat>
  <Paragraphs>71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#9Slide05 HLT AphroditeSlimPro</vt:lpstr>
      <vt:lpstr>Arial</vt:lpstr>
      <vt:lpstr>Coiny</vt:lpstr>
      <vt:lpstr>HP001 4 hàng</vt:lpstr>
      <vt:lpstr>SVN-Caprica Script</vt:lpstr>
      <vt:lpstr>Times New Roman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Nguyen Kim Chi</cp:lastModifiedBy>
  <cp:revision>108</cp:revision>
  <dcterms:created xsi:type="dcterms:W3CDTF">2018-04-10T08:10:31Z</dcterms:created>
  <dcterms:modified xsi:type="dcterms:W3CDTF">2023-05-07T04:16:07Z</dcterms:modified>
</cp:coreProperties>
</file>