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319" r:id="rId2"/>
    <p:sldId id="320" r:id="rId3"/>
    <p:sldId id="322" r:id="rId4"/>
    <p:sldId id="325" r:id="rId5"/>
    <p:sldId id="324" r:id="rId6"/>
    <p:sldId id="304" r:id="rId7"/>
    <p:sldId id="328" r:id="rId8"/>
    <p:sldId id="327" r:id="rId9"/>
    <p:sldId id="329" r:id="rId10"/>
    <p:sldId id="307" r:id="rId11"/>
    <p:sldId id="310" r:id="rId12"/>
    <p:sldId id="313" r:id="rId13"/>
    <p:sldId id="332" r:id="rId14"/>
    <p:sldId id="331" r:id="rId15"/>
    <p:sldId id="326" r:id="rId16"/>
    <p:sldId id="33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Fira Sans ExtraBold" panose="020B0903050000020004" pitchFamily="34" charset="0"/>
      <p:bold r:id="rId23"/>
      <p:boldItalic r:id="rId24"/>
    </p:embeddedFont>
    <p:embeddedFont>
      <p:font typeface="HP001 4 hàng" panose="020B0603050302020204" pitchFamily="34" charset="0"/>
      <p:regular r:id="rId25"/>
      <p:bold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99FF99"/>
    <a:srgbClr val="99FEFF"/>
    <a:srgbClr val="66FF33"/>
    <a:srgbClr val="83E1FF"/>
    <a:srgbClr val="6EA33D"/>
    <a:srgbClr val="08FFC8"/>
    <a:srgbClr val="C299FC"/>
    <a:srgbClr val="176100"/>
    <a:srgbClr val="B9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28C6D-2720-41A0-BFAF-23EC626350EA}" v="480" dt="2022-01-17T14:50:35.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909" autoAdjust="0"/>
  </p:normalViewPr>
  <p:slideViewPr>
    <p:cSldViewPr snapToGrid="0" showGuides="1">
      <p:cViewPr varScale="1">
        <p:scale>
          <a:sx n="59" d="100"/>
          <a:sy n="59" d="100"/>
        </p:scale>
        <p:origin x="96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43" d="100"/>
        <a:sy n="143" d="100"/>
      </p:scale>
      <p:origin x="0" y="-17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PHAM ANH THU" userId="baf72463-252b-4d5f-a6ca-5a6327a9888d" providerId="ADAL" clId="{99728C6D-2720-41A0-BFAF-23EC626350EA}"/>
    <pc:docChg chg="undo custSel modSld">
      <pc:chgData name="NGUYEN PHAM ANH THU" userId="baf72463-252b-4d5f-a6ca-5a6327a9888d" providerId="ADAL" clId="{99728C6D-2720-41A0-BFAF-23EC626350EA}" dt="2022-01-17T14:50:44.116" v="738" actId="20577"/>
      <pc:docMkLst>
        <pc:docMk/>
      </pc:docMkLst>
      <pc:sldChg chg="modSp mod">
        <pc:chgData name="NGUYEN PHAM ANH THU" userId="baf72463-252b-4d5f-a6ca-5a6327a9888d" providerId="ADAL" clId="{99728C6D-2720-41A0-BFAF-23EC626350EA}" dt="2022-01-17T13:13:07.541" v="28" actId="207"/>
        <pc:sldMkLst>
          <pc:docMk/>
          <pc:sldMk cId="0" sldId="258"/>
        </pc:sldMkLst>
        <pc:spChg chg="mod">
          <ac:chgData name="NGUYEN PHAM ANH THU" userId="baf72463-252b-4d5f-a6ca-5a6327a9888d" providerId="ADAL" clId="{99728C6D-2720-41A0-BFAF-23EC626350EA}" dt="2022-01-17T13:10:17.795" v="2" actId="1076"/>
          <ac:spMkLst>
            <pc:docMk/>
            <pc:sldMk cId="0" sldId="258"/>
            <ac:spMk id="3" creationId="{93CD35E6-8537-49D9-A615-BB44842B1923}"/>
          </ac:spMkLst>
        </pc:spChg>
        <pc:spChg chg="mod">
          <ac:chgData name="NGUYEN PHAM ANH THU" userId="baf72463-252b-4d5f-a6ca-5a6327a9888d" providerId="ADAL" clId="{99728C6D-2720-41A0-BFAF-23EC626350EA}" dt="2022-01-17T13:13:07.541" v="28" actId="207"/>
          <ac:spMkLst>
            <pc:docMk/>
            <pc:sldMk cId="0" sldId="258"/>
            <ac:spMk id="13" creationId="{D386A271-0FEE-4210-AD99-9070311F2196}"/>
          </ac:spMkLst>
        </pc:spChg>
      </pc:sldChg>
      <pc:sldChg chg="modSp mod">
        <pc:chgData name="NGUYEN PHAM ANH THU" userId="baf72463-252b-4d5f-a6ca-5a6327a9888d" providerId="ADAL" clId="{99728C6D-2720-41A0-BFAF-23EC626350EA}" dt="2022-01-17T13:13:36.389" v="32" actId="207"/>
        <pc:sldMkLst>
          <pc:docMk/>
          <pc:sldMk cId="0" sldId="260"/>
        </pc:sldMkLst>
        <pc:spChg chg="mod">
          <ac:chgData name="NGUYEN PHAM ANH THU" userId="baf72463-252b-4d5f-a6ca-5a6327a9888d" providerId="ADAL" clId="{99728C6D-2720-41A0-BFAF-23EC626350EA}" dt="2022-01-17T13:13:36.389" v="32" actId="207"/>
          <ac:spMkLst>
            <pc:docMk/>
            <pc:sldMk cId="0" sldId="260"/>
            <ac:spMk id="13" creationId="{55F40E7C-0774-4D7B-BAAC-FBF8CBD31823}"/>
          </ac:spMkLst>
        </pc:spChg>
      </pc:sldChg>
      <pc:sldChg chg="addSp delSp modSp mod">
        <pc:chgData name="NGUYEN PHAM ANH THU" userId="baf72463-252b-4d5f-a6ca-5a6327a9888d" providerId="ADAL" clId="{99728C6D-2720-41A0-BFAF-23EC626350EA}" dt="2022-01-17T13:30:21.650" v="117" actId="1076"/>
        <pc:sldMkLst>
          <pc:docMk/>
          <pc:sldMk cId="0" sldId="261"/>
        </pc:sldMkLst>
        <pc:spChg chg="mod">
          <ac:chgData name="NGUYEN PHAM ANH THU" userId="baf72463-252b-4d5f-a6ca-5a6327a9888d" providerId="ADAL" clId="{99728C6D-2720-41A0-BFAF-23EC626350EA}" dt="2022-01-17T13:13:58.188" v="37" actId="207"/>
          <ac:spMkLst>
            <pc:docMk/>
            <pc:sldMk cId="0" sldId="261"/>
            <ac:spMk id="61" creationId="{65628B90-0BDE-4732-A051-896CE94D33F4}"/>
          </ac:spMkLst>
        </pc:spChg>
        <pc:spChg chg="mod">
          <ac:chgData name="NGUYEN PHAM ANH THU" userId="baf72463-252b-4d5f-a6ca-5a6327a9888d" providerId="ADAL" clId="{99728C6D-2720-41A0-BFAF-23EC626350EA}" dt="2022-01-17T13:13:56.110" v="36" actId="207"/>
          <ac:spMkLst>
            <pc:docMk/>
            <pc:sldMk cId="0" sldId="261"/>
            <ac:spMk id="62" creationId="{B00E9CC8-1382-440F-BA48-8C2F9CEBF86A}"/>
          </ac:spMkLst>
        </pc:spChg>
        <pc:grpChg chg="mod">
          <ac:chgData name="NGUYEN PHAM ANH THU" userId="baf72463-252b-4d5f-a6ca-5a6327a9888d" providerId="ADAL" clId="{99728C6D-2720-41A0-BFAF-23EC626350EA}" dt="2022-01-17T13:30:21.650" v="117" actId="1076"/>
          <ac:grpSpMkLst>
            <pc:docMk/>
            <pc:sldMk cId="0" sldId="261"/>
            <ac:grpSpMk id="48" creationId="{444FC720-6C0D-4204-B1F0-DC99359A23A7}"/>
          </ac:grpSpMkLst>
        </pc:grpChg>
        <pc:picChg chg="del mod">
          <ac:chgData name="NGUYEN PHAM ANH THU" userId="baf72463-252b-4d5f-a6ca-5a6327a9888d" providerId="ADAL" clId="{99728C6D-2720-41A0-BFAF-23EC626350EA}" dt="2022-01-17T13:24:22.671" v="69" actId="478"/>
          <ac:picMkLst>
            <pc:docMk/>
            <pc:sldMk cId="0" sldId="261"/>
            <ac:picMk id="3" creationId="{AF887AD8-054A-46ED-99FD-EAB3BF310043}"/>
          </ac:picMkLst>
        </pc:picChg>
        <pc:picChg chg="add del mod">
          <ac:chgData name="NGUYEN PHAM ANH THU" userId="baf72463-252b-4d5f-a6ca-5a6327a9888d" providerId="ADAL" clId="{99728C6D-2720-41A0-BFAF-23EC626350EA}" dt="2022-01-17T13:26:02.137" v="82" actId="478"/>
          <ac:picMkLst>
            <pc:docMk/>
            <pc:sldMk cId="0" sldId="261"/>
            <ac:picMk id="4" creationId="{01AB259B-4106-405E-8C38-52C19699147A}"/>
          </ac:picMkLst>
        </pc:picChg>
        <pc:picChg chg="del">
          <ac:chgData name="NGUYEN PHAM ANH THU" userId="baf72463-252b-4d5f-a6ca-5a6327a9888d" providerId="ADAL" clId="{99728C6D-2720-41A0-BFAF-23EC626350EA}" dt="2022-01-17T13:28:52.301" v="94" actId="478"/>
          <ac:picMkLst>
            <pc:docMk/>
            <pc:sldMk cId="0" sldId="261"/>
            <ac:picMk id="5" creationId="{840C263F-0F6B-45A2-9777-2B1A519FF5C6}"/>
          </ac:picMkLst>
        </pc:picChg>
        <pc:picChg chg="mod">
          <ac:chgData name="NGUYEN PHAM ANH THU" userId="baf72463-252b-4d5f-a6ca-5a6327a9888d" providerId="ADAL" clId="{99728C6D-2720-41A0-BFAF-23EC626350EA}" dt="2022-01-17T13:30:15.265" v="116" actId="1076"/>
          <ac:picMkLst>
            <pc:docMk/>
            <pc:sldMk cId="0" sldId="261"/>
            <ac:picMk id="7" creationId="{88446DDD-1785-457F-AE42-BC24F723E494}"/>
          </ac:picMkLst>
        </pc:picChg>
        <pc:picChg chg="add del mod">
          <ac:chgData name="NGUYEN PHAM ANH THU" userId="baf72463-252b-4d5f-a6ca-5a6327a9888d" providerId="ADAL" clId="{99728C6D-2720-41A0-BFAF-23EC626350EA}" dt="2022-01-17T13:26:13.486" v="85" actId="478"/>
          <ac:picMkLst>
            <pc:docMk/>
            <pc:sldMk cId="0" sldId="261"/>
            <ac:picMk id="8" creationId="{BDDA8E4C-CEA0-4101-B84B-C390E780B7BF}"/>
          </ac:picMkLst>
        </pc:picChg>
        <pc:picChg chg="add mod ord">
          <ac:chgData name="NGUYEN PHAM ANH THU" userId="baf72463-252b-4d5f-a6ca-5a6327a9888d" providerId="ADAL" clId="{99728C6D-2720-41A0-BFAF-23EC626350EA}" dt="2022-01-17T13:29:37.917" v="106" actId="14100"/>
          <ac:picMkLst>
            <pc:docMk/>
            <pc:sldMk cId="0" sldId="261"/>
            <ac:picMk id="10" creationId="{880AFFE1-42A4-4F45-B591-E9AEA0DD2853}"/>
          </ac:picMkLst>
        </pc:picChg>
        <pc:picChg chg="add del mod modCrop">
          <ac:chgData name="NGUYEN PHAM ANH THU" userId="baf72463-252b-4d5f-a6ca-5a6327a9888d" providerId="ADAL" clId="{99728C6D-2720-41A0-BFAF-23EC626350EA}" dt="2022-01-17T13:29:35.129" v="105" actId="478"/>
          <ac:picMkLst>
            <pc:docMk/>
            <pc:sldMk cId="0" sldId="261"/>
            <ac:picMk id="15" creationId="{284CA7CB-C827-47C2-AA80-797CD869FAF3}"/>
          </ac:picMkLst>
        </pc:picChg>
        <pc:picChg chg="add del mod">
          <ac:chgData name="NGUYEN PHAM ANH THU" userId="baf72463-252b-4d5f-a6ca-5a6327a9888d" providerId="ADAL" clId="{99728C6D-2720-41A0-BFAF-23EC626350EA}" dt="2022-01-17T13:24:34.072" v="73" actId="478"/>
          <ac:picMkLst>
            <pc:docMk/>
            <pc:sldMk cId="0" sldId="261"/>
            <ac:picMk id="1026" creationId="{A4060A14-C881-41A7-BD4F-A544B9F8CAA0}"/>
          </ac:picMkLst>
        </pc:picChg>
      </pc:sldChg>
      <pc:sldChg chg="modSp mod modAnim modNotesTx">
        <pc:chgData name="NGUYEN PHAM ANH THU" userId="baf72463-252b-4d5f-a6ca-5a6327a9888d" providerId="ADAL" clId="{99728C6D-2720-41A0-BFAF-23EC626350EA}" dt="2022-01-17T14:50:11.307" v="734" actId="20577"/>
        <pc:sldMkLst>
          <pc:docMk/>
          <pc:sldMk cId="0" sldId="262"/>
        </pc:sldMkLst>
        <pc:spChg chg="mod">
          <ac:chgData name="NGUYEN PHAM ANH THU" userId="baf72463-252b-4d5f-a6ca-5a6327a9888d" providerId="ADAL" clId="{99728C6D-2720-41A0-BFAF-23EC626350EA}" dt="2022-01-17T13:15:48.900" v="61" actId="207"/>
          <ac:spMkLst>
            <pc:docMk/>
            <pc:sldMk cId="0" sldId="262"/>
            <ac:spMk id="5" creationId="{D9ADFEC0-1859-4FCD-B429-B1ECAEF02DF9}"/>
          </ac:spMkLst>
        </pc:spChg>
        <pc:spChg chg="mod">
          <ac:chgData name="NGUYEN PHAM ANH THU" userId="baf72463-252b-4d5f-a6ca-5a6327a9888d" providerId="ADAL" clId="{99728C6D-2720-41A0-BFAF-23EC626350EA}" dt="2022-01-17T13:15:45.236" v="60" actId="207"/>
          <ac:spMkLst>
            <pc:docMk/>
            <pc:sldMk cId="0" sldId="262"/>
            <ac:spMk id="26" creationId="{B6800AA3-1F48-429D-B932-0675BEBC595D}"/>
          </ac:spMkLst>
        </pc:spChg>
        <pc:spChg chg="mod">
          <ac:chgData name="NGUYEN PHAM ANH THU" userId="baf72463-252b-4d5f-a6ca-5a6327a9888d" providerId="ADAL" clId="{99728C6D-2720-41A0-BFAF-23EC626350EA}" dt="2022-01-17T13:15:41.496" v="59" actId="339"/>
          <ac:spMkLst>
            <pc:docMk/>
            <pc:sldMk cId="0" sldId="262"/>
            <ac:spMk id="30" creationId="{6633CAAE-5267-44DB-8374-3943E6F2B0C1}"/>
          </ac:spMkLst>
        </pc:spChg>
        <pc:spChg chg="mod">
          <ac:chgData name="NGUYEN PHAM ANH THU" userId="baf72463-252b-4d5f-a6ca-5a6327a9888d" providerId="ADAL" clId="{99728C6D-2720-41A0-BFAF-23EC626350EA}" dt="2022-01-17T13:15:30.730" v="56" actId="207"/>
          <ac:spMkLst>
            <pc:docMk/>
            <pc:sldMk cId="0" sldId="262"/>
            <ac:spMk id="33" creationId="{C4557E68-4341-4E85-9894-2E51381DC759}"/>
          </ac:spMkLst>
        </pc:spChg>
        <pc:spChg chg="mod">
          <ac:chgData name="NGUYEN PHAM ANH THU" userId="baf72463-252b-4d5f-a6ca-5a6327a9888d" providerId="ADAL" clId="{99728C6D-2720-41A0-BFAF-23EC626350EA}" dt="2022-01-17T13:15:25.872" v="55" actId="339"/>
          <ac:spMkLst>
            <pc:docMk/>
            <pc:sldMk cId="0" sldId="262"/>
            <ac:spMk id="36" creationId="{1BAECF7F-A353-4D90-8DCE-FD0E2EE98169}"/>
          </ac:spMkLst>
        </pc:spChg>
        <pc:spChg chg="mod">
          <ac:chgData name="NGUYEN PHAM ANH THU" userId="baf72463-252b-4d5f-a6ca-5a6327a9888d" providerId="ADAL" clId="{99728C6D-2720-41A0-BFAF-23EC626350EA}" dt="2022-01-17T13:15:15.277" v="52" actId="207"/>
          <ac:spMkLst>
            <pc:docMk/>
            <pc:sldMk cId="0" sldId="262"/>
            <ac:spMk id="39" creationId="{4512D164-CC6D-4026-8CD2-29CF00804BA7}"/>
          </ac:spMkLst>
        </pc:spChg>
        <pc:spChg chg="mod">
          <ac:chgData name="NGUYEN PHAM ANH THU" userId="baf72463-252b-4d5f-a6ca-5a6327a9888d" providerId="ADAL" clId="{99728C6D-2720-41A0-BFAF-23EC626350EA}" dt="2022-01-17T13:15:10.530" v="51" actId="339"/>
          <ac:spMkLst>
            <pc:docMk/>
            <pc:sldMk cId="0" sldId="262"/>
            <ac:spMk id="45" creationId="{F53A8DDC-13CD-453F-A6FF-D6CDD3348CD0}"/>
          </ac:spMkLst>
        </pc:spChg>
        <pc:spChg chg="mod">
          <ac:chgData name="NGUYEN PHAM ANH THU" userId="baf72463-252b-4d5f-a6ca-5a6327a9888d" providerId="ADAL" clId="{99728C6D-2720-41A0-BFAF-23EC626350EA}" dt="2022-01-17T13:15:00.359" v="48" actId="207"/>
          <ac:spMkLst>
            <pc:docMk/>
            <pc:sldMk cId="0" sldId="262"/>
            <ac:spMk id="48" creationId="{D428596B-B390-4252-86F1-4081AEA7CCFC}"/>
          </ac:spMkLst>
        </pc:spChg>
        <pc:spChg chg="mod">
          <ac:chgData name="NGUYEN PHAM ANH THU" userId="baf72463-252b-4d5f-a6ca-5a6327a9888d" providerId="ADAL" clId="{99728C6D-2720-41A0-BFAF-23EC626350EA}" dt="2022-01-17T13:14:52.369" v="47" actId="2085"/>
          <ac:spMkLst>
            <pc:docMk/>
            <pc:sldMk cId="0" sldId="262"/>
            <ac:spMk id="51" creationId="{F7B637FA-C15C-492B-9EB4-5FF8414100E4}"/>
          </ac:spMkLst>
        </pc:spChg>
        <pc:spChg chg="mod">
          <ac:chgData name="NGUYEN PHAM ANH THU" userId="baf72463-252b-4d5f-a6ca-5a6327a9888d" providerId="ADAL" clId="{99728C6D-2720-41A0-BFAF-23EC626350EA}" dt="2022-01-17T13:14:33.635" v="44" actId="207"/>
          <ac:spMkLst>
            <pc:docMk/>
            <pc:sldMk cId="0" sldId="262"/>
            <ac:spMk id="56" creationId="{0C7439B6-5073-48D1-8F08-9A5E22132EF8}"/>
          </ac:spMkLst>
        </pc:spChg>
        <pc:spChg chg="mod">
          <ac:chgData name="NGUYEN PHAM ANH THU" userId="baf72463-252b-4d5f-a6ca-5a6327a9888d" providerId="ADAL" clId="{99728C6D-2720-41A0-BFAF-23EC626350EA}" dt="2022-01-17T13:16:23.825" v="65" actId="207"/>
          <ac:spMkLst>
            <pc:docMk/>
            <pc:sldMk cId="0" sldId="262"/>
            <ac:spMk id="62" creationId="{B0F95F0A-CEE0-442B-BB71-0553DFB1AE24}"/>
          </ac:spMkLst>
        </pc:spChg>
        <pc:spChg chg="mod">
          <ac:chgData name="NGUYEN PHAM ANH THU" userId="baf72463-252b-4d5f-a6ca-5a6327a9888d" providerId="ADAL" clId="{99728C6D-2720-41A0-BFAF-23EC626350EA}" dt="2022-01-17T13:16:19.359" v="64" actId="339"/>
          <ac:spMkLst>
            <pc:docMk/>
            <pc:sldMk cId="0" sldId="262"/>
            <ac:spMk id="65" creationId="{1C8B4A89-B26E-47FC-8AB1-3DC496D7C0AC}"/>
          </ac:spMkLst>
        </pc:spChg>
      </pc:sldChg>
      <pc:sldChg chg="modSp mod">
        <pc:chgData name="NGUYEN PHAM ANH THU" userId="baf72463-252b-4d5f-a6ca-5a6327a9888d" providerId="ADAL" clId="{99728C6D-2720-41A0-BFAF-23EC626350EA}" dt="2022-01-17T13:13:32.022" v="31" actId="207"/>
        <pc:sldMkLst>
          <pc:docMk/>
          <pc:sldMk cId="0" sldId="273"/>
        </pc:sldMkLst>
        <pc:spChg chg="mod">
          <ac:chgData name="NGUYEN PHAM ANH THU" userId="baf72463-252b-4d5f-a6ca-5a6327a9888d" providerId="ADAL" clId="{99728C6D-2720-41A0-BFAF-23EC626350EA}" dt="2022-01-17T13:13:32.022" v="31" actId="207"/>
          <ac:spMkLst>
            <pc:docMk/>
            <pc:sldMk cId="0" sldId="273"/>
            <ac:spMk id="23" creationId="{02DE2532-2D9C-4B22-9279-5A65B2AAFECF}"/>
          </ac:spMkLst>
        </pc:spChg>
      </pc:sldChg>
      <pc:sldChg chg="addSp delSp modSp mod modAnim">
        <pc:chgData name="NGUYEN PHAM ANH THU" userId="baf72463-252b-4d5f-a6ca-5a6327a9888d" providerId="ADAL" clId="{99728C6D-2720-41A0-BFAF-23EC626350EA}" dt="2022-01-17T14:49:11.755" v="731" actId="478"/>
        <pc:sldMkLst>
          <pc:docMk/>
          <pc:sldMk cId="0" sldId="275"/>
        </pc:sldMkLst>
        <pc:spChg chg="mod">
          <ac:chgData name="NGUYEN PHAM ANH THU" userId="baf72463-252b-4d5f-a6ca-5a6327a9888d" providerId="ADAL" clId="{99728C6D-2720-41A0-BFAF-23EC626350EA}" dt="2022-01-17T13:14:19.389" v="41" actId="207"/>
          <ac:spMkLst>
            <pc:docMk/>
            <pc:sldMk cId="0" sldId="275"/>
            <ac:spMk id="22" creationId="{F7BFCEFB-479B-4C11-BC36-F38C7A8F7948}"/>
          </ac:spMkLst>
        </pc:spChg>
        <pc:spChg chg="mod">
          <ac:chgData name="NGUYEN PHAM ANH THU" userId="baf72463-252b-4d5f-a6ca-5a6327a9888d" providerId="ADAL" clId="{99728C6D-2720-41A0-BFAF-23EC626350EA}" dt="2022-01-17T13:58:19.079" v="589" actId="404"/>
          <ac:spMkLst>
            <pc:docMk/>
            <pc:sldMk cId="0" sldId="275"/>
            <ac:spMk id="23" creationId="{AE2BCD63-F5FB-42E0-8982-D719A2D6F8C4}"/>
          </ac:spMkLst>
        </pc:spChg>
        <pc:grpChg chg="mod">
          <ac:chgData name="NGUYEN PHAM ANH THU" userId="baf72463-252b-4d5f-a6ca-5a6327a9888d" providerId="ADAL" clId="{99728C6D-2720-41A0-BFAF-23EC626350EA}" dt="2022-01-17T13:57:59.505" v="559" actId="1076"/>
          <ac:grpSpMkLst>
            <pc:docMk/>
            <pc:sldMk cId="0" sldId="275"/>
            <ac:grpSpMk id="21" creationId="{DA7E0B0C-3B5E-4088-8CD5-521D83FEF0E9}"/>
          </ac:grpSpMkLst>
        </pc:grpChg>
        <pc:picChg chg="add mod ord">
          <ac:chgData name="NGUYEN PHAM ANH THU" userId="baf72463-252b-4d5f-a6ca-5a6327a9888d" providerId="ADAL" clId="{99728C6D-2720-41A0-BFAF-23EC626350EA}" dt="2022-01-17T14:08:45.281" v="683" actId="1076"/>
          <ac:picMkLst>
            <pc:docMk/>
            <pc:sldMk cId="0" sldId="275"/>
            <ac:picMk id="3" creationId="{69F5641E-1DC0-4001-BF53-765F6EFCCB45}"/>
          </ac:picMkLst>
        </pc:picChg>
        <pc:picChg chg="add mod ord modCrop">
          <ac:chgData name="NGUYEN PHAM ANH THU" userId="baf72463-252b-4d5f-a6ca-5a6327a9888d" providerId="ADAL" clId="{99728C6D-2720-41A0-BFAF-23EC626350EA}" dt="2022-01-17T14:16:43.518" v="730" actId="1076"/>
          <ac:picMkLst>
            <pc:docMk/>
            <pc:sldMk cId="0" sldId="275"/>
            <ac:picMk id="5" creationId="{84485318-CFEA-42E4-8594-344A8B944363}"/>
          </ac:picMkLst>
        </pc:picChg>
        <pc:picChg chg="add mod ord modCrop">
          <ac:chgData name="NGUYEN PHAM ANH THU" userId="baf72463-252b-4d5f-a6ca-5a6327a9888d" providerId="ADAL" clId="{99728C6D-2720-41A0-BFAF-23EC626350EA}" dt="2022-01-17T14:15:29.736" v="714" actId="1076"/>
          <ac:picMkLst>
            <pc:docMk/>
            <pc:sldMk cId="0" sldId="275"/>
            <ac:picMk id="7" creationId="{8F90E247-E2DF-44D0-B8CA-1BAA30E53708}"/>
          </ac:picMkLst>
        </pc:picChg>
        <pc:picChg chg="add del mod">
          <ac:chgData name="NGUYEN PHAM ANH THU" userId="baf72463-252b-4d5f-a6ca-5a6327a9888d" providerId="ADAL" clId="{99728C6D-2720-41A0-BFAF-23EC626350EA}" dt="2022-01-17T14:05:19.476" v="650" actId="478"/>
          <ac:picMkLst>
            <pc:docMk/>
            <pc:sldMk cId="0" sldId="275"/>
            <ac:picMk id="11" creationId="{A8E33D03-10EF-4123-BF0C-596C1FF9B657}"/>
          </ac:picMkLst>
        </pc:picChg>
        <pc:picChg chg="add del mod ord">
          <ac:chgData name="NGUYEN PHAM ANH THU" userId="baf72463-252b-4d5f-a6ca-5a6327a9888d" providerId="ADAL" clId="{99728C6D-2720-41A0-BFAF-23EC626350EA}" dt="2022-01-17T14:11:00.977" v="695" actId="478"/>
          <ac:picMkLst>
            <pc:docMk/>
            <pc:sldMk cId="0" sldId="275"/>
            <ac:picMk id="12" creationId="{FBE29FA4-0F04-4123-8973-255E6E9608EC}"/>
          </ac:picMkLst>
        </pc:picChg>
        <pc:picChg chg="add mod modCrop">
          <ac:chgData name="NGUYEN PHAM ANH THU" userId="baf72463-252b-4d5f-a6ca-5a6327a9888d" providerId="ADAL" clId="{99728C6D-2720-41A0-BFAF-23EC626350EA}" dt="2022-01-17T14:16:43.518" v="730" actId="1076"/>
          <ac:picMkLst>
            <pc:docMk/>
            <pc:sldMk cId="0" sldId="275"/>
            <ac:picMk id="14" creationId="{279E01CD-1C13-4A84-8989-349F8EAF88E3}"/>
          </ac:picMkLst>
        </pc:picChg>
        <pc:picChg chg="add del mod">
          <ac:chgData name="NGUYEN PHAM ANH THU" userId="baf72463-252b-4d5f-a6ca-5a6327a9888d" providerId="ADAL" clId="{99728C6D-2720-41A0-BFAF-23EC626350EA}" dt="2022-01-17T14:49:11.755" v="731" actId="478"/>
          <ac:picMkLst>
            <pc:docMk/>
            <pc:sldMk cId="0" sldId="275"/>
            <ac:picMk id="15" creationId="{585A7D32-5E7B-4A66-9BCA-134277CBA342}"/>
          </ac:picMkLst>
        </pc:picChg>
        <pc:picChg chg="del">
          <ac:chgData name="NGUYEN PHAM ANH THU" userId="baf72463-252b-4d5f-a6ca-5a6327a9888d" providerId="ADAL" clId="{99728C6D-2720-41A0-BFAF-23EC626350EA}" dt="2022-01-17T13:53:32.476" v="489" actId="478"/>
          <ac:picMkLst>
            <pc:docMk/>
            <pc:sldMk cId="0" sldId="275"/>
            <ac:picMk id="26" creationId="{C4D6D611-0BB3-4C36-AC59-E46390AB1821}"/>
          </ac:picMkLst>
        </pc:picChg>
        <pc:picChg chg="mod">
          <ac:chgData name="NGUYEN PHAM ANH THU" userId="baf72463-252b-4d5f-a6ca-5a6327a9888d" providerId="ADAL" clId="{99728C6D-2720-41A0-BFAF-23EC626350EA}" dt="2022-01-17T13:57:50.552" v="556" actId="1076"/>
          <ac:picMkLst>
            <pc:docMk/>
            <pc:sldMk cId="0" sldId="275"/>
            <ac:picMk id="27" creationId="{702D96FE-E4FF-47BD-ABAC-F6CD17B788DC}"/>
          </ac:picMkLst>
        </pc:picChg>
        <pc:picChg chg="add del mod">
          <ac:chgData name="NGUYEN PHAM ANH THU" userId="baf72463-252b-4d5f-a6ca-5a6327a9888d" providerId="ADAL" clId="{99728C6D-2720-41A0-BFAF-23EC626350EA}" dt="2022-01-17T14:10:54.723" v="693"/>
          <ac:picMkLst>
            <pc:docMk/>
            <pc:sldMk cId="0" sldId="275"/>
            <ac:picMk id="1026" creationId="{6E0B46FD-F114-417B-9F8F-18AD0704E06B}"/>
          </ac:picMkLst>
        </pc:picChg>
        <pc:picChg chg="add mod">
          <ac:chgData name="NGUYEN PHAM ANH THU" userId="baf72463-252b-4d5f-a6ca-5a6327a9888d" providerId="ADAL" clId="{99728C6D-2720-41A0-BFAF-23EC626350EA}" dt="2022-01-17T14:15:34.814" v="716" actId="1076"/>
          <ac:picMkLst>
            <pc:docMk/>
            <pc:sldMk cId="0" sldId="275"/>
            <ac:picMk id="1028" creationId="{43C77DD4-E85E-49A0-9D1C-80A41568B54B}"/>
          </ac:picMkLst>
        </pc:picChg>
        <pc:picChg chg="add del mod">
          <ac:chgData name="NGUYEN PHAM ANH THU" userId="baf72463-252b-4d5f-a6ca-5a6327a9888d" providerId="ADAL" clId="{99728C6D-2720-41A0-BFAF-23EC626350EA}" dt="2022-01-17T14:16:43.518" v="730" actId="1076"/>
          <ac:picMkLst>
            <pc:docMk/>
            <pc:sldMk cId="0" sldId="275"/>
            <ac:picMk id="2050" creationId="{B10F062F-2211-4BF3-B5EE-6BECCB348BFB}"/>
          </ac:picMkLst>
        </pc:picChg>
      </pc:sldChg>
      <pc:sldChg chg="modSp mod modAnim modNotesTx">
        <pc:chgData name="NGUYEN PHAM ANH THU" userId="baf72463-252b-4d5f-a6ca-5a6327a9888d" providerId="ADAL" clId="{99728C6D-2720-41A0-BFAF-23EC626350EA}" dt="2022-01-17T13:13:19.212" v="30" actId="207"/>
        <pc:sldMkLst>
          <pc:docMk/>
          <pc:sldMk cId="2879256710" sldId="290"/>
        </pc:sldMkLst>
        <pc:spChg chg="mod">
          <ac:chgData name="NGUYEN PHAM ANH THU" userId="baf72463-252b-4d5f-a6ca-5a6327a9888d" providerId="ADAL" clId="{99728C6D-2720-41A0-BFAF-23EC626350EA}" dt="2022-01-17T13:13:14.604" v="29" actId="207"/>
          <ac:spMkLst>
            <pc:docMk/>
            <pc:sldMk cId="2879256710" sldId="290"/>
            <ac:spMk id="16" creationId="{28DE88A5-C8E7-44F1-9128-17F66940EDD7}"/>
          </ac:spMkLst>
        </pc:spChg>
        <pc:spChg chg="mod">
          <ac:chgData name="NGUYEN PHAM ANH THU" userId="baf72463-252b-4d5f-a6ca-5a6327a9888d" providerId="ADAL" clId="{99728C6D-2720-41A0-BFAF-23EC626350EA}" dt="2022-01-17T13:13:19.212" v="30" actId="207"/>
          <ac:spMkLst>
            <pc:docMk/>
            <pc:sldMk cId="2879256710" sldId="290"/>
            <ac:spMk id="177" creationId="{664836B7-5475-4C71-A09A-09F61FDA1519}"/>
          </ac:spMkLst>
        </pc:spChg>
      </pc:sldChg>
      <pc:sldChg chg="modSp mod">
        <pc:chgData name="NGUYEN PHAM ANH THU" userId="baf72463-252b-4d5f-a6ca-5a6327a9888d" providerId="ADAL" clId="{99728C6D-2720-41A0-BFAF-23EC626350EA}" dt="2022-01-17T13:13:41.643" v="33" actId="207"/>
        <pc:sldMkLst>
          <pc:docMk/>
          <pc:sldMk cId="3883057258" sldId="291"/>
        </pc:sldMkLst>
        <pc:spChg chg="mod">
          <ac:chgData name="NGUYEN PHAM ANH THU" userId="baf72463-252b-4d5f-a6ca-5a6327a9888d" providerId="ADAL" clId="{99728C6D-2720-41A0-BFAF-23EC626350EA}" dt="2022-01-17T13:10:26.576" v="4" actId="113"/>
          <ac:spMkLst>
            <pc:docMk/>
            <pc:sldMk cId="3883057258" sldId="291"/>
            <ac:spMk id="3" creationId="{93CD35E6-8537-49D9-A615-BB44842B1923}"/>
          </ac:spMkLst>
        </pc:spChg>
        <pc:spChg chg="mod">
          <ac:chgData name="NGUYEN PHAM ANH THU" userId="baf72463-252b-4d5f-a6ca-5a6327a9888d" providerId="ADAL" clId="{99728C6D-2720-41A0-BFAF-23EC626350EA}" dt="2022-01-17T13:13:41.643" v="33" actId="207"/>
          <ac:spMkLst>
            <pc:docMk/>
            <pc:sldMk cId="3883057258" sldId="291"/>
            <ac:spMk id="13" creationId="{D386A271-0FEE-4210-AD99-9070311F2196}"/>
          </ac:spMkLst>
        </pc:spChg>
      </pc:sldChg>
      <pc:sldChg chg="modSp mod modAnim modNotesTx">
        <pc:chgData name="NGUYEN PHAM ANH THU" userId="baf72463-252b-4d5f-a6ca-5a6327a9888d" providerId="ADAL" clId="{99728C6D-2720-41A0-BFAF-23EC626350EA}" dt="2022-01-17T14:50:44.116" v="738" actId="20577"/>
        <pc:sldMkLst>
          <pc:docMk/>
          <pc:sldMk cId="4114943756" sldId="292"/>
        </pc:sldMkLst>
        <pc:spChg chg="mod">
          <ac:chgData name="NGUYEN PHAM ANH THU" userId="baf72463-252b-4d5f-a6ca-5a6327a9888d" providerId="ADAL" clId="{99728C6D-2720-41A0-BFAF-23EC626350EA}" dt="2022-01-17T13:13:48.530" v="34" actId="207"/>
          <ac:spMkLst>
            <pc:docMk/>
            <pc:sldMk cId="4114943756" sldId="292"/>
            <ac:spMk id="16" creationId="{28DE88A5-C8E7-44F1-9128-17F66940EDD7}"/>
          </ac:spMkLst>
        </pc:spChg>
        <pc:spChg chg="mod">
          <ac:chgData name="NGUYEN PHAM ANH THU" userId="baf72463-252b-4d5f-a6ca-5a6327a9888d" providerId="ADAL" clId="{99728C6D-2720-41A0-BFAF-23EC626350EA}" dt="2022-01-17T13:12:55.273" v="27" actId="207"/>
          <ac:spMkLst>
            <pc:docMk/>
            <pc:sldMk cId="4114943756" sldId="292"/>
            <ac:spMk id="20" creationId="{2F57EB67-BCD4-43C0-95B8-58C1CB5B25CB}"/>
          </ac:spMkLst>
        </pc:spChg>
      </pc:sldChg>
      <pc:sldChg chg="modSp mod modAnim">
        <pc:chgData name="NGUYEN PHAM ANH THU" userId="baf72463-252b-4d5f-a6ca-5a6327a9888d" providerId="ADAL" clId="{99728C6D-2720-41A0-BFAF-23EC626350EA}" dt="2022-01-17T13:37:57.506" v="430" actId="1076"/>
        <pc:sldMkLst>
          <pc:docMk/>
          <pc:sldMk cId="360104098" sldId="293"/>
        </pc:sldMkLst>
        <pc:spChg chg="mod">
          <ac:chgData name="NGUYEN PHAM ANH THU" userId="baf72463-252b-4d5f-a6ca-5a6327a9888d" providerId="ADAL" clId="{99728C6D-2720-41A0-BFAF-23EC626350EA}" dt="2022-01-17T13:37:57.506" v="430" actId="1076"/>
          <ac:spMkLst>
            <pc:docMk/>
            <pc:sldMk cId="360104098" sldId="293"/>
            <ac:spMk id="3" creationId="{93CD35E6-8537-49D9-A615-BB44842B1923}"/>
          </ac:spMkLst>
        </pc:spChg>
        <pc:spChg chg="mod">
          <ac:chgData name="NGUYEN PHAM ANH THU" userId="baf72463-252b-4d5f-a6ca-5a6327a9888d" providerId="ADAL" clId="{99728C6D-2720-41A0-BFAF-23EC626350EA}" dt="2022-01-17T13:14:02.436" v="38" actId="207"/>
          <ac:spMkLst>
            <pc:docMk/>
            <pc:sldMk cId="360104098" sldId="293"/>
            <ac:spMk id="13" creationId="{D386A271-0FEE-4210-AD99-9070311F2196}"/>
          </ac:spMkLst>
        </pc:spChg>
      </pc:sldChg>
      <pc:sldChg chg="addSp delSp modSp mod delAnim modAnim modNotesTx">
        <pc:chgData name="NGUYEN PHAM ANH THU" userId="baf72463-252b-4d5f-a6ca-5a6327a9888d" providerId="ADAL" clId="{99728C6D-2720-41A0-BFAF-23EC626350EA}" dt="2022-01-17T13:53:14.478" v="488"/>
        <pc:sldMkLst>
          <pc:docMk/>
          <pc:sldMk cId="3770205219" sldId="294"/>
        </pc:sldMkLst>
        <pc:spChg chg="mod">
          <ac:chgData name="NGUYEN PHAM ANH THU" userId="baf72463-252b-4d5f-a6ca-5a6327a9888d" providerId="ADAL" clId="{99728C6D-2720-41A0-BFAF-23EC626350EA}" dt="2022-01-17T13:14:09.315" v="39" actId="207"/>
          <ac:spMkLst>
            <pc:docMk/>
            <pc:sldMk cId="3770205219" sldId="294"/>
            <ac:spMk id="16" creationId="{28DE88A5-C8E7-44F1-9128-17F66940EDD7}"/>
          </ac:spMkLst>
        </pc:spChg>
        <pc:spChg chg="mod">
          <ac:chgData name="NGUYEN PHAM ANH THU" userId="baf72463-252b-4d5f-a6ca-5a6327a9888d" providerId="ADAL" clId="{99728C6D-2720-41A0-BFAF-23EC626350EA}" dt="2022-01-17T13:14:11.796" v="40" actId="207"/>
          <ac:spMkLst>
            <pc:docMk/>
            <pc:sldMk cId="3770205219" sldId="294"/>
            <ac:spMk id="45" creationId="{20956FC1-880E-4668-A4C9-12EFF35AD7DB}"/>
          </ac:spMkLst>
        </pc:spChg>
        <pc:picChg chg="add mod">
          <ac:chgData name="NGUYEN PHAM ANH THU" userId="baf72463-252b-4d5f-a6ca-5a6327a9888d" providerId="ADAL" clId="{99728C6D-2720-41A0-BFAF-23EC626350EA}" dt="2022-01-17T13:45:17.282" v="436" actId="1076"/>
          <ac:picMkLst>
            <pc:docMk/>
            <pc:sldMk cId="3770205219" sldId="294"/>
            <ac:picMk id="5" creationId="{961915B8-9919-476E-A312-E25E51C563B5}"/>
          </ac:picMkLst>
        </pc:picChg>
        <pc:picChg chg="add mod">
          <ac:chgData name="NGUYEN PHAM ANH THU" userId="baf72463-252b-4d5f-a6ca-5a6327a9888d" providerId="ADAL" clId="{99728C6D-2720-41A0-BFAF-23EC626350EA}" dt="2022-01-17T13:47:34.233" v="451" actId="1076"/>
          <ac:picMkLst>
            <pc:docMk/>
            <pc:sldMk cId="3770205219" sldId="294"/>
            <ac:picMk id="7" creationId="{B0F7308A-1471-473D-9014-DF83FB436FA3}"/>
          </ac:picMkLst>
        </pc:picChg>
        <pc:picChg chg="add mod">
          <ac:chgData name="NGUYEN PHAM ANH THU" userId="baf72463-252b-4d5f-a6ca-5a6327a9888d" providerId="ADAL" clId="{99728C6D-2720-41A0-BFAF-23EC626350EA}" dt="2022-01-17T13:49:04.817" v="458" actId="1076"/>
          <ac:picMkLst>
            <pc:docMk/>
            <pc:sldMk cId="3770205219" sldId="294"/>
            <ac:picMk id="17" creationId="{29F5FFAB-76F3-4A57-BC03-C0C920C1249A}"/>
          </ac:picMkLst>
        </pc:picChg>
        <pc:picChg chg="add mod">
          <ac:chgData name="NGUYEN PHAM ANH THU" userId="baf72463-252b-4d5f-a6ca-5a6327a9888d" providerId="ADAL" clId="{99728C6D-2720-41A0-BFAF-23EC626350EA}" dt="2022-01-17T13:49:51.152" v="465" actId="1076"/>
          <ac:picMkLst>
            <pc:docMk/>
            <pc:sldMk cId="3770205219" sldId="294"/>
            <ac:picMk id="20" creationId="{35CA10CF-2DEE-42BA-835E-8B7F3DB736EB}"/>
          </ac:picMkLst>
        </pc:picChg>
        <pc:picChg chg="add mod">
          <ac:chgData name="NGUYEN PHAM ANH THU" userId="baf72463-252b-4d5f-a6ca-5a6327a9888d" providerId="ADAL" clId="{99728C6D-2720-41A0-BFAF-23EC626350EA}" dt="2022-01-17T13:51:39.601" v="475" actId="1076"/>
          <ac:picMkLst>
            <pc:docMk/>
            <pc:sldMk cId="3770205219" sldId="294"/>
            <ac:picMk id="24" creationId="{B0D23A05-0737-4882-AD93-BC3A537AAA75}"/>
          </ac:picMkLst>
        </pc:picChg>
        <pc:picChg chg="del">
          <ac:chgData name="NGUYEN PHAM ANH THU" userId="baf72463-252b-4d5f-a6ca-5a6327a9888d" providerId="ADAL" clId="{99728C6D-2720-41A0-BFAF-23EC626350EA}" dt="2022-01-17T13:45:04.403" v="431" actId="478"/>
          <ac:picMkLst>
            <pc:docMk/>
            <pc:sldMk cId="3770205219" sldId="294"/>
            <ac:picMk id="26" creationId="{679E8DF0-E26A-48D9-96BD-74491BFEECC2}"/>
          </ac:picMkLst>
        </pc:picChg>
        <pc:picChg chg="add mod">
          <ac:chgData name="NGUYEN PHAM ANH THU" userId="baf72463-252b-4d5f-a6ca-5a6327a9888d" providerId="ADAL" clId="{99728C6D-2720-41A0-BFAF-23EC626350EA}" dt="2022-01-17T13:52:34.209" v="485" actId="1076"/>
          <ac:picMkLst>
            <pc:docMk/>
            <pc:sldMk cId="3770205219" sldId="294"/>
            <ac:picMk id="27" creationId="{1F16A1A2-2555-40DE-BB27-9E36E531CC7F}"/>
          </ac:picMkLst>
        </pc:picChg>
        <pc:picChg chg="del">
          <ac:chgData name="NGUYEN PHAM ANH THU" userId="baf72463-252b-4d5f-a6ca-5a6327a9888d" providerId="ADAL" clId="{99728C6D-2720-41A0-BFAF-23EC626350EA}" dt="2022-01-17T13:47:26.271" v="446" actId="478"/>
          <ac:picMkLst>
            <pc:docMk/>
            <pc:sldMk cId="3770205219" sldId="294"/>
            <ac:picMk id="30" creationId="{E0CCBA5C-954D-44AC-B46C-66C40261D852}"/>
          </ac:picMkLst>
        </pc:picChg>
        <pc:picChg chg="del">
          <ac:chgData name="NGUYEN PHAM ANH THU" userId="baf72463-252b-4d5f-a6ca-5a6327a9888d" providerId="ADAL" clId="{99728C6D-2720-41A0-BFAF-23EC626350EA}" dt="2022-01-17T13:48:53.420" v="452" actId="478"/>
          <ac:picMkLst>
            <pc:docMk/>
            <pc:sldMk cId="3770205219" sldId="294"/>
            <ac:picMk id="34" creationId="{9286A994-F468-4EC2-91D3-D55538A5137B}"/>
          </ac:picMkLst>
        </pc:picChg>
        <pc:picChg chg="del">
          <ac:chgData name="NGUYEN PHAM ANH THU" userId="baf72463-252b-4d5f-a6ca-5a6327a9888d" providerId="ADAL" clId="{99728C6D-2720-41A0-BFAF-23EC626350EA}" dt="2022-01-17T13:49:45.837" v="462" actId="478"/>
          <ac:picMkLst>
            <pc:docMk/>
            <pc:sldMk cId="3770205219" sldId="294"/>
            <ac:picMk id="36" creationId="{81945BA8-9BE1-46BF-BE78-DEE7D260B354}"/>
          </ac:picMkLst>
        </pc:picChg>
        <pc:picChg chg="del">
          <ac:chgData name="NGUYEN PHAM ANH THU" userId="baf72463-252b-4d5f-a6ca-5a6327a9888d" providerId="ADAL" clId="{99728C6D-2720-41A0-BFAF-23EC626350EA}" dt="2022-01-17T13:51:35.447" v="472" actId="478"/>
          <ac:picMkLst>
            <pc:docMk/>
            <pc:sldMk cId="3770205219" sldId="294"/>
            <ac:picMk id="40" creationId="{D9590448-8B64-4926-B86E-8027552EC670}"/>
          </ac:picMkLst>
        </pc:picChg>
        <pc:picChg chg="del">
          <ac:chgData name="NGUYEN PHAM ANH THU" userId="baf72463-252b-4d5f-a6ca-5a6327a9888d" providerId="ADAL" clId="{99728C6D-2720-41A0-BFAF-23EC626350EA}" dt="2022-01-17T13:52:26.990" v="482" actId="478"/>
          <ac:picMkLst>
            <pc:docMk/>
            <pc:sldMk cId="3770205219" sldId="294"/>
            <ac:picMk id="42" creationId="{27E99BF6-E17C-4DB7-882B-3E36EFA78EC2}"/>
          </ac:picMkLst>
        </pc:picChg>
      </pc:sldChg>
    </pc:docChg>
  </pc:docChgLst>
  <pc:docChgLst>
    <pc:chgData name="NGUYEN PHAM ANH THU" userId="baf72463-252b-4d5f-a6ca-5a6327a9888d" providerId="ADAL" clId="{557F0865-9EE4-49ED-8C19-0BFD5DA5B4F1}"/>
    <pc:docChg chg="undo custSel delSld modSld sldOrd modMainMaster">
      <pc:chgData name="NGUYEN PHAM ANH THU" userId="baf72463-252b-4d5f-a6ca-5a6327a9888d" providerId="ADAL" clId="{557F0865-9EE4-49ED-8C19-0BFD5DA5B4F1}" dt="2021-12-16T13:28:45.265" v="2927"/>
      <pc:docMkLst>
        <pc:docMk/>
      </pc:docMkLst>
      <pc:sldChg chg="modTransition modAnim">
        <pc:chgData name="NGUYEN PHAM ANH THU" userId="baf72463-252b-4d5f-a6ca-5a6327a9888d" providerId="ADAL" clId="{557F0865-9EE4-49ED-8C19-0BFD5DA5B4F1}" dt="2021-12-16T12:32:38.945" v="1129"/>
        <pc:sldMkLst>
          <pc:docMk/>
          <pc:sldMk cId="0" sldId="257"/>
        </pc:sldMkLst>
      </pc:sldChg>
      <pc:sldChg chg="modTransition modAnim">
        <pc:chgData name="NGUYEN PHAM ANH THU" userId="baf72463-252b-4d5f-a6ca-5a6327a9888d" providerId="ADAL" clId="{557F0865-9EE4-49ED-8C19-0BFD5DA5B4F1}" dt="2021-12-16T12:33:14.372" v="1135"/>
        <pc:sldMkLst>
          <pc:docMk/>
          <pc:sldMk cId="0" sldId="258"/>
        </pc:sldMkLst>
      </pc:sldChg>
      <pc:sldChg chg="modTransition modAnim">
        <pc:chgData name="NGUYEN PHAM ANH THU" userId="baf72463-252b-4d5f-a6ca-5a6327a9888d" providerId="ADAL" clId="{557F0865-9EE4-49ED-8C19-0BFD5DA5B4F1}" dt="2021-12-16T12:22:02.618" v="1124"/>
        <pc:sldMkLst>
          <pc:docMk/>
          <pc:sldMk cId="0" sldId="259"/>
        </pc:sldMkLst>
      </pc:sldChg>
      <pc:sldChg chg="modTransition modAnim">
        <pc:chgData name="NGUYEN PHAM ANH THU" userId="baf72463-252b-4d5f-a6ca-5a6327a9888d" providerId="ADAL" clId="{557F0865-9EE4-49ED-8C19-0BFD5DA5B4F1}" dt="2021-12-16T12:39:51.129" v="1212"/>
        <pc:sldMkLst>
          <pc:docMk/>
          <pc:sldMk cId="0" sldId="260"/>
        </pc:sldMkLst>
      </pc:sldChg>
      <pc:sldChg chg="modTransition modAnim">
        <pc:chgData name="NGUYEN PHAM ANH THU" userId="baf72463-252b-4d5f-a6ca-5a6327a9888d" providerId="ADAL" clId="{557F0865-9EE4-49ED-8C19-0BFD5DA5B4F1}" dt="2021-12-16T12:53:36.535" v="1312"/>
        <pc:sldMkLst>
          <pc:docMk/>
          <pc:sldMk cId="0" sldId="261"/>
        </pc:sldMkLst>
      </pc:sldChg>
      <pc:sldChg chg="addSp delSp modSp mod modTransition setBg delAnim modAnim modNotesTx">
        <pc:chgData name="NGUYEN PHAM ANH THU" userId="baf72463-252b-4d5f-a6ca-5a6327a9888d" providerId="ADAL" clId="{557F0865-9EE4-49ED-8C19-0BFD5DA5B4F1}" dt="2021-12-16T13:19:41.712" v="2884" actId="113"/>
        <pc:sldMkLst>
          <pc:docMk/>
          <pc:sldMk cId="0" sldId="262"/>
        </pc:sldMkLst>
        <pc:spChg chg="add del">
          <ac:chgData name="NGUYEN PHAM ANH THU" userId="baf72463-252b-4d5f-a6ca-5a6327a9888d" providerId="ADAL" clId="{557F0865-9EE4-49ED-8C19-0BFD5DA5B4F1}" dt="2021-12-16T11:56:03.110" v="91" actId="478"/>
          <ac:spMkLst>
            <pc:docMk/>
            <pc:sldMk cId="0" sldId="262"/>
            <ac:spMk id="4" creationId="{B6499E71-B442-4A61-9330-DAD38D989E6D}"/>
          </ac:spMkLst>
        </pc:spChg>
        <pc:spChg chg="add mod">
          <ac:chgData name="NGUYEN PHAM ANH THU" userId="baf72463-252b-4d5f-a6ca-5a6327a9888d" providerId="ADAL" clId="{557F0865-9EE4-49ED-8C19-0BFD5DA5B4F1}" dt="2021-12-16T11:58:07.196" v="206" actId="164"/>
          <ac:spMkLst>
            <pc:docMk/>
            <pc:sldMk cId="0" sldId="262"/>
            <ac:spMk id="5" creationId="{D9ADFEC0-1859-4FCD-B429-B1ECAEF02DF9}"/>
          </ac:spMkLst>
        </pc:spChg>
        <pc:spChg chg="add mod">
          <ac:chgData name="NGUYEN PHAM ANH THU" userId="baf72463-252b-4d5f-a6ca-5a6327a9888d" providerId="ADAL" clId="{557F0865-9EE4-49ED-8C19-0BFD5DA5B4F1}" dt="2021-12-16T12:57:10.460" v="1334" actId="20577"/>
          <ac:spMkLst>
            <pc:docMk/>
            <pc:sldMk cId="0" sldId="262"/>
            <ac:spMk id="22" creationId="{07A047F2-2795-4D91-A0AC-F945BA6AC15C}"/>
          </ac:spMkLst>
        </pc:spChg>
        <pc:spChg chg="add mod">
          <ac:chgData name="NGUYEN PHAM ANH THU" userId="baf72463-252b-4d5f-a6ca-5a6327a9888d" providerId="ADAL" clId="{557F0865-9EE4-49ED-8C19-0BFD5DA5B4F1}" dt="2021-12-16T12:05:01.902" v="449" actId="14100"/>
          <ac:spMkLst>
            <pc:docMk/>
            <pc:sldMk cId="0" sldId="262"/>
            <ac:spMk id="26" creationId="{B6800AA3-1F48-429D-B932-0675BEBC595D}"/>
          </ac:spMkLst>
        </pc:spChg>
        <pc:spChg chg="add mod">
          <ac:chgData name="NGUYEN PHAM ANH THU" userId="baf72463-252b-4d5f-a6ca-5a6327a9888d" providerId="ADAL" clId="{557F0865-9EE4-49ED-8C19-0BFD5DA5B4F1}" dt="2021-12-16T12:55:31.937" v="1322" actId="20577"/>
          <ac:spMkLst>
            <pc:docMk/>
            <pc:sldMk cId="0" sldId="262"/>
            <ac:spMk id="27" creationId="{E6B18942-8E57-44CD-85AE-4566FF0F503E}"/>
          </ac:spMkLst>
        </pc:spChg>
        <pc:spChg chg="mod">
          <ac:chgData name="NGUYEN PHAM ANH THU" userId="baf72463-252b-4d5f-a6ca-5a6327a9888d" providerId="ADAL" clId="{557F0865-9EE4-49ED-8C19-0BFD5DA5B4F1}" dt="2021-12-16T12:06:59.609" v="575" actId="207"/>
          <ac:spMkLst>
            <pc:docMk/>
            <pc:sldMk cId="0" sldId="262"/>
            <ac:spMk id="30" creationId="{6633CAAE-5267-44DB-8374-3943E6F2B0C1}"/>
          </ac:spMkLst>
        </pc:spChg>
        <pc:spChg chg="mod">
          <ac:chgData name="NGUYEN PHAM ANH THU" userId="baf72463-252b-4d5f-a6ca-5a6327a9888d" providerId="ADAL" clId="{557F0865-9EE4-49ED-8C19-0BFD5DA5B4F1}" dt="2021-12-16T12:02:22.223" v="346" actId="1076"/>
          <ac:spMkLst>
            <pc:docMk/>
            <pc:sldMk cId="0" sldId="262"/>
            <ac:spMk id="31" creationId="{C3DCD2B9-4BC6-433D-8FDD-6E2687EE056D}"/>
          </ac:spMkLst>
        </pc:spChg>
        <pc:spChg chg="mod">
          <ac:chgData name="NGUYEN PHAM ANH THU" userId="baf72463-252b-4d5f-a6ca-5a6327a9888d" providerId="ADAL" clId="{557F0865-9EE4-49ED-8C19-0BFD5DA5B4F1}" dt="2021-12-16T12:05:58.288" v="568" actId="14100"/>
          <ac:spMkLst>
            <pc:docMk/>
            <pc:sldMk cId="0" sldId="262"/>
            <ac:spMk id="33" creationId="{C4557E68-4341-4E85-9894-2E51381DC759}"/>
          </ac:spMkLst>
        </pc:spChg>
        <pc:spChg chg="mod">
          <ac:chgData name="NGUYEN PHAM ANH THU" userId="baf72463-252b-4d5f-a6ca-5a6327a9888d" providerId="ADAL" clId="{557F0865-9EE4-49ED-8C19-0BFD5DA5B4F1}" dt="2021-12-16T12:06:04.166" v="571" actId="123"/>
          <ac:spMkLst>
            <pc:docMk/>
            <pc:sldMk cId="0" sldId="262"/>
            <ac:spMk id="34" creationId="{0EF28A2B-5DF8-44B3-878C-3DCDCF252C65}"/>
          </ac:spMkLst>
        </pc:spChg>
        <pc:spChg chg="mod">
          <ac:chgData name="NGUYEN PHAM ANH THU" userId="baf72463-252b-4d5f-a6ca-5a6327a9888d" providerId="ADAL" clId="{557F0865-9EE4-49ED-8C19-0BFD5DA5B4F1}" dt="2021-12-16T12:07:38.975" v="599" actId="14100"/>
          <ac:spMkLst>
            <pc:docMk/>
            <pc:sldMk cId="0" sldId="262"/>
            <ac:spMk id="36" creationId="{1BAECF7F-A353-4D90-8DCE-FD0E2EE98169}"/>
          </ac:spMkLst>
        </pc:spChg>
        <pc:spChg chg="mod">
          <ac:chgData name="NGUYEN PHAM ANH THU" userId="baf72463-252b-4d5f-a6ca-5a6327a9888d" providerId="ADAL" clId="{557F0865-9EE4-49ED-8C19-0BFD5DA5B4F1}" dt="2021-12-16T12:10:27.583" v="789" actId="14100"/>
          <ac:spMkLst>
            <pc:docMk/>
            <pc:sldMk cId="0" sldId="262"/>
            <ac:spMk id="37" creationId="{52D220D1-02C9-4AA8-9F79-9C96A3ABAFE6}"/>
          </ac:spMkLst>
        </pc:spChg>
        <pc:spChg chg="mod">
          <ac:chgData name="NGUYEN PHAM ANH THU" userId="baf72463-252b-4d5f-a6ca-5a6327a9888d" providerId="ADAL" clId="{557F0865-9EE4-49ED-8C19-0BFD5DA5B4F1}" dt="2021-12-16T12:09:12.920" v="722" actId="14100"/>
          <ac:spMkLst>
            <pc:docMk/>
            <pc:sldMk cId="0" sldId="262"/>
            <ac:spMk id="39" creationId="{4512D164-CC6D-4026-8CD2-29CF00804BA7}"/>
          </ac:spMkLst>
        </pc:spChg>
        <pc:spChg chg="mod">
          <ac:chgData name="NGUYEN PHAM ANH THU" userId="baf72463-252b-4d5f-a6ca-5a6327a9888d" providerId="ADAL" clId="{557F0865-9EE4-49ED-8C19-0BFD5DA5B4F1}" dt="2021-12-16T12:09:05.418" v="720" actId="14100"/>
          <ac:spMkLst>
            <pc:docMk/>
            <pc:sldMk cId="0" sldId="262"/>
            <ac:spMk id="40" creationId="{3F09DD1A-07D1-4E0E-AADC-BD87222D0B3C}"/>
          </ac:spMkLst>
        </pc:spChg>
        <pc:spChg chg="mod">
          <ac:chgData name="NGUYEN PHAM ANH THU" userId="baf72463-252b-4d5f-a6ca-5a6327a9888d" providerId="ADAL" clId="{557F0865-9EE4-49ED-8C19-0BFD5DA5B4F1}" dt="2021-12-16T12:09:46.424" v="725"/>
          <ac:spMkLst>
            <pc:docMk/>
            <pc:sldMk cId="0" sldId="262"/>
            <ac:spMk id="42" creationId="{B6683034-D364-4119-BC63-9E3D34A8D8DF}"/>
          </ac:spMkLst>
        </pc:spChg>
        <pc:spChg chg="mod">
          <ac:chgData name="NGUYEN PHAM ANH THU" userId="baf72463-252b-4d5f-a6ca-5a6327a9888d" providerId="ADAL" clId="{557F0865-9EE4-49ED-8C19-0BFD5DA5B4F1}" dt="2021-12-16T12:09:46.424" v="725"/>
          <ac:spMkLst>
            <pc:docMk/>
            <pc:sldMk cId="0" sldId="262"/>
            <ac:spMk id="43" creationId="{9D53F276-37D5-42F8-B906-FCEB0B974F5F}"/>
          </ac:spMkLst>
        </pc:spChg>
        <pc:spChg chg="mod">
          <ac:chgData name="NGUYEN PHAM ANH THU" userId="baf72463-252b-4d5f-a6ca-5a6327a9888d" providerId="ADAL" clId="{557F0865-9EE4-49ED-8C19-0BFD5DA5B4F1}" dt="2021-12-16T12:16:15.687" v="956" actId="14100"/>
          <ac:spMkLst>
            <pc:docMk/>
            <pc:sldMk cId="0" sldId="262"/>
            <ac:spMk id="45" creationId="{F53A8DDC-13CD-453F-A6FF-D6CDD3348CD0}"/>
          </ac:spMkLst>
        </pc:spChg>
        <pc:spChg chg="mod">
          <ac:chgData name="NGUYEN PHAM ANH THU" userId="baf72463-252b-4d5f-a6ca-5a6327a9888d" providerId="ADAL" clId="{557F0865-9EE4-49ED-8C19-0BFD5DA5B4F1}" dt="2021-12-16T12:16:04.687" v="952" actId="14100"/>
          <ac:spMkLst>
            <pc:docMk/>
            <pc:sldMk cId="0" sldId="262"/>
            <ac:spMk id="46" creationId="{6F7C859E-B6B0-4958-9E53-D94E87C2B639}"/>
          </ac:spMkLst>
        </pc:spChg>
        <pc:spChg chg="mod">
          <ac:chgData name="NGUYEN PHAM ANH THU" userId="baf72463-252b-4d5f-a6ca-5a6327a9888d" providerId="ADAL" clId="{557F0865-9EE4-49ED-8C19-0BFD5DA5B4F1}" dt="2021-12-16T12:12:50.048" v="791"/>
          <ac:spMkLst>
            <pc:docMk/>
            <pc:sldMk cId="0" sldId="262"/>
            <ac:spMk id="48" creationId="{D428596B-B390-4252-86F1-4081AEA7CCFC}"/>
          </ac:spMkLst>
        </pc:spChg>
        <pc:spChg chg="mod">
          <ac:chgData name="NGUYEN PHAM ANH THU" userId="baf72463-252b-4d5f-a6ca-5a6327a9888d" providerId="ADAL" clId="{557F0865-9EE4-49ED-8C19-0BFD5DA5B4F1}" dt="2021-12-16T12:15:03.508" v="922" actId="20577"/>
          <ac:spMkLst>
            <pc:docMk/>
            <pc:sldMk cId="0" sldId="262"/>
            <ac:spMk id="49" creationId="{7F791D8C-F3CD-4B77-A351-78967E5ACBCF}"/>
          </ac:spMkLst>
        </pc:spChg>
        <pc:spChg chg="mod">
          <ac:chgData name="NGUYEN PHAM ANH THU" userId="baf72463-252b-4d5f-a6ca-5a6327a9888d" providerId="ADAL" clId="{557F0865-9EE4-49ED-8C19-0BFD5DA5B4F1}" dt="2021-12-16T12:15:43.077" v="949" actId="14100"/>
          <ac:spMkLst>
            <pc:docMk/>
            <pc:sldMk cId="0" sldId="262"/>
            <ac:spMk id="51" creationId="{F7B637FA-C15C-492B-9EB4-5FF8414100E4}"/>
          </ac:spMkLst>
        </pc:spChg>
        <pc:spChg chg="mod">
          <ac:chgData name="NGUYEN PHAM ANH THU" userId="baf72463-252b-4d5f-a6ca-5a6327a9888d" providerId="ADAL" clId="{557F0865-9EE4-49ED-8C19-0BFD5DA5B4F1}" dt="2021-12-16T12:15:46.351" v="950" actId="14100"/>
          <ac:spMkLst>
            <pc:docMk/>
            <pc:sldMk cId="0" sldId="262"/>
            <ac:spMk id="52" creationId="{B4224044-0553-4AF5-82F6-BEC43FD420CB}"/>
          </ac:spMkLst>
        </pc:spChg>
        <pc:spChg chg="add mod">
          <ac:chgData name="NGUYEN PHAM ANH THU" userId="baf72463-252b-4d5f-a6ca-5a6327a9888d" providerId="ADAL" clId="{557F0865-9EE4-49ED-8C19-0BFD5DA5B4F1}" dt="2021-12-16T12:58:42.759" v="1353" actId="1076"/>
          <ac:spMkLst>
            <pc:docMk/>
            <pc:sldMk cId="0" sldId="262"/>
            <ac:spMk id="54" creationId="{C728D85C-BF24-4CBF-80B1-37170D82266C}"/>
          </ac:spMkLst>
        </pc:spChg>
        <pc:spChg chg="mod">
          <ac:chgData name="NGUYEN PHAM ANH THU" userId="baf72463-252b-4d5f-a6ca-5a6327a9888d" providerId="ADAL" clId="{557F0865-9EE4-49ED-8C19-0BFD5DA5B4F1}" dt="2021-12-16T13:00:13.492" v="1522" actId="14100"/>
          <ac:spMkLst>
            <pc:docMk/>
            <pc:sldMk cId="0" sldId="262"/>
            <ac:spMk id="56" creationId="{0C7439B6-5073-48D1-8F08-9A5E22132EF8}"/>
          </ac:spMkLst>
        </pc:spChg>
        <pc:spChg chg="mod">
          <ac:chgData name="NGUYEN PHAM ANH THU" userId="baf72463-252b-4d5f-a6ca-5a6327a9888d" providerId="ADAL" clId="{557F0865-9EE4-49ED-8C19-0BFD5DA5B4F1}" dt="2021-12-16T13:00:10.870" v="1521" actId="14100"/>
          <ac:spMkLst>
            <pc:docMk/>
            <pc:sldMk cId="0" sldId="262"/>
            <ac:spMk id="57" creationId="{4C175800-540C-4758-AC80-D6ADC688D54C}"/>
          </ac:spMkLst>
        </pc:spChg>
        <pc:spChg chg="mod">
          <ac:chgData name="NGUYEN PHAM ANH THU" userId="baf72463-252b-4d5f-a6ca-5a6327a9888d" providerId="ADAL" clId="{557F0865-9EE4-49ED-8C19-0BFD5DA5B4F1}" dt="2021-12-16T13:02:13.011" v="1544" actId="1076"/>
          <ac:spMkLst>
            <pc:docMk/>
            <pc:sldMk cId="0" sldId="262"/>
            <ac:spMk id="60" creationId="{D14E1EAA-1137-4BD0-BE46-23BC8574987F}"/>
          </ac:spMkLst>
        </pc:spChg>
        <pc:spChg chg="mod">
          <ac:chgData name="NGUYEN PHAM ANH THU" userId="baf72463-252b-4d5f-a6ca-5a6327a9888d" providerId="ADAL" clId="{557F0865-9EE4-49ED-8C19-0BFD5DA5B4F1}" dt="2021-12-16T13:06:30.907" v="1627" actId="14100"/>
          <ac:spMkLst>
            <pc:docMk/>
            <pc:sldMk cId="0" sldId="262"/>
            <ac:spMk id="62" creationId="{B0F95F0A-CEE0-442B-BB71-0553DFB1AE24}"/>
          </ac:spMkLst>
        </pc:spChg>
        <pc:spChg chg="mod">
          <ac:chgData name="NGUYEN PHAM ANH THU" userId="baf72463-252b-4d5f-a6ca-5a6327a9888d" providerId="ADAL" clId="{557F0865-9EE4-49ED-8C19-0BFD5DA5B4F1}" dt="2021-12-16T13:06:24.525" v="1624" actId="14100"/>
          <ac:spMkLst>
            <pc:docMk/>
            <pc:sldMk cId="0" sldId="262"/>
            <ac:spMk id="63" creationId="{97F9375F-F720-4EAF-A9D9-27B6DE82AABB}"/>
          </ac:spMkLst>
        </pc:spChg>
        <pc:spChg chg="mod">
          <ac:chgData name="NGUYEN PHAM ANH THU" userId="baf72463-252b-4d5f-a6ca-5a6327a9888d" providerId="ADAL" clId="{557F0865-9EE4-49ED-8C19-0BFD5DA5B4F1}" dt="2021-12-16T13:07:27.450" v="1631"/>
          <ac:spMkLst>
            <pc:docMk/>
            <pc:sldMk cId="0" sldId="262"/>
            <ac:spMk id="65" creationId="{1C8B4A89-B26E-47FC-8AB1-3DC496D7C0AC}"/>
          </ac:spMkLst>
        </pc:spChg>
        <pc:spChg chg="mod">
          <ac:chgData name="NGUYEN PHAM ANH THU" userId="baf72463-252b-4d5f-a6ca-5a6327a9888d" providerId="ADAL" clId="{557F0865-9EE4-49ED-8C19-0BFD5DA5B4F1}" dt="2021-12-16T13:07:39.897" v="1674" actId="20577"/>
          <ac:spMkLst>
            <pc:docMk/>
            <pc:sldMk cId="0" sldId="262"/>
            <ac:spMk id="66" creationId="{4187761F-73CC-4D95-BF2D-A5712FB91431}"/>
          </ac:spMkLst>
        </pc:spChg>
        <pc:grpChg chg="add mod">
          <ac:chgData name="NGUYEN PHAM ANH THU" userId="baf72463-252b-4d5f-a6ca-5a6327a9888d" providerId="ADAL" clId="{557F0865-9EE4-49ED-8C19-0BFD5DA5B4F1}" dt="2021-12-16T12:01:55.824" v="336" actId="1076"/>
          <ac:grpSpMkLst>
            <pc:docMk/>
            <pc:sldMk cId="0" sldId="262"/>
            <ac:grpSpMk id="23" creationId="{7DF8D61E-BC24-4BE2-B08B-C70D351CB94F}"/>
          </ac:grpSpMkLst>
        </pc:grpChg>
        <pc:grpChg chg="add mod">
          <ac:chgData name="NGUYEN PHAM ANH THU" userId="baf72463-252b-4d5f-a6ca-5a6327a9888d" providerId="ADAL" clId="{557F0865-9EE4-49ED-8C19-0BFD5DA5B4F1}" dt="2021-12-16T12:05:18.815" v="482" actId="14100"/>
          <ac:grpSpMkLst>
            <pc:docMk/>
            <pc:sldMk cId="0" sldId="262"/>
            <ac:grpSpMk id="28" creationId="{4276CC87-2628-4E8E-9E72-2B44DA5D95BF}"/>
          </ac:grpSpMkLst>
        </pc:grpChg>
        <pc:grpChg chg="add mod">
          <ac:chgData name="NGUYEN PHAM ANH THU" userId="baf72463-252b-4d5f-a6ca-5a6327a9888d" providerId="ADAL" clId="{557F0865-9EE4-49ED-8C19-0BFD5DA5B4F1}" dt="2021-12-16T12:04:10.409" v="432" actId="1076"/>
          <ac:grpSpMkLst>
            <pc:docMk/>
            <pc:sldMk cId="0" sldId="262"/>
            <ac:grpSpMk id="29" creationId="{954EFE50-24F6-482A-AD64-5993EE823D80}"/>
          </ac:grpSpMkLst>
        </pc:grpChg>
        <pc:grpChg chg="add mod">
          <ac:chgData name="NGUYEN PHAM ANH THU" userId="baf72463-252b-4d5f-a6ca-5a6327a9888d" providerId="ADAL" clId="{557F0865-9EE4-49ED-8C19-0BFD5DA5B4F1}" dt="2021-12-16T12:55:38.693" v="1324" actId="1076"/>
          <ac:grpSpMkLst>
            <pc:docMk/>
            <pc:sldMk cId="0" sldId="262"/>
            <ac:grpSpMk id="32" creationId="{1B86452B-3DB0-4B8E-9C68-10AA29207F4A}"/>
          </ac:grpSpMkLst>
        </pc:grpChg>
        <pc:grpChg chg="add mod">
          <ac:chgData name="NGUYEN PHAM ANH THU" userId="baf72463-252b-4d5f-a6ca-5a6327a9888d" providerId="ADAL" clId="{557F0865-9EE4-49ED-8C19-0BFD5DA5B4F1}" dt="2021-12-16T12:07:48.911" v="601" actId="1076"/>
          <ac:grpSpMkLst>
            <pc:docMk/>
            <pc:sldMk cId="0" sldId="262"/>
            <ac:grpSpMk id="35" creationId="{C92B63D3-2E0F-4F22-AEDE-2A730A7A80C9}"/>
          </ac:grpSpMkLst>
        </pc:grpChg>
        <pc:grpChg chg="add mod">
          <ac:chgData name="NGUYEN PHAM ANH THU" userId="baf72463-252b-4d5f-a6ca-5a6327a9888d" providerId="ADAL" clId="{557F0865-9EE4-49ED-8C19-0BFD5DA5B4F1}" dt="2021-12-16T12:55:35.847" v="1323" actId="1076"/>
          <ac:grpSpMkLst>
            <pc:docMk/>
            <pc:sldMk cId="0" sldId="262"/>
            <ac:grpSpMk id="38" creationId="{D4D9CC6C-6DAD-48F5-9081-A19C4705B130}"/>
          </ac:grpSpMkLst>
        </pc:grpChg>
        <pc:grpChg chg="add del mod">
          <ac:chgData name="NGUYEN PHAM ANH THU" userId="baf72463-252b-4d5f-a6ca-5a6327a9888d" providerId="ADAL" clId="{557F0865-9EE4-49ED-8C19-0BFD5DA5B4F1}" dt="2021-12-16T12:09:47.792" v="726" actId="478"/>
          <ac:grpSpMkLst>
            <pc:docMk/>
            <pc:sldMk cId="0" sldId="262"/>
            <ac:grpSpMk id="41" creationId="{C4F9F8F7-B0DE-4672-BBBE-504F95D2B2FC}"/>
          </ac:grpSpMkLst>
        </pc:grpChg>
        <pc:grpChg chg="add mod">
          <ac:chgData name="NGUYEN PHAM ANH THU" userId="baf72463-252b-4d5f-a6ca-5a6327a9888d" providerId="ADAL" clId="{557F0865-9EE4-49ED-8C19-0BFD5DA5B4F1}" dt="2021-12-16T12:10:35.031" v="790" actId="1076"/>
          <ac:grpSpMkLst>
            <pc:docMk/>
            <pc:sldMk cId="0" sldId="262"/>
            <ac:grpSpMk id="44" creationId="{7C68EF5A-F5D9-4E9E-ACAF-0767181F8937}"/>
          </ac:grpSpMkLst>
        </pc:grpChg>
        <pc:grpChg chg="add mod">
          <ac:chgData name="NGUYEN PHAM ANH THU" userId="baf72463-252b-4d5f-a6ca-5a6327a9888d" providerId="ADAL" clId="{557F0865-9EE4-49ED-8C19-0BFD5DA5B4F1}" dt="2021-12-16T12:55:42.248" v="1325" actId="1076"/>
          <ac:grpSpMkLst>
            <pc:docMk/>
            <pc:sldMk cId="0" sldId="262"/>
            <ac:grpSpMk id="47" creationId="{25E77D50-A594-4746-854C-14155604870F}"/>
          </ac:grpSpMkLst>
        </pc:grpChg>
        <pc:grpChg chg="add mod">
          <ac:chgData name="NGUYEN PHAM ANH THU" userId="baf72463-252b-4d5f-a6ca-5a6327a9888d" providerId="ADAL" clId="{557F0865-9EE4-49ED-8C19-0BFD5DA5B4F1}" dt="2021-12-16T12:16:22.385" v="957" actId="1076"/>
          <ac:grpSpMkLst>
            <pc:docMk/>
            <pc:sldMk cId="0" sldId="262"/>
            <ac:grpSpMk id="50" creationId="{C5E5B102-0369-4011-AFC2-950CD521AC71}"/>
          </ac:grpSpMkLst>
        </pc:grpChg>
        <pc:grpChg chg="add mod">
          <ac:chgData name="NGUYEN PHAM ANH THU" userId="baf72463-252b-4d5f-a6ca-5a6327a9888d" providerId="ADAL" clId="{557F0865-9EE4-49ED-8C19-0BFD5DA5B4F1}" dt="2021-12-16T13:00:04.552" v="1520" actId="14100"/>
          <ac:grpSpMkLst>
            <pc:docMk/>
            <pc:sldMk cId="0" sldId="262"/>
            <ac:grpSpMk id="55" creationId="{51BB4E87-5FDA-4C03-B580-0D634C5B0D5E}"/>
          </ac:grpSpMkLst>
        </pc:grpChg>
        <pc:grpChg chg="add mod">
          <ac:chgData name="NGUYEN PHAM ANH THU" userId="baf72463-252b-4d5f-a6ca-5a6327a9888d" providerId="ADAL" clId="{557F0865-9EE4-49ED-8C19-0BFD5DA5B4F1}" dt="2021-12-16T13:05:47.325" v="1556" actId="1076"/>
          <ac:grpSpMkLst>
            <pc:docMk/>
            <pc:sldMk cId="0" sldId="262"/>
            <ac:grpSpMk id="58" creationId="{AB609CE2-5121-43FC-958A-1724F20C7758}"/>
          </ac:grpSpMkLst>
        </pc:grpChg>
        <pc:grpChg chg="add mod">
          <ac:chgData name="NGUYEN PHAM ANH THU" userId="baf72463-252b-4d5f-a6ca-5a6327a9888d" providerId="ADAL" clId="{557F0865-9EE4-49ED-8C19-0BFD5DA5B4F1}" dt="2021-12-16T13:06:27.783" v="1626" actId="14100"/>
          <ac:grpSpMkLst>
            <pc:docMk/>
            <pc:sldMk cId="0" sldId="262"/>
            <ac:grpSpMk id="61" creationId="{E4FF5CE0-621B-4225-B028-F2E301D8D367}"/>
          </ac:grpSpMkLst>
        </pc:grpChg>
        <pc:grpChg chg="add mod">
          <ac:chgData name="NGUYEN PHAM ANH THU" userId="baf72463-252b-4d5f-a6ca-5a6327a9888d" providerId="ADAL" clId="{557F0865-9EE4-49ED-8C19-0BFD5DA5B4F1}" dt="2021-12-16T13:07:30.157" v="1632" actId="1076"/>
          <ac:grpSpMkLst>
            <pc:docMk/>
            <pc:sldMk cId="0" sldId="262"/>
            <ac:grpSpMk id="64" creationId="{24745CC3-4FC4-470D-9CA8-A8EF8557F49A}"/>
          </ac:grpSpMkLst>
        </pc:grpChg>
        <pc:picChg chg="add del mod">
          <ac:chgData name="NGUYEN PHAM ANH THU" userId="baf72463-252b-4d5f-a6ca-5a6327a9888d" providerId="ADAL" clId="{557F0865-9EE4-49ED-8C19-0BFD5DA5B4F1}" dt="2021-12-16T11:51:10.261" v="33" actId="478"/>
          <ac:picMkLst>
            <pc:docMk/>
            <pc:sldMk cId="0" sldId="262"/>
            <ac:picMk id="3" creationId="{DF3F1557-9D68-44A3-8F8B-520BA1882669}"/>
          </ac:picMkLst>
        </pc:picChg>
        <pc:picChg chg="add del mod">
          <ac:chgData name="NGUYEN PHAM ANH THU" userId="baf72463-252b-4d5f-a6ca-5a6327a9888d" providerId="ADAL" clId="{557F0865-9EE4-49ED-8C19-0BFD5DA5B4F1}" dt="2021-12-16T12:01:51.991" v="334" actId="478"/>
          <ac:picMkLst>
            <pc:docMk/>
            <pc:sldMk cId="0" sldId="262"/>
            <ac:picMk id="6" creationId="{B3A0E100-5182-4B23-8755-FAAF67B46AD6}"/>
          </ac:picMkLst>
        </pc:picChg>
        <pc:picChg chg="add mod">
          <ac:chgData name="NGUYEN PHAM ANH THU" userId="baf72463-252b-4d5f-a6ca-5a6327a9888d" providerId="ADAL" clId="{557F0865-9EE4-49ED-8C19-0BFD5DA5B4F1}" dt="2021-12-16T11:51:06.440" v="31" actId="1076"/>
          <ac:picMkLst>
            <pc:docMk/>
            <pc:sldMk cId="0" sldId="262"/>
            <ac:picMk id="7" creationId="{9310A763-B7AD-47BF-A1EF-D9CFD13ED89E}"/>
          </ac:picMkLst>
        </pc:picChg>
        <pc:picChg chg="add del mod">
          <ac:chgData name="NGUYEN PHAM ANH THU" userId="baf72463-252b-4d5f-a6ca-5a6327a9888d" providerId="ADAL" clId="{557F0865-9EE4-49ED-8C19-0BFD5DA5B4F1}" dt="2021-12-16T12:01:49.336" v="333" actId="478"/>
          <ac:picMkLst>
            <pc:docMk/>
            <pc:sldMk cId="0" sldId="262"/>
            <ac:picMk id="8" creationId="{CCDBB971-EB52-41C2-AC6F-A55E1883EBCF}"/>
          </ac:picMkLst>
        </pc:picChg>
        <pc:picChg chg="add mod">
          <ac:chgData name="NGUYEN PHAM ANH THU" userId="baf72463-252b-4d5f-a6ca-5a6327a9888d" providerId="ADAL" clId="{557F0865-9EE4-49ED-8C19-0BFD5DA5B4F1}" dt="2021-12-16T11:50:55.905" v="28" actId="1076"/>
          <ac:picMkLst>
            <pc:docMk/>
            <pc:sldMk cId="0" sldId="262"/>
            <ac:picMk id="9" creationId="{B4A37887-E4E5-4547-B50D-3AC7FA50D59F}"/>
          </ac:picMkLst>
        </pc:picChg>
        <pc:picChg chg="add mod">
          <ac:chgData name="NGUYEN PHAM ANH THU" userId="baf72463-252b-4d5f-a6ca-5a6327a9888d" providerId="ADAL" clId="{557F0865-9EE4-49ED-8C19-0BFD5DA5B4F1}" dt="2021-12-16T11:54:58.124" v="89"/>
          <ac:picMkLst>
            <pc:docMk/>
            <pc:sldMk cId="0" sldId="262"/>
            <ac:picMk id="10" creationId="{90E5DC93-DE5B-4B69-A981-7782DFA5A3CE}"/>
          </ac:picMkLst>
        </pc:picChg>
        <pc:picChg chg="add mod">
          <ac:chgData name="NGUYEN PHAM ANH THU" userId="baf72463-252b-4d5f-a6ca-5a6327a9888d" providerId="ADAL" clId="{557F0865-9EE4-49ED-8C19-0BFD5DA5B4F1}" dt="2021-12-16T11:54:20.524" v="79"/>
          <ac:picMkLst>
            <pc:docMk/>
            <pc:sldMk cId="0" sldId="262"/>
            <ac:picMk id="11" creationId="{6543A834-CB3A-462C-AFFA-E78A74132B43}"/>
          </ac:picMkLst>
        </pc:picChg>
        <pc:picChg chg="add mod">
          <ac:chgData name="NGUYEN PHAM ANH THU" userId="baf72463-252b-4d5f-a6ca-5a6327a9888d" providerId="ADAL" clId="{557F0865-9EE4-49ED-8C19-0BFD5DA5B4F1}" dt="2021-12-16T11:54:17.099" v="78"/>
          <ac:picMkLst>
            <pc:docMk/>
            <pc:sldMk cId="0" sldId="262"/>
            <ac:picMk id="12" creationId="{FAC02B82-9EC0-4A1D-8E2D-582C542AC9B5}"/>
          </ac:picMkLst>
        </pc:picChg>
        <pc:picChg chg="add mod">
          <ac:chgData name="NGUYEN PHAM ANH THU" userId="baf72463-252b-4d5f-a6ca-5a6327a9888d" providerId="ADAL" clId="{557F0865-9EE4-49ED-8C19-0BFD5DA5B4F1}" dt="2021-12-16T11:54:43.752" v="84"/>
          <ac:picMkLst>
            <pc:docMk/>
            <pc:sldMk cId="0" sldId="262"/>
            <ac:picMk id="13" creationId="{E838760C-AF06-45C7-B587-A5CD3E33B184}"/>
          </ac:picMkLst>
        </pc:picChg>
        <pc:picChg chg="add mod">
          <ac:chgData name="NGUYEN PHAM ANH THU" userId="baf72463-252b-4d5f-a6ca-5a6327a9888d" providerId="ADAL" clId="{557F0865-9EE4-49ED-8C19-0BFD5DA5B4F1}" dt="2021-12-16T11:54:55.387" v="88"/>
          <ac:picMkLst>
            <pc:docMk/>
            <pc:sldMk cId="0" sldId="262"/>
            <ac:picMk id="14" creationId="{4CF4F454-A47E-4571-86DC-C6289106F2E1}"/>
          </ac:picMkLst>
        </pc:picChg>
        <pc:picChg chg="add mod">
          <ac:chgData name="NGUYEN PHAM ANH THU" userId="baf72463-252b-4d5f-a6ca-5a6327a9888d" providerId="ADAL" clId="{557F0865-9EE4-49ED-8C19-0BFD5DA5B4F1}" dt="2021-12-16T11:54:40.973" v="83"/>
          <ac:picMkLst>
            <pc:docMk/>
            <pc:sldMk cId="0" sldId="262"/>
            <ac:picMk id="15" creationId="{AE0D495B-AA33-4EE6-A574-70BADF714531}"/>
          </ac:picMkLst>
        </pc:picChg>
        <pc:picChg chg="add mod">
          <ac:chgData name="NGUYEN PHAM ANH THU" userId="baf72463-252b-4d5f-a6ca-5a6327a9888d" providerId="ADAL" clId="{557F0865-9EE4-49ED-8C19-0BFD5DA5B4F1}" dt="2021-12-16T11:54:46.477" v="85"/>
          <ac:picMkLst>
            <pc:docMk/>
            <pc:sldMk cId="0" sldId="262"/>
            <ac:picMk id="16" creationId="{E4D9A84D-60FE-407F-9552-2A73FC9F3F4A}"/>
          </ac:picMkLst>
        </pc:picChg>
        <pc:picChg chg="mod ord">
          <ac:chgData name="NGUYEN PHAM ANH THU" userId="baf72463-252b-4d5f-a6ca-5a6327a9888d" providerId="ADAL" clId="{557F0865-9EE4-49ED-8C19-0BFD5DA5B4F1}" dt="2021-12-16T11:51:15.577" v="34" actId="1076"/>
          <ac:picMkLst>
            <pc:docMk/>
            <pc:sldMk cId="0" sldId="262"/>
            <ac:picMk id="17" creationId="{E66B83AC-BF34-4079-AE85-7E66169BEBB2}"/>
          </ac:picMkLst>
        </pc:picChg>
        <pc:picChg chg="del">
          <ac:chgData name="NGUYEN PHAM ANH THU" userId="baf72463-252b-4d5f-a6ca-5a6327a9888d" providerId="ADAL" clId="{557F0865-9EE4-49ED-8C19-0BFD5DA5B4F1}" dt="2021-12-16T11:49:27.444" v="3" actId="478"/>
          <ac:picMkLst>
            <pc:docMk/>
            <pc:sldMk cId="0" sldId="262"/>
            <ac:picMk id="18" creationId="{54D25DCC-3FC1-4F24-8C53-EAF20E9FCA72}"/>
          </ac:picMkLst>
        </pc:picChg>
        <pc:picChg chg="add mod">
          <ac:chgData name="NGUYEN PHAM ANH THU" userId="baf72463-252b-4d5f-a6ca-5a6327a9888d" providerId="ADAL" clId="{557F0865-9EE4-49ED-8C19-0BFD5DA5B4F1}" dt="2021-12-16T11:54:32.628" v="80"/>
          <ac:picMkLst>
            <pc:docMk/>
            <pc:sldMk cId="0" sldId="262"/>
            <ac:picMk id="19" creationId="{888E7528-D844-4AD3-ADE1-A6E9527DCE30}"/>
          </ac:picMkLst>
        </pc:picChg>
        <pc:picChg chg="add mod">
          <ac:chgData name="NGUYEN PHAM ANH THU" userId="baf72463-252b-4d5f-a6ca-5a6327a9888d" providerId="ADAL" clId="{557F0865-9EE4-49ED-8C19-0BFD5DA5B4F1}" dt="2021-12-16T11:54:49.275" v="86"/>
          <ac:picMkLst>
            <pc:docMk/>
            <pc:sldMk cId="0" sldId="262"/>
            <ac:picMk id="20" creationId="{CFB83E36-AA6B-4ABB-8D9A-523D33F7CBDA}"/>
          </ac:picMkLst>
        </pc:picChg>
        <pc:picChg chg="add mod">
          <ac:chgData name="NGUYEN PHAM ANH THU" userId="baf72463-252b-4d5f-a6ca-5a6327a9888d" providerId="ADAL" clId="{557F0865-9EE4-49ED-8C19-0BFD5DA5B4F1}" dt="2021-12-16T11:54:52.444" v="87"/>
          <ac:picMkLst>
            <pc:docMk/>
            <pc:sldMk cId="0" sldId="262"/>
            <ac:picMk id="21" creationId="{19CF4420-4077-4679-9B7C-23D549241FCB}"/>
          </ac:picMkLst>
        </pc:picChg>
        <pc:picChg chg="add mod">
          <ac:chgData name="NGUYEN PHAM ANH THU" userId="baf72463-252b-4d5f-a6ca-5a6327a9888d" providerId="ADAL" clId="{557F0865-9EE4-49ED-8C19-0BFD5DA5B4F1}" dt="2021-12-16T12:02:05.977" v="339" actId="1076"/>
          <ac:picMkLst>
            <pc:docMk/>
            <pc:sldMk cId="0" sldId="262"/>
            <ac:picMk id="24" creationId="{699BCECF-069D-49EF-A3FF-15CFF67FF6C4}"/>
          </ac:picMkLst>
        </pc:picChg>
        <pc:picChg chg="add mod">
          <ac:chgData name="NGUYEN PHAM ANH THU" userId="baf72463-252b-4d5f-a6ca-5a6327a9888d" providerId="ADAL" clId="{557F0865-9EE4-49ED-8C19-0BFD5DA5B4F1}" dt="2021-12-16T12:02:16.520" v="344" actId="1076"/>
          <ac:picMkLst>
            <pc:docMk/>
            <pc:sldMk cId="0" sldId="262"/>
            <ac:picMk id="25" creationId="{72A494D1-B2B5-43C9-BD8B-38B954677088}"/>
          </ac:picMkLst>
        </pc:picChg>
        <pc:picChg chg="add mod">
          <ac:chgData name="NGUYEN PHAM ANH THU" userId="baf72463-252b-4d5f-a6ca-5a6327a9888d" providerId="ADAL" clId="{557F0865-9EE4-49ED-8C19-0BFD5DA5B4F1}" dt="2021-12-16T12:57:16.022" v="1335" actId="1076"/>
          <ac:picMkLst>
            <pc:docMk/>
            <pc:sldMk cId="0" sldId="262"/>
            <ac:picMk id="53" creationId="{21F8821A-EDC9-4CBD-93A0-7FDE25CA9BC2}"/>
          </ac:picMkLst>
        </pc:picChg>
        <pc:picChg chg="mod">
          <ac:chgData name="NGUYEN PHAM ANH THU" userId="baf72463-252b-4d5f-a6ca-5a6327a9888d" providerId="ADAL" clId="{557F0865-9EE4-49ED-8C19-0BFD5DA5B4F1}" dt="2021-12-16T13:01:41.453" v="1527" actId="14100"/>
          <ac:picMkLst>
            <pc:docMk/>
            <pc:sldMk cId="0" sldId="262"/>
            <ac:picMk id="59" creationId="{6AE75F62-8B73-48E4-BB9B-EBC86B51B66B}"/>
          </ac:picMkLst>
        </pc:picChg>
      </pc:sldChg>
      <pc:sldChg chg="del modTransition">
        <pc:chgData name="NGUYEN PHAM ANH THU" userId="baf72463-252b-4d5f-a6ca-5a6327a9888d" providerId="ADAL" clId="{557F0865-9EE4-49ED-8C19-0BFD5DA5B4F1}" dt="2021-12-16T13:07:58.373" v="1676" actId="47"/>
        <pc:sldMkLst>
          <pc:docMk/>
          <pc:sldMk cId="0" sldId="263"/>
        </pc:sldMkLst>
      </pc:sldChg>
      <pc:sldChg chg="del modTransition">
        <pc:chgData name="NGUYEN PHAM ANH THU" userId="baf72463-252b-4d5f-a6ca-5a6327a9888d" providerId="ADAL" clId="{557F0865-9EE4-49ED-8C19-0BFD5DA5B4F1}" dt="2021-12-16T13:07:58.871" v="1677" actId="47"/>
        <pc:sldMkLst>
          <pc:docMk/>
          <pc:sldMk cId="0" sldId="264"/>
        </pc:sldMkLst>
      </pc:sldChg>
      <pc:sldChg chg="del modTransition">
        <pc:chgData name="NGUYEN PHAM ANH THU" userId="baf72463-252b-4d5f-a6ca-5a6327a9888d" providerId="ADAL" clId="{557F0865-9EE4-49ED-8C19-0BFD5DA5B4F1}" dt="2021-12-16T13:07:59.056" v="1678" actId="47"/>
        <pc:sldMkLst>
          <pc:docMk/>
          <pc:sldMk cId="0" sldId="265"/>
        </pc:sldMkLst>
      </pc:sldChg>
      <pc:sldChg chg="del modTransition">
        <pc:chgData name="NGUYEN PHAM ANH THU" userId="baf72463-252b-4d5f-a6ca-5a6327a9888d" providerId="ADAL" clId="{557F0865-9EE4-49ED-8C19-0BFD5DA5B4F1}" dt="2021-12-16T13:07:59.425" v="1680" actId="47"/>
        <pc:sldMkLst>
          <pc:docMk/>
          <pc:sldMk cId="0" sldId="266"/>
        </pc:sldMkLst>
      </pc:sldChg>
      <pc:sldChg chg="del modTransition">
        <pc:chgData name="NGUYEN PHAM ANH THU" userId="baf72463-252b-4d5f-a6ca-5a6327a9888d" providerId="ADAL" clId="{557F0865-9EE4-49ED-8C19-0BFD5DA5B4F1}" dt="2021-12-16T13:07:59.588" v="1681" actId="47"/>
        <pc:sldMkLst>
          <pc:docMk/>
          <pc:sldMk cId="0" sldId="267"/>
        </pc:sldMkLst>
      </pc:sldChg>
      <pc:sldChg chg="del modTransition">
        <pc:chgData name="NGUYEN PHAM ANH THU" userId="baf72463-252b-4d5f-a6ca-5a6327a9888d" providerId="ADAL" clId="{557F0865-9EE4-49ED-8C19-0BFD5DA5B4F1}" dt="2021-12-16T13:07:59.773" v="1682" actId="47"/>
        <pc:sldMkLst>
          <pc:docMk/>
          <pc:sldMk cId="0" sldId="268"/>
        </pc:sldMkLst>
      </pc:sldChg>
      <pc:sldChg chg="del modTransition">
        <pc:chgData name="NGUYEN PHAM ANH THU" userId="baf72463-252b-4d5f-a6ca-5a6327a9888d" providerId="ADAL" clId="{557F0865-9EE4-49ED-8C19-0BFD5DA5B4F1}" dt="2021-12-16T13:07:59.958" v="1683" actId="47"/>
        <pc:sldMkLst>
          <pc:docMk/>
          <pc:sldMk cId="0" sldId="269"/>
        </pc:sldMkLst>
      </pc:sldChg>
      <pc:sldChg chg="del modTransition">
        <pc:chgData name="NGUYEN PHAM ANH THU" userId="baf72463-252b-4d5f-a6ca-5a6327a9888d" providerId="ADAL" clId="{557F0865-9EE4-49ED-8C19-0BFD5DA5B4F1}" dt="2021-12-16T13:08:00.791" v="1685" actId="47"/>
        <pc:sldMkLst>
          <pc:docMk/>
          <pc:sldMk cId="0" sldId="270"/>
        </pc:sldMkLst>
      </pc:sldChg>
      <pc:sldChg chg="del modTransition">
        <pc:chgData name="NGUYEN PHAM ANH THU" userId="baf72463-252b-4d5f-a6ca-5a6327a9888d" providerId="ADAL" clId="{557F0865-9EE4-49ED-8C19-0BFD5DA5B4F1}" dt="2021-12-16T13:08:00.975" v="1686" actId="47"/>
        <pc:sldMkLst>
          <pc:docMk/>
          <pc:sldMk cId="0" sldId="271"/>
        </pc:sldMkLst>
      </pc:sldChg>
      <pc:sldChg chg="del modTransition">
        <pc:chgData name="NGUYEN PHAM ANH THU" userId="baf72463-252b-4d5f-a6ca-5a6327a9888d" providerId="ADAL" clId="{557F0865-9EE4-49ED-8C19-0BFD5DA5B4F1}" dt="2021-12-16T13:08:01.229" v="1687" actId="47"/>
        <pc:sldMkLst>
          <pc:docMk/>
          <pc:sldMk cId="0" sldId="272"/>
        </pc:sldMkLst>
      </pc:sldChg>
      <pc:sldChg chg="modTransition modAnim">
        <pc:chgData name="NGUYEN PHAM ANH THU" userId="baf72463-252b-4d5f-a6ca-5a6327a9888d" providerId="ADAL" clId="{557F0865-9EE4-49ED-8C19-0BFD5DA5B4F1}" dt="2021-12-16T12:51:58.959" v="1304"/>
        <pc:sldMkLst>
          <pc:docMk/>
          <pc:sldMk cId="0" sldId="273"/>
        </pc:sldMkLst>
      </pc:sldChg>
      <pc:sldChg chg="del modTransition">
        <pc:chgData name="NGUYEN PHAM ANH THU" userId="baf72463-252b-4d5f-a6ca-5a6327a9888d" providerId="ADAL" clId="{557F0865-9EE4-49ED-8C19-0BFD5DA5B4F1}" dt="2021-12-16T13:08:01.993" v="1689" actId="47"/>
        <pc:sldMkLst>
          <pc:docMk/>
          <pc:sldMk cId="0" sldId="274"/>
        </pc:sldMkLst>
      </pc:sldChg>
      <pc:sldChg chg="modTransition modAnim">
        <pc:chgData name="NGUYEN PHAM ANH THU" userId="baf72463-252b-4d5f-a6ca-5a6327a9888d" providerId="ADAL" clId="{557F0865-9EE4-49ED-8C19-0BFD5DA5B4F1}" dt="2021-12-16T12:54:42.238" v="1318"/>
        <pc:sldMkLst>
          <pc:docMk/>
          <pc:sldMk cId="0" sldId="275"/>
        </pc:sldMkLst>
      </pc:sldChg>
      <pc:sldChg chg="del modTransition">
        <pc:chgData name="NGUYEN PHAM ANH THU" userId="baf72463-252b-4d5f-a6ca-5a6327a9888d" providerId="ADAL" clId="{557F0865-9EE4-49ED-8C19-0BFD5DA5B4F1}" dt="2021-12-16T13:07:59.240" v="1679" actId="47"/>
        <pc:sldMkLst>
          <pc:docMk/>
          <pc:sldMk cId="0" sldId="276"/>
        </pc:sldMkLst>
      </pc:sldChg>
      <pc:sldChg chg="del modTransition">
        <pc:chgData name="NGUYEN PHAM ANH THU" userId="baf72463-252b-4d5f-a6ca-5a6327a9888d" providerId="ADAL" clId="{557F0865-9EE4-49ED-8C19-0BFD5DA5B4F1}" dt="2021-12-16T13:08:00.474" v="1684" actId="47"/>
        <pc:sldMkLst>
          <pc:docMk/>
          <pc:sldMk cId="0" sldId="277"/>
        </pc:sldMkLst>
      </pc:sldChg>
      <pc:sldChg chg="addSp delSp modSp mod ord modTransition">
        <pc:chgData name="NGUYEN PHAM ANH THU" userId="baf72463-252b-4d5f-a6ca-5a6327a9888d" providerId="ADAL" clId="{557F0865-9EE4-49ED-8C19-0BFD5DA5B4F1}" dt="2021-12-16T12:21:42.554" v="1123"/>
        <pc:sldMkLst>
          <pc:docMk/>
          <pc:sldMk cId="0" sldId="278"/>
        </pc:sldMkLst>
        <pc:spChg chg="add mod">
          <ac:chgData name="NGUYEN PHAM ANH THU" userId="baf72463-252b-4d5f-a6ca-5a6327a9888d" providerId="ADAL" clId="{557F0865-9EE4-49ED-8C19-0BFD5DA5B4F1}" dt="2021-12-16T12:21:10.094" v="1119" actId="1076"/>
          <ac:spMkLst>
            <pc:docMk/>
            <pc:sldMk cId="0" sldId="278"/>
            <ac:spMk id="2" creationId="{793B3BBB-6C7E-4D03-9426-B8D99344A423}"/>
          </ac:spMkLst>
        </pc:spChg>
        <pc:spChg chg="del">
          <ac:chgData name="NGUYEN PHAM ANH THU" userId="baf72463-252b-4d5f-a6ca-5a6327a9888d" providerId="ADAL" clId="{557F0865-9EE4-49ED-8C19-0BFD5DA5B4F1}" dt="2021-12-16T12:20:17.538" v="958" actId="478"/>
          <ac:spMkLst>
            <pc:docMk/>
            <pc:sldMk cId="0" sldId="278"/>
            <ac:spMk id="13" creationId="{00000000-0000-0000-0000-000000000000}"/>
          </ac:spMkLst>
        </pc:spChg>
        <pc:spChg chg="del">
          <ac:chgData name="NGUYEN PHAM ANH THU" userId="baf72463-252b-4d5f-a6ca-5a6327a9888d" providerId="ADAL" clId="{557F0865-9EE4-49ED-8C19-0BFD5DA5B4F1}" dt="2021-12-16T12:20:17.538" v="958" actId="478"/>
          <ac:spMkLst>
            <pc:docMk/>
            <pc:sldMk cId="0" sldId="278"/>
            <ac:spMk id="14" creationId="{00000000-0000-0000-0000-000000000000}"/>
          </ac:spMkLst>
        </pc:spChg>
        <pc:spChg chg="del">
          <ac:chgData name="NGUYEN PHAM ANH THU" userId="baf72463-252b-4d5f-a6ca-5a6327a9888d" providerId="ADAL" clId="{557F0865-9EE4-49ED-8C19-0BFD5DA5B4F1}" dt="2021-12-16T12:20:17.538" v="958" actId="478"/>
          <ac:spMkLst>
            <pc:docMk/>
            <pc:sldMk cId="0" sldId="278"/>
            <ac:spMk id="18" creationId="{00000000-0000-0000-0000-000000000000}"/>
          </ac:spMkLst>
        </pc:spChg>
      </pc:sldChg>
      <pc:sldChg chg="del modTransition">
        <pc:chgData name="NGUYEN PHAM ANH THU" userId="baf72463-252b-4d5f-a6ca-5a6327a9888d" providerId="ADAL" clId="{557F0865-9EE4-49ED-8C19-0BFD5DA5B4F1}" dt="2021-12-16T13:08:01.708" v="1688" actId="47"/>
        <pc:sldMkLst>
          <pc:docMk/>
          <pc:sldMk cId="0" sldId="280"/>
        </pc:sldMkLst>
      </pc:sldChg>
      <pc:sldChg chg="modTransition modAnim modNotesTx">
        <pc:chgData name="NGUYEN PHAM ANH THU" userId="baf72463-252b-4d5f-a6ca-5a6327a9888d" providerId="ADAL" clId="{557F0865-9EE4-49ED-8C19-0BFD5DA5B4F1}" dt="2021-12-16T13:20:26.756" v="2903" actId="20577"/>
        <pc:sldMkLst>
          <pc:docMk/>
          <pc:sldMk cId="2807974521" sldId="281"/>
        </pc:sldMkLst>
      </pc:sldChg>
      <pc:sldChg chg="modTransition">
        <pc:chgData name="NGUYEN PHAM ANH THU" userId="baf72463-252b-4d5f-a6ca-5a6327a9888d" providerId="ADAL" clId="{557F0865-9EE4-49ED-8C19-0BFD5DA5B4F1}" dt="2021-12-16T12:21:42.554" v="1123"/>
        <pc:sldMkLst>
          <pc:docMk/>
          <pc:sldMk cId="4141312393" sldId="283"/>
        </pc:sldMkLst>
      </pc:sldChg>
      <pc:sldChg chg="modTransition">
        <pc:chgData name="NGUYEN PHAM ANH THU" userId="baf72463-252b-4d5f-a6ca-5a6327a9888d" providerId="ADAL" clId="{557F0865-9EE4-49ED-8C19-0BFD5DA5B4F1}" dt="2021-12-16T12:21:42.554" v="1123"/>
        <pc:sldMkLst>
          <pc:docMk/>
          <pc:sldMk cId="3516928049" sldId="284"/>
        </pc:sldMkLst>
      </pc:sldChg>
      <pc:sldChg chg="modTransition modNotesTx">
        <pc:chgData name="NGUYEN PHAM ANH THU" userId="baf72463-252b-4d5f-a6ca-5a6327a9888d" providerId="ADAL" clId="{557F0865-9EE4-49ED-8C19-0BFD5DA5B4F1}" dt="2021-12-16T13:15:58.611" v="2328" actId="113"/>
        <pc:sldMkLst>
          <pc:docMk/>
          <pc:sldMk cId="159964209" sldId="285"/>
        </pc:sldMkLst>
      </pc:sldChg>
      <pc:sldChg chg="modTransition modNotesTx">
        <pc:chgData name="NGUYEN PHAM ANH THU" userId="baf72463-252b-4d5f-a6ca-5a6327a9888d" providerId="ADAL" clId="{557F0865-9EE4-49ED-8C19-0BFD5DA5B4F1}" dt="2021-12-16T13:16:07.928" v="2329"/>
        <pc:sldMkLst>
          <pc:docMk/>
          <pc:sldMk cId="2803792178" sldId="286"/>
        </pc:sldMkLst>
      </pc:sldChg>
      <pc:sldChg chg="modTransition modNotesTx">
        <pc:chgData name="NGUYEN PHAM ANH THU" userId="baf72463-252b-4d5f-a6ca-5a6327a9888d" providerId="ADAL" clId="{557F0865-9EE4-49ED-8C19-0BFD5DA5B4F1}" dt="2021-12-16T13:16:10.079" v="2330"/>
        <pc:sldMkLst>
          <pc:docMk/>
          <pc:sldMk cId="2806949342" sldId="287"/>
        </pc:sldMkLst>
      </pc:sldChg>
      <pc:sldChg chg="modTransition modNotesTx">
        <pc:chgData name="NGUYEN PHAM ANH THU" userId="baf72463-252b-4d5f-a6ca-5a6327a9888d" providerId="ADAL" clId="{557F0865-9EE4-49ED-8C19-0BFD5DA5B4F1}" dt="2021-12-16T13:16:13.922" v="2331"/>
        <pc:sldMkLst>
          <pc:docMk/>
          <pc:sldMk cId="778892874" sldId="288"/>
        </pc:sldMkLst>
      </pc:sldChg>
      <pc:sldChg chg="modTransition modAnim">
        <pc:chgData name="NGUYEN PHAM ANH THU" userId="baf72463-252b-4d5f-a6ca-5a6327a9888d" providerId="ADAL" clId="{557F0865-9EE4-49ED-8C19-0BFD5DA5B4F1}" dt="2021-12-16T12:25:24.751" v="1125"/>
        <pc:sldMkLst>
          <pc:docMk/>
          <pc:sldMk cId="848627558" sldId="289"/>
        </pc:sldMkLst>
      </pc:sldChg>
      <pc:sldChg chg="addSp delSp modSp mod modTransition delAnim modAnim modNotesTx">
        <pc:chgData name="NGUYEN PHAM ANH THU" userId="baf72463-252b-4d5f-a6ca-5a6327a9888d" providerId="ADAL" clId="{557F0865-9EE4-49ED-8C19-0BFD5DA5B4F1}" dt="2021-12-16T13:28:45.265" v="2927"/>
        <pc:sldMkLst>
          <pc:docMk/>
          <pc:sldMk cId="2879256710" sldId="290"/>
        </pc:sldMkLst>
        <pc:spChg chg="del">
          <ac:chgData name="NGUYEN PHAM ANH THU" userId="baf72463-252b-4d5f-a6ca-5a6327a9888d" providerId="ADAL" clId="{557F0865-9EE4-49ED-8C19-0BFD5DA5B4F1}" dt="2021-12-16T12:43:15.138" v="1229" actId="478"/>
          <ac:spMkLst>
            <pc:docMk/>
            <pc:sldMk cId="2879256710" sldId="290"/>
            <ac:spMk id="12" creationId="{DD9D892F-AA61-45CB-BF32-FB17D67ABE24}"/>
          </ac:spMkLst>
        </pc:spChg>
        <pc:spChg chg="del">
          <ac:chgData name="NGUYEN PHAM ANH THU" userId="baf72463-252b-4d5f-a6ca-5a6327a9888d" providerId="ADAL" clId="{557F0865-9EE4-49ED-8C19-0BFD5DA5B4F1}" dt="2021-12-16T12:43:15.138" v="1229" actId="478"/>
          <ac:spMkLst>
            <pc:docMk/>
            <pc:sldMk cId="2879256710" sldId="290"/>
            <ac:spMk id="21" creationId="{3813429D-BD2C-4AA6-AEFA-228889602E80}"/>
          </ac:spMkLst>
        </pc:spChg>
        <pc:spChg chg="del">
          <ac:chgData name="NGUYEN PHAM ANH THU" userId="baf72463-252b-4d5f-a6ca-5a6327a9888d" providerId="ADAL" clId="{557F0865-9EE4-49ED-8C19-0BFD5DA5B4F1}" dt="2021-12-16T12:43:15.138" v="1229" actId="478"/>
          <ac:spMkLst>
            <pc:docMk/>
            <pc:sldMk cId="2879256710" sldId="290"/>
            <ac:spMk id="47" creationId="{38666B84-BC0F-40D3-820A-6612563734D4}"/>
          </ac:spMkLst>
        </pc:spChg>
        <pc:spChg chg="del">
          <ac:chgData name="NGUYEN PHAM ANH THU" userId="baf72463-252b-4d5f-a6ca-5a6327a9888d" providerId="ADAL" clId="{557F0865-9EE4-49ED-8C19-0BFD5DA5B4F1}" dt="2021-12-16T12:43:15.138" v="1229" actId="478"/>
          <ac:spMkLst>
            <pc:docMk/>
            <pc:sldMk cId="2879256710" sldId="290"/>
            <ac:spMk id="50" creationId="{BF0F3967-4AAA-43EE-998F-B16BDC3174D0}"/>
          </ac:spMkLst>
        </pc:spChg>
        <pc:spChg chg="del">
          <ac:chgData name="NGUYEN PHAM ANH THU" userId="baf72463-252b-4d5f-a6ca-5a6327a9888d" providerId="ADAL" clId="{557F0865-9EE4-49ED-8C19-0BFD5DA5B4F1}" dt="2021-12-16T12:43:15.138" v="1229" actId="478"/>
          <ac:spMkLst>
            <pc:docMk/>
            <pc:sldMk cId="2879256710" sldId="290"/>
            <ac:spMk id="57" creationId="{001EB591-6E47-4641-8D56-8248B58F75C9}"/>
          </ac:spMkLst>
        </pc:spChg>
        <pc:spChg chg="del">
          <ac:chgData name="NGUYEN PHAM ANH THU" userId="baf72463-252b-4d5f-a6ca-5a6327a9888d" providerId="ADAL" clId="{557F0865-9EE4-49ED-8C19-0BFD5DA5B4F1}" dt="2021-12-16T12:43:15.138" v="1229" actId="478"/>
          <ac:spMkLst>
            <pc:docMk/>
            <pc:sldMk cId="2879256710" sldId="290"/>
            <ac:spMk id="68" creationId="{E500EF71-67B5-410C-BB26-D529D0219E18}"/>
          </ac:spMkLst>
        </pc:spChg>
        <pc:spChg chg="del">
          <ac:chgData name="NGUYEN PHAM ANH THU" userId="baf72463-252b-4d5f-a6ca-5a6327a9888d" providerId="ADAL" clId="{557F0865-9EE4-49ED-8C19-0BFD5DA5B4F1}" dt="2021-12-16T12:43:15.138" v="1229" actId="478"/>
          <ac:spMkLst>
            <pc:docMk/>
            <pc:sldMk cId="2879256710" sldId="290"/>
            <ac:spMk id="74" creationId="{1796C905-E258-4711-9A4B-A14DF7D082F8}"/>
          </ac:spMkLst>
        </pc:spChg>
        <pc:spChg chg="del">
          <ac:chgData name="NGUYEN PHAM ANH THU" userId="baf72463-252b-4d5f-a6ca-5a6327a9888d" providerId="ADAL" clId="{557F0865-9EE4-49ED-8C19-0BFD5DA5B4F1}" dt="2021-12-16T12:43:15.138" v="1229" actId="478"/>
          <ac:spMkLst>
            <pc:docMk/>
            <pc:sldMk cId="2879256710" sldId="290"/>
            <ac:spMk id="76" creationId="{2A23FCCC-223D-4B6B-AB1F-F7C73E161FBD}"/>
          </ac:spMkLst>
        </pc:spChg>
        <pc:spChg chg="del">
          <ac:chgData name="NGUYEN PHAM ANH THU" userId="baf72463-252b-4d5f-a6ca-5a6327a9888d" providerId="ADAL" clId="{557F0865-9EE4-49ED-8C19-0BFD5DA5B4F1}" dt="2021-12-16T12:43:15.138" v="1229" actId="478"/>
          <ac:spMkLst>
            <pc:docMk/>
            <pc:sldMk cId="2879256710" sldId="290"/>
            <ac:spMk id="77" creationId="{5D1ECFE2-4515-49E3-B95B-EB3C174FE3B5}"/>
          </ac:spMkLst>
        </pc:spChg>
        <pc:spChg chg="del">
          <ac:chgData name="NGUYEN PHAM ANH THU" userId="baf72463-252b-4d5f-a6ca-5a6327a9888d" providerId="ADAL" clId="{557F0865-9EE4-49ED-8C19-0BFD5DA5B4F1}" dt="2021-12-16T12:43:15.138" v="1229" actId="478"/>
          <ac:spMkLst>
            <pc:docMk/>
            <pc:sldMk cId="2879256710" sldId="290"/>
            <ac:spMk id="79" creationId="{86D115E7-2A96-47F8-A428-0FC6F0ECBAA9}"/>
          </ac:spMkLst>
        </pc:spChg>
        <pc:spChg chg="del">
          <ac:chgData name="NGUYEN PHAM ANH THU" userId="baf72463-252b-4d5f-a6ca-5a6327a9888d" providerId="ADAL" clId="{557F0865-9EE4-49ED-8C19-0BFD5DA5B4F1}" dt="2021-12-16T12:43:15.138" v="1229" actId="478"/>
          <ac:spMkLst>
            <pc:docMk/>
            <pc:sldMk cId="2879256710" sldId="290"/>
            <ac:spMk id="88" creationId="{08028F6B-B2D1-45DA-B361-AE43D211696D}"/>
          </ac:spMkLst>
        </pc:spChg>
        <pc:spChg chg="del">
          <ac:chgData name="NGUYEN PHAM ANH THU" userId="baf72463-252b-4d5f-a6ca-5a6327a9888d" providerId="ADAL" clId="{557F0865-9EE4-49ED-8C19-0BFD5DA5B4F1}" dt="2021-12-16T12:43:15.138" v="1229" actId="478"/>
          <ac:spMkLst>
            <pc:docMk/>
            <pc:sldMk cId="2879256710" sldId="290"/>
            <ac:spMk id="89" creationId="{5D7B7129-ED2D-4C18-B0A0-4EFAFEE5D311}"/>
          </ac:spMkLst>
        </pc:spChg>
        <pc:spChg chg="mod">
          <ac:chgData name="NGUYEN PHAM ANH THU" userId="baf72463-252b-4d5f-a6ca-5a6327a9888d" providerId="ADAL" clId="{557F0865-9EE4-49ED-8C19-0BFD5DA5B4F1}" dt="2021-12-16T12:46:08.381" v="1272" actId="1076"/>
          <ac:spMkLst>
            <pc:docMk/>
            <pc:sldMk cId="2879256710" sldId="290"/>
            <ac:spMk id="141" creationId="{FC4845E2-AC56-4C66-8077-881797BE63E3}"/>
          </ac:spMkLst>
        </pc:spChg>
        <pc:spChg chg="mod">
          <ac:chgData name="NGUYEN PHAM ANH THU" userId="baf72463-252b-4d5f-a6ca-5a6327a9888d" providerId="ADAL" clId="{557F0865-9EE4-49ED-8C19-0BFD5DA5B4F1}" dt="2021-12-16T12:35:43.636" v="1152" actId="20577"/>
          <ac:spMkLst>
            <pc:docMk/>
            <pc:sldMk cId="2879256710" sldId="290"/>
            <ac:spMk id="145" creationId="{2FFA01D0-A0C4-4947-8BDC-14328331EA2F}"/>
          </ac:spMkLst>
        </pc:spChg>
        <pc:spChg chg="add mod">
          <ac:chgData name="NGUYEN PHAM ANH THU" userId="baf72463-252b-4d5f-a6ca-5a6327a9888d" providerId="ADAL" clId="{557F0865-9EE4-49ED-8C19-0BFD5DA5B4F1}" dt="2021-12-16T12:43:44.890" v="1233" actId="1076"/>
          <ac:spMkLst>
            <pc:docMk/>
            <pc:sldMk cId="2879256710" sldId="290"/>
            <ac:spMk id="169" creationId="{CDA65880-50F8-4C1B-9AE8-84EE137D7530}"/>
          </ac:spMkLst>
        </pc:spChg>
        <pc:spChg chg="add mod">
          <ac:chgData name="NGUYEN PHAM ANH THU" userId="baf72463-252b-4d5f-a6ca-5a6327a9888d" providerId="ADAL" clId="{557F0865-9EE4-49ED-8C19-0BFD5DA5B4F1}" dt="2021-12-16T12:43:44.890" v="1233" actId="1076"/>
          <ac:spMkLst>
            <pc:docMk/>
            <pc:sldMk cId="2879256710" sldId="290"/>
            <ac:spMk id="172" creationId="{073CD89A-F609-4C43-820F-0AE3D06128BE}"/>
          </ac:spMkLst>
        </pc:spChg>
        <pc:spChg chg="add mod">
          <ac:chgData name="NGUYEN PHAM ANH THU" userId="baf72463-252b-4d5f-a6ca-5a6327a9888d" providerId="ADAL" clId="{557F0865-9EE4-49ED-8C19-0BFD5DA5B4F1}" dt="2021-12-16T12:43:44.890" v="1233" actId="1076"/>
          <ac:spMkLst>
            <pc:docMk/>
            <pc:sldMk cId="2879256710" sldId="290"/>
            <ac:spMk id="173" creationId="{A83D2751-3CA7-4BA0-BBE8-F1A557376D5B}"/>
          </ac:spMkLst>
        </pc:spChg>
        <pc:spChg chg="add mod">
          <ac:chgData name="NGUYEN PHAM ANH THU" userId="baf72463-252b-4d5f-a6ca-5a6327a9888d" providerId="ADAL" clId="{557F0865-9EE4-49ED-8C19-0BFD5DA5B4F1}" dt="2021-12-16T12:43:44.890" v="1233" actId="1076"/>
          <ac:spMkLst>
            <pc:docMk/>
            <pc:sldMk cId="2879256710" sldId="290"/>
            <ac:spMk id="175" creationId="{D4C92C13-EF04-444B-883C-8623A0DE48FF}"/>
          </ac:spMkLst>
        </pc:spChg>
        <pc:spChg chg="mod">
          <ac:chgData name="NGUYEN PHAM ANH THU" userId="baf72463-252b-4d5f-a6ca-5a6327a9888d" providerId="ADAL" clId="{557F0865-9EE4-49ED-8C19-0BFD5DA5B4F1}" dt="2021-12-16T12:43:16.452" v="1230"/>
          <ac:spMkLst>
            <pc:docMk/>
            <pc:sldMk cId="2879256710" sldId="290"/>
            <ac:spMk id="183" creationId="{A9FE4BF8-882B-4053-AB09-09A3AE5DD96F}"/>
          </ac:spMkLst>
        </pc:spChg>
        <pc:spChg chg="del">
          <ac:chgData name="NGUYEN PHAM ANH THU" userId="baf72463-252b-4d5f-a6ca-5a6327a9888d" providerId="ADAL" clId="{557F0865-9EE4-49ED-8C19-0BFD5DA5B4F1}" dt="2021-12-16T12:43:15.138" v="1229" actId="478"/>
          <ac:spMkLst>
            <pc:docMk/>
            <pc:sldMk cId="2879256710" sldId="290"/>
            <ac:spMk id="184" creationId="{FD9656F9-92F7-4198-995F-616F30923ABE}"/>
          </ac:spMkLst>
        </pc:spChg>
        <pc:spChg chg="del">
          <ac:chgData name="NGUYEN PHAM ANH THU" userId="baf72463-252b-4d5f-a6ca-5a6327a9888d" providerId="ADAL" clId="{557F0865-9EE4-49ED-8C19-0BFD5DA5B4F1}" dt="2021-12-16T12:43:15.138" v="1229" actId="478"/>
          <ac:spMkLst>
            <pc:docMk/>
            <pc:sldMk cId="2879256710" sldId="290"/>
            <ac:spMk id="186" creationId="{ED458582-9327-4B7E-8883-90BDF8B86FE4}"/>
          </ac:spMkLst>
        </pc:spChg>
        <pc:spChg chg="del">
          <ac:chgData name="NGUYEN PHAM ANH THU" userId="baf72463-252b-4d5f-a6ca-5a6327a9888d" providerId="ADAL" clId="{557F0865-9EE4-49ED-8C19-0BFD5DA5B4F1}" dt="2021-12-16T12:43:15.138" v="1229" actId="478"/>
          <ac:spMkLst>
            <pc:docMk/>
            <pc:sldMk cId="2879256710" sldId="290"/>
            <ac:spMk id="187" creationId="{26E814D1-31C9-4EBE-B39D-3C79429ADDDB}"/>
          </ac:spMkLst>
        </pc:spChg>
        <pc:spChg chg="del">
          <ac:chgData name="NGUYEN PHAM ANH THU" userId="baf72463-252b-4d5f-a6ca-5a6327a9888d" providerId="ADAL" clId="{557F0865-9EE4-49ED-8C19-0BFD5DA5B4F1}" dt="2021-12-16T12:43:15.138" v="1229" actId="478"/>
          <ac:spMkLst>
            <pc:docMk/>
            <pc:sldMk cId="2879256710" sldId="290"/>
            <ac:spMk id="189" creationId="{7ABC83EC-A2A9-4A5E-9AB0-4E840B247756}"/>
          </ac:spMkLst>
        </pc:spChg>
        <pc:spChg chg="del">
          <ac:chgData name="NGUYEN PHAM ANH THU" userId="baf72463-252b-4d5f-a6ca-5a6327a9888d" providerId="ADAL" clId="{557F0865-9EE4-49ED-8C19-0BFD5DA5B4F1}" dt="2021-12-16T12:43:15.138" v="1229" actId="478"/>
          <ac:spMkLst>
            <pc:docMk/>
            <pc:sldMk cId="2879256710" sldId="290"/>
            <ac:spMk id="198" creationId="{D055C0B1-6079-4DCF-9AFA-9E5B5C8953A7}"/>
          </ac:spMkLst>
        </pc:spChg>
        <pc:spChg chg="del">
          <ac:chgData name="NGUYEN PHAM ANH THU" userId="baf72463-252b-4d5f-a6ca-5a6327a9888d" providerId="ADAL" clId="{557F0865-9EE4-49ED-8C19-0BFD5DA5B4F1}" dt="2021-12-16T12:43:15.138" v="1229" actId="478"/>
          <ac:spMkLst>
            <pc:docMk/>
            <pc:sldMk cId="2879256710" sldId="290"/>
            <ac:spMk id="199" creationId="{4E8600B3-5387-4F54-BB4C-550573A2C4EB}"/>
          </ac:spMkLst>
        </pc:spChg>
        <pc:spChg chg="del">
          <ac:chgData name="NGUYEN PHAM ANH THU" userId="baf72463-252b-4d5f-a6ca-5a6327a9888d" providerId="ADAL" clId="{557F0865-9EE4-49ED-8C19-0BFD5DA5B4F1}" dt="2021-12-16T12:43:32.653" v="1232" actId="478"/>
          <ac:spMkLst>
            <pc:docMk/>
            <pc:sldMk cId="2879256710" sldId="290"/>
            <ac:spMk id="206" creationId="{6C80C9BB-0AF8-4902-9012-E0744C6032D8}"/>
          </ac:spMkLst>
        </pc:spChg>
        <pc:spChg chg="del">
          <ac:chgData name="NGUYEN PHAM ANH THU" userId="baf72463-252b-4d5f-a6ca-5a6327a9888d" providerId="ADAL" clId="{557F0865-9EE4-49ED-8C19-0BFD5DA5B4F1}" dt="2021-12-16T12:43:32.653" v="1232" actId="478"/>
          <ac:spMkLst>
            <pc:docMk/>
            <pc:sldMk cId="2879256710" sldId="290"/>
            <ac:spMk id="208" creationId="{F1D0435B-8D0B-40FA-87D2-6AC22E1E82A4}"/>
          </ac:spMkLst>
        </pc:spChg>
        <pc:spChg chg="del">
          <ac:chgData name="NGUYEN PHAM ANH THU" userId="baf72463-252b-4d5f-a6ca-5a6327a9888d" providerId="ADAL" clId="{557F0865-9EE4-49ED-8C19-0BFD5DA5B4F1}" dt="2021-12-16T12:43:32.653" v="1232" actId="478"/>
          <ac:spMkLst>
            <pc:docMk/>
            <pc:sldMk cId="2879256710" sldId="290"/>
            <ac:spMk id="209" creationId="{04DA525A-F3B8-463D-B9BE-D10243170B57}"/>
          </ac:spMkLst>
        </pc:spChg>
        <pc:spChg chg="del">
          <ac:chgData name="NGUYEN PHAM ANH THU" userId="baf72463-252b-4d5f-a6ca-5a6327a9888d" providerId="ADAL" clId="{557F0865-9EE4-49ED-8C19-0BFD5DA5B4F1}" dt="2021-12-16T12:43:32.653" v="1232" actId="478"/>
          <ac:spMkLst>
            <pc:docMk/>
            <pc:sldMk cId="2879256710" sldId="290"/>
            <ac:spMk id="211" creationId="{BA6B1016-0C7F-4C10-BDD1-DAD64D1800F1}"/>
          </ac:spMkLst>
        </pc:spChg>
        <pc:spChg chg="mod">
          <ac:chgData name="NGUYEN PHAM ANH THU" userId="baf72463-252b-4d5f-a6ca-5a6327a9888d" providerId="ADAL" clId="{557F0865-9EE4-49ED-8C19-0BFD5DA5B4F1}" dt="2021-12-16T12:43:16.452" v="1230"/>
          <ac:spMkLst>
            <pc:docMk/>
            <pc:sldMk cId="2879256710" sldId="290"/>
            <ac:spMk id="228" creationId="{7F553D43-B060-44CC-A309-D86B06650DBA}"/>
          </ac:spMkLst>
        </pc:spChg>
        <pc:spChg chg="mod">
          <ac:chgData name="NGUYEN PHAM ANH THU" userId="baf72463-252b-4d5f-a6ca-5a6327a9888d" providerId="ADAL" clId="{557F0865-9EE4-49ED-8C19-0BFD5DA5B4F1}" dt="2021-12-16T12:43:16.452" v="1230"/>
          <ac:spMkLst>
            <pc:docMk/>
            <pc:sldMk cId="2879256710" sldId="290"/>
            <ac:spMk id="231" creationId="{A17A5D6C-7C9D-42F6-9AAA-B743BB7DAAD1}"/>
          </ac:spMkLst>
        </pc:spChg>
        <pc:spChg chg="mod">
          <ac:chgData name="NGUYEN PHAM ANH THU" userId="baf72463-252b-4d5f-a6ca-5a6327a9888d" providerId="ADAL" clId="{557F0865-9EE4-49ED-8C19-0BFD5DA5B4F1}" dt="2021-12-16T12:43:16.452" v="1230"/>
          <ac:spMkLst>
            <pc:docMk/>
            <pc:sldMk cId="2879256710" sldId="290"/>
            <ac:spMk id="232" creationId="{B2235EB1-F863-403C-B96A-EE47818A46B2}"/>
          </ac:spMkLst>
        </pc:spChg>
        <pc:spChg chg="add mod">
          <ac:chgData name="NGUYEN PHAM ANH THU" userId="baf72463-252b-4d5f-a6ca-5a6327a9888d" providerId="ADAL" clId="{557F0865-9EE4-49ED-8C19-0BFD5DA5B4F1}" dt="2021-12-16T12:43:44.890" v="1233" actId="1076"/>
          <ac:spMkLst>
            <pc:docMk/>
            <pc:sldMk cId="2879256710" sldId="290"/>
            <ac:spMk id="233" creationId="{8A46A182-6A5E-45D3-BFEC-F890E16F943F}"/>
          </ac:spMkLst>
        </pc:spChg>
        <pc:spChg chg="add mod">
          <ac:chgData name="NGUYEN PHAM ANH THU" userId="baf72463-252b-4d5f-a6ca-5a6327a9888d" providerId="ADAL" clId="{557F0865-9EE4-49ED-8C19-0BFD5DA5B4F1}" dt="2021-12-16T12:43:44.890" v="1233" actId="1076"/>
          <ac:spMkLst>
            <pc:docMk/>
            <pc:sldMk cId="2879256710" sldId="290"/>
            <ac:spMk id="234" creationId="{B2F8277D-125E-4EDF-9071-B5429C5F51B0}"/>
          </ac:spMkLst>
        </pc:spChg>
        <pc:spChg chg="mod">
          <ac:chgData name="NGUYEN PHAM ANH THU" userId="baf72463-252b-4d5f-a6ca-5a6327a9888d" providerId="ADAL" clId="{557F0865-9EE4-49ED-8C19-0BFD5DA5B4F1}" dt="2021-12-16T12:43:16.452" v="1230"/>
          <ac:spMkLst>
            <pc:docMk/>
            <pc:sldMk cId="2879256710" sldId="290"/>
            <ac:spMk id="236" creationId="{5205064E-4B1E-45C9-846E-5283D1E391A6}"/>
          </ac:spMkLst>
        </pc:spChg>
        <pc:spChg chg="mod">
          <ac:chgData name="NGUYEN PHAM ANH THU" userId="baf72463-252b-4d5f-a6ca-5a6327a9888d" providerId="ADAL" clId="{557F0865-9EE4-49ED-8C19-0BFD5DA5B4F1}" dt="2021-12-16T12:43:16.452" v="1230"/>
          <ac:spMkLst>
            <pc:docMk/>
            <pc:sldMk cId="2879256710" sldId="290"/>
            <ac:spMk id="237" creationId="{5C599E2D-32F6-44D3-92A7-22A1480604D3}"/>
          </ac:spMkLst>
        </pc:spChg>
        <pc:spChg chg="mod">
          <ac:chgData name="NGUYEN PHAM ANH THU" userId="baf72463-252b-4d5f-a6ca-5a6327a9888d" providerId="ADAL" clId="{557F0865-9EE4-49ED-8C19-0BFD5DA5B4F1}" dt="2021-12-16T12:43:16.452" v="1230"/>
          <ac:spMkLst>
            <pc:docMk/>
            <pc:sldMk cId="2879256710" sldId="290"/>
            <ac:spMk id="239" creationId="{8AD3C0E3-8783-4521-B045-D8DDF483AFE1}"/>
          </ac:spMkLst>
        </pc:spChg>
        <pc:spChg chg="mod">
          <ac:chgData name="NGUYEN PHAM ANH THU" userId="baf72463-252b-4d5f-a6ca-5a6327a9888d" providerId="ADAL" clId="{557F0865-9EE4-49ED-8C19-0BFD5DA5B4F1}" dt="2021-12-16T12:43:16.452" v="1230"/>
          <ac:spMkLst>
            <pc:docMk/>
            <pc:sldMk cId="2879256710" sldId="290"/>
            <ac:spMk id="240" creationId="{B8F25704-C84C-4E67-80B2-1B5D6A8B6315}"/>
          </ac:spMkLst>
        </pc:spChg>
        <pc:spChg chg="add mod">
          <ac:chgData name="NGUYEN PHAM ANH THU" userId="baf72463-252b-4d5f-a6ca-5a6327a9888d" providerId="ADAL" clId="{557F0865-9EE4-49ED-8C19-0BFD5DA5B4F1}" dt="2021-12-16T12:43:44.890" v="1233" actId="1076"/>
          <ac:spMkLst>
            <pc:docMk/>
            <pc:sldMk cId="2879256710" sldId="290"/>
            <ac:spMk id="241" creationId="{38455985-829F-4C33-B135-BC7B5EE918EC}"/>
          </ac:spMkLst>
        </pc:spChg>
        <pc:spChg chg="add mod">
          <ac:chgData name="NGUYEN PHAM ANH THU" userId="baf72463-252b-4d5f-a6ca-5a6327a9888d" providerId="ADAL" clId="{557F0865-9EE4-49ED-8C19-0BFD5DA5B4F1}" dt="2021-12-16T12:43:44.890" v="1233" actId="1076"/>
          <ac:spMkLst>
            <pc:docMk/>
            <pc:sldMk cId="2879256710" sldId="290"/>
            <ac:spMk id="243" creationId="{52172376-3DF7-445D-AF15-E5859629533C}"/>
          </ac:spMkLst>
        </pc:spChg>
        <pc:spChg chg="add mod">
          <ac:chgData name="NGUYEN PHAM ANH THU" userId="baf72463-252b-4d5f-a6ca-5a6327a9888d" providerId="ADAL" clId="{557F0865-9EE4-49ED-8C19-0BFD5DA5B4F1}" dt="2021-12-16T12:43:44.890" v="1233" actId="1076"/>
          <ac:spMkLst>
            <pc:docMk/>
            <pc:sldMk cId="2879256710" sldId="290"/>
            <ac:spMk id="244" creationId="{49B6D41C-95CD-4B02-82D9-51DC4DB278F7}"/>
          </ac:spMkLst>
        </pc:spChg>
        <pc:spChg chg="add mod">
          <ac:chgData name="NGUYEN PHAM ANH THU" userId="baf72463-252b-4d5f-a6ca-5a6327a9888d" providerId="ADAL" clId="{557F0865-9EE4-49ED-8C19-0BFD5DA5B4F1}" dt="2021-12-16T12:43:44.890" v="1233" actId="1076"/>
          <ac:spMkLst>
            <pc:docMk/>
            <pc:sldMk cId="2879256710" sldId="290"/>
            <ac:spMk id="246" creationId="{04BE9801-D935-45D6-8722-6EB6C642C2B2}"/>
          </ac:spMkLst>
        </pc:spChg>
        <pc:spChg chg="mod">
          <ac:chgData name="NGUYEN PHAM ANH THU" userId="baf72463-252b-4d5f-a6ca-5a6327a9888d" providerId="ADAL" clId="{557F0865-9EE4-49ED-8C19-0BFD5DA5B4F1}" dt="2021-12-16T12:43:16.452" v="1230"/>
          <ac:spMkLst>
            <pc:docMk/>
            <pc:sldMk cId="2879256710" sldId="290"/>
            <ac:spMk id="249" creationId="{D73255E4-8C04-4E58-8085-90729642155F}"/>
          </ac:spMkLst>
        </pc:spChg>
        <pc:spChg chg="mod">
          <ac:chgData name="NGUYEN PHAM ANH THU" userId="baf72463-252b-4d5f-a6ca-5a6327a9888d" providerId="ADAL" clId="{557F0865-9EE4-49ED-8C19-0BFD5DA5B4F1}" dt="2021-12-16T12:43:16.452" v="1230"/>
          <ac:spMkLst>
            <pc:docMk/>
            <pc:sldMk cId="2879256710" sldId="290"/>
            <ac:spMk id="250" creationId="{7C88009D-9E38-41EA-88CF-728117E2F7D3}"/>
          </ac:spMkLst>
        </pc:spChg>
        <pc:spChg chg="mod">
          <ac:chgData name="NGUYEN PHAM ANH THU" userId="baf72463-252b-4d5f-a6ca-5a6327a9888d" providerId="ADAL" clId="{557F0865-9EE4-49ED-8C19-0BFD5DA5B4F1}" dt="2021-12-16T12:43:16.452" v="1230"/>
          <ac:spMkLst>
            <pc:docMk/>
            <pc:sldMk cId="2879256710" sldId="290"/>
            <ac:spMk id="253" creationId="{31022A07-975C-40F1-A393-6643791C57C7}"/>
          </ac:spMkLst>
        </pc:spChg>
        <pc:spChg chg="mod">
          <ac:chgData name="NGUYEN PHAM ANH THU" userId="baf72463-252b-4d5f-a6ca-5a6327a9888d" providerId="ADAL" clId="{557F0865-9EE4-49ED-8C19-0BFD5DA5B4F1}" dt="2021-12-16T12:43:16.452" v="1230"/>
          <ac:spMkLst>
            <pc:docMk/>
            <pc:sldMk cId="2879256710" sldId="290"/>
            <ac:spMk id="254" creationId="{11555BFA-9C26-4E46-9B9B-237A5DC78DDE}"/>
          </ac:spMkLst>
        </pc:spChg>
        <pc:spChg chg="add mod">
          <ac:chgData name="NGUYEN PHAM ANH THU" userId="baf72463-252b-4d5f-a6ca-5a6327a9888d" providerId="ADAL" clId="{557F0865-9EE4-49ED-8C19-0BFD5DA5B4F1}" dt="2021-12-16T12:43:44.890" v="1233" actId="1076"/>
          <ac:spMkLst>
            <pc:docMk/>
            <pc:sldMk cId="2879256710" sldId="290"/>
            <ac:spMk id="255" creationId="{BB4A4F0F-1CEE-4DAD-847D-CC74F5FC417A}"/>
          </ac:spMkLst>
        </pc:spChg>
        <pc:spChg chg="add mod">
          <ac:chgData name="NGUYEN PHAM ANH THU" userId="baf72463-252b-4d5f-a6ca-5a6327a9888d" providerId="ADAL" clId="{557F0865-9EE4-49ED-8C19-0BFD5DA5B4F1}" dt="2021-12-16T12:43:44.890" v="1233" actId="1076"/>
          <ac:spMkLst>
            <pc:docMk/>
            <pc:sldMk cId="2879256710" sldId="290"/>
            <ac:spMk id="256" creationId="{BB2D3321-DDD9-4CAB-BA3D-5A92697B0ED3}"/>
          </ac:spMkLst>
        </pc:spChg>
        <pc:spChg chg="mod">
          <ac:chgData name="NGUYEN PHAM ANH THU" userId="baf72463-252b-4d5f-a6ca-5a6327a9888d" providerId="ADAL" clId="{557F0865-9EE4-49ED-8C19-0BFD5DA5B4F1}" dt="2021-12-16T12:43:16.452" v="1230"/>
          <ac:spMkLst>
            <pc:docMk/>
            <pc:sldMk cId="2879256710" sldId="290"/>
            <ac:spMk id="258" creationId="{9B222F1A-94A8-48C6-A6DC-95C0F0CB6F91}"/>
          </ac:spMkLst>
        </pc:spChg>
        <pc:spChg chg="mod">
          <ac:chgData name="NGUYEN PHAM ANH THU" userId="baf72463-252b-4d5f-a6ca-5a6327a9888d" providerId="ADAL" clId="{557F0865-9EE4-49ED-8C19-0BFD5DA5B4F1}" dt="2021-12-16T12:43:16.452" v="1230"/>
          <ac:spMkLst>
            <pc:docMk/>
            <pc:sldMk cId="2879256710" sldId="290"/>
            <ac:spMk id="259" creationId="{57834BC4-55D7-493A-905E-BF440CE7DA62}"/>
          </ac:spMkLst>
        </pc:spChg>
        <pc:spChg chg="mod">
          <ac:chgData name="NGUYEN PHAM ANH THU" userId="baf72463-252b-4d5f-a6ca-5a6327a9888d" providerId="ADAL" clId="{557F0865-9EE4-49ED-8C19-0BFD5DA5B4F1}" dt="2021-12-16T12:43:16.452" v="1230"/>
          <ac:spMkLst>
            <pc:docMk/>
            <pc:sldMk cId="2879256710" sldId="290"/>
            <ac:spMk id="261" creationId="{2084145B-02AB-47DC-8849-EADE002FF72F}"/>
          </ac:spMkLst>
        </pc:spChg>
        <pc:spChg chg="mod">
          <ac:chgData name="NGUYEN PHAM ANH THU" userId="baf72463-252b-4d5f-a6ca-5a6327a9888d" providerId="ADAL" clId="{557F0865-9EE4-49ED-8C19-0BFD5DA5B4F1}" dt="2021-12-16T12:43:16.452" v="1230"/>
          <ac:spMkLst>
            <pc:docMk/>
            <pc:sldMk cId="2879256710" sldId="290"/>
            <ac:spMk id="262" creationId="{BB02D511-B4CD-4E21-9396-10D46937EF96}"/>
          </ac:spMkLst>
        </pc:spChg>
        <pc:spChg chg="add mod">
          <ac:chgData name="NGUYEN PHAM ANH THU" userId="baf72463-252b-4d5f-a6ca-5a6327a9888d" providerId="ADAL" clId="{557F0865-9EE4-49ED-8C19-0BFD5DA5B4F1}" dt="2021-12-16T12:43:44.890" v="1233" actId="1076"/>
          <ac:spMkLst>
            <pc:docMk/>
            <pc:sldMk cId="2879256710" sldId="290"/>
            <ac:spMk id="263" creationId="{2104B352-4D99-4278-9555-AD3333DA4235}"/>
          </ac:spMkLst>
        </pc:spChg>
        <pc:spChg chg="add mod">
          <ac:chgData name="NGUYEN PHAM ANH THU" userId="baf72463-252b-4d5f-a6ca-5a6327a9888d" providerId="ADAL" clId="{557F0865-9EE4-49ED-8C19-0BFD5DA5B4F1}" dt="2021-12-16T12:43:44.890" v="1233" actId="1076"/>
          <ac:spMkLst>
            <pc:docMk/>
            <pc:sldMk cId="2879256710" sldId="290"/>
            <ac:spMk id="265" creationId="{02107786-0422-4337-8758-2A6180E17D06}"/>
          </ac:spMkLst>
        </pc:spChg>
        <pc:spChg chg="add mod">
          <ac:chgData name="NGUYEN PHAM ANH THU" userId="baf72463-252b-4d5f-a6ca-5a6327a9888d" providerId="ADAL" clId="{557F0865-9EE4-49ED-8C19-0BFD5DA5B4F1}" dt="2021-12-16T12:43:44.890" v="1233" actId="1076"/>
          <ac:spMkLst>
            <pc:docMk/>
            <pc:sldMk cId="2879256710" sldId="290"/>
            <ac:spMk id="266" creationId="{ADFD9AFE-F342-44E7-B9C5-EAB578F0DE26}"/>
          </ac:spMkLst>
        </pc:spChg>
        <pc:spChg chg="add mod">
          <ac:chgData name="NGUYEN PHAM ANH THU" userId="baf72463-252b-4d5f-a6ca-5a6327a9888d" providerId="ADAL" clId="{557F0865-9EE4-49ED-8C19-0BFD5DA5B4F1}" dt="2021-12-16T12:43:44.890" v="1233" actId="1076"/>
          <ac:spMkLst>
            <pc:docMk/>
            <pc:sldMk cId="2879256710" sldId="290"/>
            <ac:spMk id="268" creationId="{B916FF33-2822-437E-84DA-21958AA7990C}"/>
          </ac:spMkLst>
        </pc:spChg>
        <pc:spChg chg="mod">
          <ac:chgData name="NGUYEN PHAM ANH THU" userId="baf72463-252b-4d5f-a6ca-5a6327a9888d" providerId="ADAL" clId="{557F0865-9EE4-49ED-8C19-0BFD5DA5B4F1}" dt="2021-12-16T12:43:16.452" v="1230"/>
          <ac:spMkLst>
            <pc:docMk/>
            <pc:sldMk cId="2879256710" sldId="290"/>
            <ac:spMk id="271" creationId="{410BFA66-C749-420D-8F05-DC463DC269FA}"/>
          </ac:spMkLst>
        </pc:spChg>
        <pc:spChg chg="mod">
          <ac:chgData name="NGUYEN PHAM ANH THU" userId="baf72463-252b-4d5f-a6ca-5a6327a9888d" providerId="ADAL" clId="{557F0865-9EE4-49ED-8C19-0BFD5DA5B4F1}" dt="2021-12-16T12:43:16.452" v="1230"/>
          <ac:spMkLst>
            <pc:docMk/>
            <pc:sldMk cId="2879256710" sldId="290"/>
            <ac:spMk id="272" creationId="{A12F365D-11A8-45A7-8A6E-43BFA66F4BFA}"/>
          </ac:spMkLst>
        </pc:spChg>
        <pc:spChg chg="mod">
          <ac:chgData name="NGUYEN PHAM ANH THU" userId="baf72463-252b-4d5f-a6ca-5a6327a9888d" providerId="ADAL" clId="{557F0865-9EE4-49ED-8C19-0BFD5DA5B4F1}" dt="2021-12-16T12:43:16.452" v="1230"/>
          <ac:spMkLst>
            <pc:docMk/>
            <pc:sldMk cId="2879256710" sldId="290"/>
            <ac:spMk id="275" creationId="{68F2F810-41BE-40EF-A1D8-2C50781C1124}"/>
          </ac:spMkLst>
        </pc:spChg>
        <pc:spChg chg="mod">
          <ac:chgData name="NGUYEN PHAM ANH THU" userId="baf72463-252b-4d5f-a6ca-5a6327a9888d" providerId="ADAL" clId="{557F0865-9EE4-49ED-8C19-0BFD5DA5B4F1}" dt="2021-12-16T12:43:16.452" v="1230"/>
          <ac:spMkLst>
            <pc:docMk/>
            <pc:sldMk cId="2879256710" sldId="290"/>
            <ac:spMk id="276" creationId="{282D11FF-C02C-49AB-8A49-90F3AE3C5FAE}"/>
          </ac:spMkLst>
        </pc:spChg>
        <pc:spChg chg="add mod">
          <ac:chgData name="NGUYEN PHAM ANH THU" userId="baf72463-252b-4d5f-a6ca-5a6327a9888d" providerId="ADAL" clId="{557F0865-9EE4-49ED-8C19-0BFD5DA5B4F1}" dt="2021-12-16T12:43:44.890" v="1233" actId="1076"/>
          <ac:spMkLst>
            <pc:docMk/>
            <pc:sldMk cId="2879256710" sldId="290"/>
            <ac:spMk id="277" creationId="{B0509A89-2DA2-4D1C-9A57-4B036D26B690}"/>
          </ac:spMkLst>
        </pc:spChg>
        <pc:spChg chg="add mod">
          <ac:chgData name="NGUYEN PHAM ANH THU" userId="baf72463-252b-4d5f-a6ca-5a6327a9888d" providerId="ADAL" clId="{557F0865-9EE4-49ED-8C19-0BFD5DA5B4F1}" dt="2021-12-16T12:43:44.890" v="1233" actId="1076"/>
          <ac:spMkLst>
            <pc:docMk/>
            <pc:sldMk cId="2879256710" sldId="290"/>
            <ac:spMk id="278" creationId="{A0D95B0D-A22C-4D5D-B447-C84090B576A5}"/>
          </ac:spMkLst>
        </pc:spChg>
        <pc:spChg chg="mod">
          <ac:chgData name="NGUYEN PHAM ANH THU" userId="baf72463-252b-4d5f-a6ca-5a6327a9888d" providerId="ADAL" clId="{557F0865-9EE4-49ED-8C19-0BFD5DA5B4F1}" dt="2021-12-16T12:43:16.452" v="1230"/>
          <ac:spMkLst>
            <pc:docMk/>
            <pc:sldMk cId="2879256710" sldId="290"/>
            <ac:spMk id="280" creationId="{C57DBFE0-6B63-4C20-840A-2B19979EB2ED}"/>
          </ac:spMkLst>
        </pc:spChg>
        <pc:spChg chg="mod">
          <ac:chgData name="NGUYEN PHAM ANH THU" userId="baf72463-252b-4d5f-a6ca-5a6327a9888d" providerId="ADAL" clId="{557F0865-9EE4-49ED-8C19-0BFD5DA5B4F1}" dt="2021-12-16T12:43:16.452" v="1230"/>
          <ac:spMkLst>
            <pc:docMk/>
            <pc:sldMk cId="2879256710" sldId="290"/>
            <ac:spMk id="281" creationId="{A2E8EB45-DAA0-4BBF-A5EE-631023808CA9}"/>
          </ac:spMkLst>
        </pc:spChg>
        <pc:spChg chg="mod">
          <ac:chgData name="NGUYEN PHAM ANH THU" userId="baf72463-252b-4d5f-a6ca-5a6327a9888d" providerId="ADAL" clId="{557F0865-9EE4-49ED-8C19-0BFD5DA5B4F1}" dt="2021-12-16T12:43:16.452" v="1230"/>
          <ac:spMkLst>
            <pc:docMk/>
            <pc:sldMk cId="2879256710" sldId="290"/>
            <ac:spMk id="283" creationId="{85F57F2F-51A9-45D6-AA91-A22CFC1F732C}"/>
          </ac:spMkLst>
        </pc:spChg>
        <pc:spChg chg="mod">
          <ac:chgData name="NGUYEN PHAM ANH THU" userId="baf72463-252b-4d5f-a6ca-5a6327a9888d" providerId="ADAL" clId="{557F0865-9EE4-49ED-8C19-0BFD5DA5B4F1}" dt="2021-12-16T12:43:16.452" v="1230"/>
          <ac:spMkLst>
            <pc:docMk/>
            <pc:sldMk cId="2879256710" sldId="290"/>
            <ac:spMk id="284" creationId="{57F868B3-E09D-4A3E-B8A1-2AF313E5D4D0}"/>
          </ac:spMkLst>
        </pc:spChg>
        <pc:spChg chg="add mod">
          <ac:chgData name="NGUYEN PHAM ANH THU" userId="baf72463-252b-4d5f-a6ca-5a6327a9888d" providerId="ADAL" clId="{557F0865-9EE4-49ED-8C19-0BFD5DA5B4F1}" dt="2021-12-16T12:44:09.917" v="1234" actId="207"/>
          <ac:spMkLst>
            <pc:docMk/>
            <pc:sldMk cId="2879256710" sldId="290"/>
            <ac:spMk id="285" creationId="{B829CED2-D32E-4D6C-8DC8-0A7705A5922C}"/>
          </ac:spMkLst>
        </pc:spChg>
        <pc:spChg chg="add mod">
          <ac:chgData name="NGUYEN PHAM ANH THU" userId="baf72463-252b-4d5f-a6ca-5a6327a9888d" providerId="ADAL" clId="{557F0865-9EE4-49ED-8C19-0BFD5DA5B4F1}" dt="2021-12-16T12:43:44.890" v="1233" actId="1076"/>
          <ac:spMkLst>
            <pc:docMk/>
            <pc:sldMk cId="2879256710" sldId="290"/>
            <ac:spMk id="287" creationId="{E6283F3C-0612-42AE-8406-B1A4A44B392D}"/>
          </ac:spMkLst>
        </pc:spChg>
        <pc:spChg chg="add mod">
          <ac:chgData name="NGUYEN PHAM ANH THU" userId="baf72463-252b-4d5f-a6ca-5a6327a9888d" providerId="ADAL" clId="{557F0865-9EE4-49ED-8C19-0BFD5DA5B4F1}" dt="2021-12-16T12:44:13.394" v="1235" actId="207"/>
          <ac:spMkLst>
            <pc:docMk/>
            <pc:sldMk cId="2879256710" sldId="290"/>
            <ac:spMk id="288" creationId="{0DC922EA-147E-4634-A94B-1FB360B28DCD}"/>
          </ac:spMkLst>
        </pc:spChg>
        <pc:spChg chg="add mod">
          <ac:chgData name="NGUYEN PHAM ANH THU" userId="baf72463-252b-4d5f-a6ca-5a6327a9888d" providerId="ADAL" clId="{557F0865-9EE4-49ED-8C19-0BFD5DA5B4F1}" dt="2021-12-16T12:43:44.890" v="1233" actId="1076"/>
          <ac:spMkLst>
            <pc:docMk/>
            <pc:sldMk cId="2879256710" sldId="290"/>
            <ac:spMk id="290" creationId="{8C1CBF15-CD78-4F9C-97E8-BB47CE64C108}"/>
          </ac:spMkLst>
        </pc:spChg>
        <pc:spChg chg="mod">
          <ac:chgData name="NGUYEN PHAM ANH THU" userId="baf72463-252b-4d5f-a6ca-5a6327a9888d" providerId="ADAL" clId="{557F0865-9EE4-49ED-8C19-0BFD5DA5B4F1}" dt="2021-12-16T12:44:20.637" v="1236" actId="207"/>
          <ac:spMkLst>
            <pc:docMk/>
            <pc:sldMk cId="2879256710" sldId="290"/>
            <ac:spMk id="293" creationId="{8C83F733-5AB3-47B2-AE87-2A4952895B38}"/>
          </ac:spMkLst>
        </pc:spChg>
        <pc:spChg chg="mod">
          <ac:chgData name="NGUYEN PHAM ANH THU" userId="baf72463-252b-4d5f-a6ca-5a6327a9888d" providerId="ADAL" clId="{557F0865-9EE4-49ED-8C19-0BFD5DA5B4F1}" dt="2021-12-16T12:43:16.452" v="1230"/>
          <ac:spMkLst>
            <pc:docMk/>
            <pc:sldMk cId="2879256710" sldId="290"/>
            <ac:spMk id="294" creationId="{E226B4CC-5658-4292-A616-D3FE5D0D55CD}"/>
          </ac:spMkLst>
        </pc:spChg>
        <pc:spChg chg="mod">
          <ac:chgData name="NGUYEN PHAM ANH THU" userId="baf72463-252b-4d5f-a6ca-5a6327a9888d" providerId="ADAL" clId="{557F0865-9EE4-49ED-8C19-0BFD5DA5B4F1}" dt="2021-12-16T12:44:24.157" v="1237" actId="207"/>
          <ac:spMkLst>
            <pc:docMk/>
            <pc:sldMk cId="2879256710" sldId="290"/>
            <ac:spMk id="297" creationId="{BD0C09EB-89FF-4817-887A-FDCADA42D49E}"/>
          </ac:spMkLst>
        </pc:spChg>
        <pc:spChg chg="mod">
          <ac:chgData name="NGUYEN PHAM ANH THU" userId="baf72463-252b-4d5f-a6ca-5a6327a9888d" providerId="ADAL" clId="{557F0865-9EE4-49ED-8C19-0BFD5DA5B4F1}" dt="2021-12-16T12:43:16.452" v="1230"/>
          <ac:spMkLst>
            <pc:docMk/>
            <pc:sldMk cId="2879256710" sldId="290"/>
            <ac:spMk id="298" creationId="{A780BF06-21D0-4CF8-8CF1-F3DDD4D43D90}"/>
          </ac:spMkLst>
        </pc:spChg>
        <pc:spChg chg="add mod">
          <ac:chgData name="NGUYEN PHAM ANH THU" userId="baf72463-252b-4d5f-a6ca-5a6327a9888d" providerId="ADAL" clId="{557F0865-9EE4-49ED-8C19-0BFD5DA5B4F1}" dt="2021-12-16T12:44:27.132" v="1238" actId="207"/>
          <ac:spMkLst>
            <pc:docMk/>
            <pc:sldMk cId="2879256710" sldId="290"/>
            <ac:spMk id="299" creationId="{F9FE1745-B944-45F8-8387-955C2822A655}"/>
          </ac:spMkLst>
        </pc:spChg>
        <pc:spChg chg="add mod">
          <ac:chgData name="NGUYEN PHAM ANH THU" userId="baf72463-252b-4d5f-a6ca-5a6327a9888d" providerId="ADAL" clId="{557F0865-9EE4-49ED-8C19-0BFD5DA5B4F1}" dt="2021-12-16T12:43:44.890" v="1233" actId="1076"/>
          <ac:spMkLst>
            <pc:docMk/>
            <pc:sldMk cId="2879256710" sldId="290"/>
            <ac:spMk id="300" creationId="{01C95E7C-4093-40FC-AFE1-D3A1398AAC7C}"/>
          </ac:spMkLst>
        </pc:spChg>
        <pc:spChg chg="mod">
          <ac:chgData name="NGUYEN PHAM ANH THU" userId="baf72463-252b-4d5f-a6ca-5a6327a9888d" providerId="ADAL" clId="{557F0865-9EE4-49ED-8C19-0BFD5DA5B4F1}" dt="2021-12-16T12:44:29.139" v="1239" actId="207"/>
          <ac:spMkLst>
            <pc:docMk/>
            <pc:sldMk cId="2879256710" sldId="290"/>
            <ac:spMk id="302" creationId="{BF58F9D0-F2C2-4ED0-974B-722A52061EA8}"/>
          </ac:spMkLst>
        </pc:spChg>
        <pc:spChg chg="mod">
          <ac:chgData name="NGUYEN PHAM ANH THU" userId="baf72463-252b-4d5f-a6ca-5a6327a9888d" providerId="ADAL" clId="{557F0865-9EE4-49ED-8C19-0BFD5DA5B4F1}" dt="2021-12-16T12:43:16.452" v="1230"/>
          <ac:spMkLst>
            <pc:docMk/>
            <pc:sldMk cId="2879256710" sldId="290"/>
            <ac:spMk id="303" creationId="{E3A84D68-CE04-42DB-A731-8DAA57CC6FB3}"/>
          </ac:spMkLst>
        </pc:spChg>
        <pc:spChg chg="mod">
          <ac:chgData name="NGUYEN PHAM ANH THU" userId="baf72463-252b-4d5f-a6ca-5a6327a9888d" providerId="ADAL" clId="{557F0865-9EE4-49ED-8C19-0BFD5DA5B4F1}" dt="2021-12-16T12:44:31.420" v="1240" actId="207"/>
          <ac:spMkLst>
            <pc:docMk/>
            <pc:sldMk cId="2879256710" sldId="290"/>
            <ac:spMk id="305" creationId="{0E6220AF-964D-4331-8FE4-854FD3B36E02}"/>
          </ac:spMkLst>
        </pc:spChg>
        <pc:spChg chg="mod">
          <ac:chgData name="NGUYEN PHAM ANH THU" userId="baf72463-252b-4d5f-a6ca-5a6327a9888d" providerId="ADAL" clId="{557F0865-9EE4-49ED-8C19-0BFD5DA5B4F1}" dt="2021-12-16T12:43:16.452" v="1230"/>
          <ac:spMkLst>
            <pc:docMk/>
            <pc:sldMk cId="2879256710" sldId="290"/>
            <ac:spMk id="306" creationId="{92F6AE4C-F518-47F5-93DC-6D158DCCBCC7}"/>
          </ac:spMkLst>
        </pc:spChg>
        <pc:grpChg chg="del">
          <ac:chgData name="NGUYEN PHAM ANH THU" userId="baf72463-252b-4d5f-a6ca-5a6327a9888d" providerId="ADAL" clId="{557F0865-9EE4-49ED-8C19-0BFD5DA5B4F1}" dt="2021-12-16T12:43:32.653" v="1232" actId="478"/>
          <ac:grpSpMkLst>
            <pc:docMk/>
            <pc:sldMk cId="2879256710" sldId="290"/>
            <ac:grpSpMk id="4" creationId="{19FE4E43-63F3-4E54-AEEC-608B99E3948F}"/>
          </ac:grpSpMkLst>
        </pc:grpChg>
        <pc:grpChg chg="del">
          <ac:chgData name="NGUYEN PHAM ANH THU" userId="baf72463-252b-4d5f-a6ca-5a6327a9888d" providerId="ADAL" clId="{557F0865-9EE4-49ED-8C19-0BFD5DA5B4F1}" dt="2021-12-16T12:43:15.138" v="1229" actId="478"/>
          <ac:grpSpMkLst>
            <pc:docMk/>
            <pc:sldMk cId="2879256710" sldId="290"/>
            <ac:grpSpMk id="22" creationId="{36A6C0DE-7AB0-443B-9515-76F490813717}"/>
          </ac:grpSpMkLst>
        </pc:grpChg>
        <pc:grpChg chg="del">
          <ac:chgData name="NGUYEN PHAM ANH THU" userId="baf72463-252b-4d5f-a6ca-5a6327a9888d" providerId="ADAL" clId="{557F0865-9EE4-49ED-8C19-0BFD5DA5B4F1}" dt="2021-12-16T12:43:15.138" v="1229" actId="478"/>
          <ac:grpSpMkLst>
            <pc:docMk/>
            <pc:sldMk cId="2879256710" sldId="290"/>
            <ac:grpSpMk id="23" creationId="{A03F20F3-186C-410F-8B04-C7A2F4D8DFD4}"/>
          </ac:grpSpMkLst>
        </pc:grpChg>
        <pc:grpChg chg="del">
          <ac:chgData name="NGUYEN PHAM ANH THU" userId="baf72463-252b-4d5f-a6ca-5a6327a9888d" providerId="ADAL" clId="{557F0865-9EE4-49ED-8C19-0BFD5DA5B4F1}" dt="2021-12-16T12:43:15.138" v="1229" actId="478"/>
          <ac:grpSpMkLst>
            <pc:docMk/>
            <pc:sldMk cId="2879256710" sldId="290"/>
            <ac:grpSpMk id="24" creationId="{9E46F169-5563-4CAB-9AE6-722DE9513277}"/>
          </ac:grpSpMkLst>
        </pc:grpChg>
        <pc:grpChg chg="del">
          <ac:chgData name="NGUYEN PHAM ANH THU" userId="baf72463-252b-4d5f-a6ca-5a6327a9888d" providerId="ADAL" clId="{557F0865-9EE4-49ED-8C19-0BFD5DA5B4F1}" dt="2021-12-16T12:43:15.138" v="1229" actId="478"/>
          <ac:grpSpMkLst>
            <pc:docMk/>
            <pc:sldMk cId="2879256710" sldId="290"/>
            <ac:grpSpMk id="71" creationId="{A51FA25D-C7AC-454C-8BBF-FB86ECE9E17F}"/>
          </ac:grpSpMkLst>
        </pc:grpChg>
        <pc:grpChg chg="del">
          <ac:chgData name="NGUYEN PHAM ANH THU" userId="baf72463-252b-4d5f-a6ca-5a6327a9888d" providerId="ADAL" clId="{557F0865-9EE4-49ED-8C19-0BFD5DA5B4F1}" dt="2021-12-16T12:43:15.138" v="1229" actId="478"/>
          <ac:grpSpMkLst>
            <pc:docMk/>
            <pc:sldMk cId="2879256710" sldId="290"/>
            <ac:grpSpMk id="81" creationId="{7AC4914C-4C3B-44E4-B967-324A9FF70545}"/>
          </ac:grpSpMkLst>
        </pc:grpChg>
        <pc:grpChg chg="del">
          <ac:chgData name="NGUYEN PHAM ANH THU" userId="baf72463-252b-4d5f-a6ca-5a6327a9888d" providerId="ADAL" clId="{557F0865-9EE4-49ED-8C19-0BFD5DA5B4F1}" dt="2021-12-16T12:43:15.138" v="1229" actId="478"/>
          <ac:grpSpMkLst>
            <pc:docMk/>
            <pc:sldMk cId="2879256710" sldId="290"/>
            <ac:grpSpMk id="85" creationId="{D6C95BC3-A2D4-468C-90FF-CEA8FC084479}"/>
          </ac:grpSpMkLst>
        </pc:grpChg>
        <pc:grpChg chg="del">
          <ac:chgData name="NGUYEN PHAM ANH THU" userId="baf72463-252b-4d5f-a6ca-5a6327a9888d" providerId="ADAL" clId="{557F0865-9EE4-49ED-8C19-0BFD5DA5B4F1}" dt="2021-12-16T12:43:15.138" v="1229" actId="478"/>
          <ac:grpSpMkLst>
            <pc:docMk/>
            <pc:sldMk cId="2879256710" sldId="290"/>
            <ac:grpSpMk id="90" creationId="{366F7F0A-402B-4119-A90E-A97B3B4D3F2C}"/>
          </ac:grpSpMkLst>
        </pc:grpChg>
        <pc:grpChg chg="del">
          <ac:chgData name="NGUYEN PHAM ANH THU" userId="baf72463-252b-4d5f-a6ca-5a6327a9888d" providerId="ADAL" clId="{557F0865-9EE4-49ED-8C19-0BFD5DA5B4F1}" dt="2021-12-16T12:43:15.138" v="1229" actId="478"/>
          <ac:grpSpMkLst>
            <pc:docMk/>
            <pc:sldMk cId="2879256710" sldId="290"/>
            <ac:grpSpMk id="93" creationId="{236BBAAA-63E8-4FA1-B1BE-E8603A4D1D11}"/>
          </ac:grpSpMkLst>
        </pc:grpChg>
        <pc:grpChg chg="mod">
          <ac:chgData name="NGUYEN PHAM ANH THU" userId="baf72463-252b-4d5f-a6ca-5a6327a9888d" providerId="ADAL" clId="{557F0865-9EE4-49ED-8C19-0BFD5DA5B4F1}" dt="2021-12-16T12:47:40.639" v="1280" actId="962"/>
          <ac:grpSpMkLst>
            <pc:docMk/>
            <pc:sldMk cId="2879256710" sldId="290"/>
            <ac:grpSpMk id="130" creationId="{7652A79E-E61B-410F-98D9-850CA1E5025A}"/>
          </ac:grpSpMkLst>
        </pc:grpChg>
        <pc:grpChg chg="mod">
          <ac:chgData name="NGUYEN PHAM ANH THU" userId="baf72463-252b-4d5f-a6ca-5a6327a9888d" providerId="ADAL" clId="{557F0865-9EE4-49ED-8C19-0BFD5DA5B4F1}" dt="2021-12-16T12:46:18.507" v="1274" actId="962"/>
          <ac:grpSpMkLst>
            <pc:docMk/>
            <pc:sldMk cId="2879256710" sldId="290"/>
            <ac:grpSpMk id="140" creationId="{33B1D78F-73B5-4E81-8CDC-188204605931}"/>
          </ac:grpSpMkLst>
        </pc:grpChg>
        <pc:grpChg chg="mod">
          <ac:chgData name="NGUYEN PHAM ANH THU" userId="baf72463-252b-4d5f-a6ca-5a6327a9888d" providerId="ADAL" clId="{557F0865-9EE4-49ED-8C19-0BFD5DA5B4F1}" dt="2021-12-16T12:46:00.959" v="1270" actId="962"/>
          <ac:grpSpMkLst>
            <pc:docMk/>
            <pc:sldMk cId="2879256710" sldId="290"/>
            <ac:grpSpMk id="143" creationId="{5B0C70E9-BD3E-4921-AAED-05D80A38E1C1}"/>
          </ac:grpSpMkLst>
        </pc:grpChg>
        <pc:grpChg chg="mod">
          <ac:chgData name="NGUYEN PHAM ANH THU" userId="baf72463-252b-4d5f-a6ca-5a6327a9888d" providerId="ADAL" clId="{557F0865-9EE4-49ED-8C19-0BFD5DA5B4F1}" dt="2021-12-16T13:27:17.344" v="2918" actId="962"/>
          <ac:grpSpMkLst>
            <pc:docMk/>
            <pc:sldMk cId="2879256710" sldId="290"/>
            <ac:grpSpMk id="153" creationId="{4981A36B-3910-42EC-B98A-847162ED1E12}"/>
          </ac:grpSpMkLst>
        </pc:grpChg>
        <pc:grpChg chg="mod">
          <ac:chgData name="NGUYEN PHAM ANH THU" userId="baf72463-252b-4d5f-a6ca-5a6327a9888d" providerId="ADAL" clId="{557F0865-9EE4-49ED-8C19-0BFD5DA5B4F1}" dt="2021-12-16T13:27:39.290" v="2921" actId="962"/>
          <ac:grpSpMkLst>
            <pc:docMk/>
            <pc:sldMk cId="2879256710" sldId="290"/>
            <ac:grpSpMk id="157" creationId="{EEA86217-4DE6-4CD9-B3C3-B245938BC538}"/>
          </ac:grpSpMkLst>
        </pc:grpChg>
        <pc:grpChg chg="mod">
          <ac:chgData name="NGUYEN PHAM ANH THU" userId="baf72463-252b-4d5f-a6ca-5a6327a9888d" providerId="ADAL" clId="{557F0865-9EE4-49ED-8C19-0BFD5DA5B4F1}" dt="2021-12-16T13:26:40.718" v="2915" actId="962"/>
          <ac:grpSpMkLst>
            <pc:docMk/>
            <pc:sldMk cId="2879256710" sldId="290"/>
            <ac:grpSpMk id="160" creationId="{0E273092-0DF8-4F4B-94A7-29B8010549D1}"/>
          </ac:grpSpMkLst>
        </pc:grpChg>
        <pc:grpChg chg="mod">
          <ac:chgData name="NGUYEN PHAM ANH THU" userId="baf72463-252b-4d5f-a6ca-5a6327a9888d" providerId="ADAL" clId="{557F0865-9EE4-49ED-8C19-0BFD5DA5B4F1}" dt="2021-12-16T13:27:03.638" v="2917" actId="1076"/>
          <ac:grpSpMkLst>
            <pc:docMk/>
            <pc:sldMk cId="2879256710" sldId="290"/>
            <ac:grpSpMk id="163" creationId="{E5A7AD7B-BF96-4E90-842E-430F901D1509}"/>
          </ac:grpSpMkLst>
        </pc:grpChg>
        <pc:grpChg chg="mod">
          <ac:chgData name="NGUYEN PHAM ANH THU" userId="baf72463-252b-4d5f-a6ca-5a6327a9888d" providerId="ADAL" clId="{557F0865-9EE4-49ED-8C19-0BFD5DA5B4F1}" dt="2021-12-16T13:27:31.552" v="2920" actId="1076"/>
          <ac:grpSpMkLst>
            <pc:docMk/>
            <pc:sldMk cId="2879256710" sldId="290"/>
            <ac:grpSpMk id="166" creationId="{8C271AA0-4D89-45AD-8EA3-95CB8A0CC766}"/>
          </ac:grpSpMkLst>
        </pc:grpChg>
        <pc:grpChg chg="add mod">
          <ac:chgData name="NGUYEN PHAM ANH THU" userId="baf72463-252b-4d5f-a6ca-5a6327a9888d" providerId="ADAL" clId="{557F0865-9EE4-49ED-8C19-0BFD5DA5B4F1}" dt="2021-12-16T12:43:44.890" v="1233" actId="1076"/>
          <ac:grpSpMkLst>
            <pc:docMk/>
            <pc:sldMk cId="2879256710" sldId="290"/>
            <ac:grpSpMk id="182" creationId="{F52BCDD8-486B-4D7A-8292-095F33A440B1}"/>
          </ac:grpSpMkLst>
        </pc:grpChg>
        <pc:grpChg chg="del">
          <ac:chgData name="NGUYEN PHAM ANH THU" userId="baf72463-252b-4d5f-a6ca-5a6327a9888d" providerId="ADAL" clId="{557F0865-9EE4-49ED-8C19-0BFD5DA5B4F1}" dt="2021-12-16T12:43:15.138" v="1229" actId="478"/>
          <ac:grpSpMkLst>
            <pc:docMk/>
            <pc:sldMk cId="2879256710" sldId="290"/>
            <ac:grpSpMk id="191" creationId="{D5788E74-2C43-4753-A088-0A35150F6152}"/>
          </ac:grpSpMkLst>
        </pc:grpChg>
        <pc:grpChg chg="del">
          <ac:chgData name="NGUYEN PHAM ANH THU" userId="baf72463-252b-4d5f-a6ca-5a6327a9888d" providerId="ADAL" clId="{557F0865-9EE4-49ED-8C19-0BFD5DA5B4F1}" dt="2021-12-16T12:43:15.138" v="1229" actId="478"/>
          <ac:grpSpMkLst>
            <pc:docMk/>
            <pc:sldMk cId="2879256710" sldId="290"/>
            <ac:grpSpMk id="195" creationId="{CCEDCABF-9FD7-4521-9B46-0D3682ACEA0E}"/>
          </ac:grpSpMkLst>
        </pc:grpChg>
        <pc:grpChg chg="del">
          <ac:chgData name="NGUYEN PHAM ANH THU" userId="baf72463-252b-4d5f-a6ca-5a6327a9888d" providerId="ADAL" clId="{557F0865-9EE4-49ED-8C19-0BFD5DA5B4F1}" dt="2021-12-16T12:43:15.138" v="1229" actId="478"/>
          <ac:grpSpMkLst>
            <pc:docMk/>
            <pc:sldMk cId="2879256710" sldId="290"/>
            <ac:grpSpMk id="200" creationId="{2561C1FF-3F28-4EBD-8A00-58C5F0A5356C}"/>
          </ac:grpSpMkLst>
        </pc:grpChg>
        <pc:grpChg chg="del">
          <ac:chgData name="NGUYEN PHAM ANH THU" userId="baf72463-252b-4d5f-a6ca-5a6327a9888d" providerId="ADAL" clId="{557F0865-9EE4-49ED-8C19-0BFD5DA5B4F1}" dt="2021-12-16T12:43:15.138" v="1229" actId="478"/>
          <ac:grpSpMkLst>
            <pc:docMk/>
            <pc:sldMk cId="2879256710" sldId="290"/>
            <ac:grpSpMk id="203" creationId="{8396B31D-AAFC-4154-8864-D876AEF56D82}"/>
          </ac:grpSpMkLst>
        </pc:grpChg>
        <pc:grpChg chg="del">
          <ac:chgData name="NGUYEN PHAM ANH THU" userId="baf72463-252b-4d5f-a6ca-5a6327a9888d" providerId="ADAL" clId="{557F0865-9EE4-49ED-8C19-0BFD5DA5B4F1}" dt="2021-12-16T12:43:32.653" v="1232" actId="478"/>
          <ac:grpSpMkLst>
            <pc:docMk/>
            <pc:sldMk cId="2879256710" sldId="290"/>
            <ac:grpSpMk id="213" creationId="{B353A65E-C93F-41DE-AA1C-8BB08DCEC00B}"/>
          </ac:grpSpMkLst>
        </pc:grpChg>
        <pc:grpChg chg="del">
          <ac:chgData name="NGUYEN PHAM ANH THU" userId="baf72463-252b-4d5f-a6ca-5a6327a9888d" providerId="ADAL" clId="{557F0865-9EE4-49ED-8C19-0BFD5DA5B4F1}" dt="2021-12-16T12:43:32.653" v="1232" actId="478"/>
          <ac:grpSpMkLst>
            <pc:docMk/>
            <pc:sldMk cId="2879256710" sldId="290"/>
            <ac:grpSpMk id="217" creationId="{A6683228-E4BD-46FF-BF0D-042D4E58F369}"/>
          </ac:grpSpMkLst>
        </pc:grpChg>
        <pc:grpChg chg="del">
          <ac:chgData name="NGUYEN PHAM ANH THU" userId="baf72463-252b-4d5f-a6ca-5a6327a9888d" providerId="ADAL" clId="{557F0865-9EE4-49ED-8C19-0BFD5DA5B4F1}" dt="2021-12-16T12:43:32.653" v="1232" actId="478"/>
          <ac:grpSpMkLst>
            <pc:docMk/>
            <pc:sldMk cId="2879256710" sldId="290"/>
            <ac:grpSpMk id="222" creationId="{2703BFA2-8CF0-44B5-8206-073DC385A059}"/>
          </ac:grpSpMkLst>
        </pc:grpChg>
        <pc:grpChg chg="del">
          <ac:chgData name="NGUYEN PHAM ANH THU" userId="baf72463-252b-4d5f-a6ca-5a6327a9888d" providerId="ADAL" clId="{557F0865-9EE4-49ED-8C19-0BFD5DA5B4F1}" dt="2021-12-16T12:43:32.653" v="1232" actId="478"/>
          <ac:grpSpMkLst>
            <pc:docMk/>
            <pc:sldMk cId="2879256710" sldId="290"/>
            <ac:grpSpMk id="225" creationId="{FA906F4E-A462-4A17-BA66-B71CFFD79B53}"/>
          </ac:grpSpMkLst>
        </pc:grpChg>
        <pc:grpChg chg="add mod">
          <ac:chgData name="NGUYEN PHAM ANH THU" userId="baf72463-252b-4d5f-a6ca-5a6327a9888d" providerId="ADAL" clId="{557F0865-9EE4-49ED-8C19-0BFD5DA5B4F1}" dt="2021-12-16T12:43:44.890" v="1233" actId="1076"/>
          <ac:grpSpMkLst>
            <pc:docMk/>
            <pc:sldMk cId="2879256710" sldId="290"/>
            <ac:grpSpMk id="230" creationId="{021F55D8-5890-4AD3-8F20-FA03C27D8176}"/>
          </ac:grpSpMkLst>
        </pc:grpChg>
        <pc:grpChg chg="add mod">
          <ac:chgData name="NGUYEN PHAM ANH THU" userId="baf72463-252b-4d5f-a6ca-5a6327a9888d" providerId="ADAL" clId="{557F0865-9EE4-49ED-8C19-0BFD5DA5B4F1}" dt="2021-12-16T12:43:44.890" v="1233" actId="1076"/>
          <ac:grpSpMkLst>
            <pc:docMk/>
            <pc:sldMk cId="2879256710" sldId="290"/>
            <ac:grpSpMk id="235" creationId="{5094E46E-41E6-46B7-BCC3-69D298899202}"/>
          </ac:grpSpMkLst>
        </pc:grpChg>
        <pc:grpChg chg="add mod">
          <ac:chgData name="NGUYEN PHAM ANH THU" userId="baf72463-252b-4d5f-a6ca-5a6327a9888d" providerId="ADAL" clId="{557F0865-9EE4-49ED-8C19-0BFD5DA5B4F1}" dt="2021-12-16T12:43:44.890" v="1233" actId="1076"/>
          <ac:grpSpMkLst>
            <pc:docMk/>
            <pc:sldMk cId="2879256710" sldId="290"/>
            <ac:grpSpMk id="238" creationId="{99F1146B-A008-4AC8-B948-9E847C1AC686}"/>
          </ac:grpSpMkLst>
        </pc:grpChg>
        <pc:grpChg chg="add mod">
          <ac:chgData name="NGUYEN PHAM ANH THU" userId="baf72463-252b-4d5f-a6ca-5a6327a9888d" providerId="ADAL" clId="{557F0865-9EE4-49ED-8C19-0BFD5DA5B4F1}" dt="2021-12-16T12:43:44.890" v="1233" actId="1076"/>
          <ac:grpSpMkLst>
            <pc:docMk/>
            <pc:sldMk cId="2879256710" sldId="290"/>
            <ac:grpSpMk id="248" creationId="{BED2DF33-483D-4126-A30E-B53EBC5EA716}"/>
          </ac:grpSpMkLst>
        </pc:grpChg>
        <pc:grpChg chg="add mod">
          <ac:chgData name="NGUYEN PHAM ANH THU" userId="baf72463-252b-4d5f-a6ca-5a6327a9888d" providerId="ADAL" clId="{557F0865-9EE4-49ED-8C19-0BFD5DA5B4F1}" dt="2021-12-16T12:43:44.890" v="1233" actId="1076"/>
          <ac:grpSpMkLst>
            <pc:docMk/>
            <pc:sldMk cId="2879256710" sldId="290"/>
            <ac:grpSpMk id="252" creationId="{B25D4940-1A98-45FA-9ADB-731D0B57EEF4}"/>
          </ac:grpSpMkLst>
        </pc:grpChg>
        <pc:grpChg chg="add mod">
          <ac:chgData name="NGUYEN PHAM ANH THU" userId="baf72463-252b-4d5f-a6ca-5a6327a9888d" providerId="ADAL" clId="{557F0865-9EE4-49ED-8C19-0BFD5DA5B4F1}" dt="2021-12-16T12:43:44.890" v="1233" actId="1076"/>
          <ac:grpSpMkLst>
            <pc:docMk/>
            <pc:sldMk cId="2879256710" sldId="290"/>
            <ac:grpSpMk id="257" creationId="{3BF7FC91-425E-4C40-8775-BFFD2E3C31FB}"/>
          </ac:grpSpMkLst>
        </pc:grpChg>
        <pc:grpChg chg="add mod">
          <ac:chgData name="NGUYEN PHAM ANH THU" userId="baf72463-252b-4d5f-a6ca-5a6327a9888d" providerId="ADAL" clId="{557F0865-9EE4-49ED-8C19-0BFD5DA5B4F1}" dt="2021-12-16T12:43:44.890" v="1233" actId="1076"/>
          <ac:grpSpMkLst>
            <pc:docMk/>
            <pc:sldMk cId="2879256710" sldId="290"/>
            <ac:grpSpMk id="260" creationId="{D658514D-4BDE-459A-93C3-C7303E80458E}"/>
          </ac:grpSpMkLst>
        </pc:grpChg>
        <pc:grpChg chg="add mod">
          <ac:chgData name="NGUYEN PHAM ANH THU" userId="baf72463-252b-4d5f-a6ca-5a6327a9888d" providerId="ADAL" clId="{557F0865-9EE4-49ED-8C19-0BFD5DA5B4F1}" dt="2021-12-16T12:43:44.890" v="1233" actId="1076"/>
          <ac:grpSpMkLst>
            <pc:docMk/>
            <pc:sldMk cId="2879256710" sldId="290"/>
            <ac:grpSpMk id="270" creationId="{9A760238-C5B3-4264-A61F-5735DEE99CB5}"/>
          </ac:grpSpMkLst>
        </pc:grpChg>
        <pc:grpChg chg="add mod">
          <ac:chgData name="NGUYEN PHAM ANH THU" userId="baf72463-252b-4d5f-a6ca-5a6327a9888d" providerId="ADAL" clId="{557F0865-9EE4-49ED-8C19-0BFD5DA5B4F1}" dt="2021-12-16T12:43:44.890" v="1233" actId="1076"/>
          <ac:grpSpMkLst>
            <pc:docMk/>
            <pc:sldMk cId="2879256710" sldId="290"/>
            <ac:grpSpMk id="274" creationId="{7E5D76E9-8745-4DAF-BD54-621C6B016A3C}"/>
          </ac:grpSpMkLst>
        </pc:grpChg>
        <pc:grpChg chg="add mod">
          <ac:chgData name="NGUYEN PHAM ANH THU" userId="baf72463-252b-4d5f-a6ca-5a6327a9888d" providerId="ADAL" clId="{557F0865-9EE4-49ED-8C19-0BFD5DA5B4F1}" dt="2021-12-16T12:43:44.890" v="1233" actId="1076"/>
          <ac:grpSpMkLst>
            <pc:docMk/>
            <pc:sldMk cId="2879256710" sldId="290"/>
            <ac:grpSpMk id="279" creationId="{EBF5B782-FF12-4394-B720-4BD51F3ABEEB}"/>
          </ac:grpSpMkLst>
        </pc:grpChg>
        <pc:grpChg chg="add mod">
          <ac:chgData name="NGUYEN PHAM ANH THU" userId="baf72463-252b-4d5f-a6ca-5a6327a9888d" providerId="ADAL" clId="{557F0865-9EE4-49ED-8C19-0BFD5DA5B4F1}" dt="2021-12-16T12:43:44.890" v="1233" actId="1076"/>
          <ac:grpSpMkLst>
            <pc:docMk/>
            <pc:sldMk cId="2879256710" sldId="290"/>
            <ac:grpSpMk id="282" creationId="{577D5F7D-127B-423A-A666-50DA28DD1E3F}"/>
          </ac:grpSpMkLst>
        </pc:grpChg>
        <pc:grpChg chg="add mod">
          <ac:chgData name="NGUYEN PHAM ANH THU" userId="baf72463-252b-4d5f-a6ca-5a6327a9888d" providerId="ADAL" clId="{557F0865-9EE4-49ED-8C19-0BFD5DA5B4F1}" dt="2021-12-16T12:43:44.890" v="1233" actId="1076"/>
          <ac:grpSpMkLst>
            <pc:docMk/>
            <pc:sldMk cId="2879256710" sldId="290"/>
            <ac:grpSpMk id="292" creationId="{1585F942-C525-45FB-98EA-D1C25426D582}"/>
          </ac:grpSpMkLst>
        </pc:grpChg>
        <pc:grpChg chg="add mod">
          <ac:chgData name="NGUYEN PHAM ANH THU" userId="baf72463-252b-4d5f-a6ca-5a6327a9888d" providerId="ADAL" clId="{557F0865-9EE4-49ED-8C19-0BFD5DA5B4F1}" dt="2021-12-16T12:43:44.890" v="1233" actId="1076"/>
          <ac:grpSpMkLst>
            <pc:docMk/>
            <pc:sldMk cId="2879256710" sldId="290"/>
            <ac:grpSpMk id="296" creationId="{76FE0414-86FC-4A95-997B-FF2115BB4559}"/>
          </ac:grpSpMkLst>
        </pc:grpChg>
        <pc:grpChg chg="add mod">
          <ac:chgData name="NGUYEN PHAM ANH THU" userId="baf72463-252b-4d5f-a6ca-5a6327a9888d" providerId="ADAL" clId="{557F0865-9EE4-49ED-8C19-0BFD5DA5B4F1}" dt="2021-12-16T12:43:44.890" v="1233" actId="1076"/>
          <ac:grpSpMkLst>
            <pc:docMk/>
            <pc:sldMk cId="2879256710" sldId="290"/>
            <ac:grpSpMk id="301" creationId="{E9A29AC3-8A7B-449B-AB69-16BBB99BA99A}"/>
          </ac:grpSpMkLst>
        </pc:grpChg>
        <pc:grpChg chg="add mod">
          <ac:chgData name="NGUYEN PHAM ANH THU" userId="baf72463-252b-4d5f-a6ca-5a6327a9888d" providerId="ADAL" clId="{557F0865-9EE4-49ED-8C19-0BFD5DA5B4F1}" dt="2021-12-16T12:43:44.890" v="1233" actId="1076"/>
          <ac:grpSpMkLst>
            <pc:docMk/>
            <pc:sldMk cId="2879256710" sldId="290"/>
            <ac:grpSpMk id="304" creationId="{5D3AA4A7-0385-4D6A-9339-319E6E345E23}"/>
          </ac:grpSpMkLst>
        </pc:grpChg>
        <pc:cxnChg chg="del">
          <ac:chgData name="NGUYEN PHAM ANH THU" userId="baf72463-252b-4d5f-a6ca-5a6327a9888d" providerId="ADAL" clId="{557F0865-9EE4-49ED-8C19-0BFD5DA5B4F1}" dt="2021-12-16T12:43:15.138" v="1229" actId="478"/>
          <ac:cxnSpMkLst>
            <pc:docMk/>
            <pc:sldMk cId="2879256710" sldId="290"/>
            <ac:cxnSpMk id="17" creationId="{71E6EEA0-EEE6-400D-A452-511686DC9D59}"/>
          </ac:cxnSpMkLst>
        </pc:cxnChg>
        <pc:cxnChg chg="del">
          <ac:chgData name="NGUYEN PHAM ANH THU" userId="baf72463-252b-4d5f-a6ca-5a6327a9888d" providerId="ADAL" clId="{557F0865-9EE4-49ED-8C19-0BFD5DA5B4F1}" dt="2021-12-16T12:43:15.138" v="1229" actId="478"/>
          <ac:cxnSpMkLst>
            <pc:docMk/>
            <pc:sldMk cId="2879256710" sldId="290"/>
            <ac:cxnSpMk id="49" creationId="{B4A1E6C1-06C7-4F85-8D63-B57EF95209B3}"/>
          </ac:cxnSpMkLst>
        </pc:cxnChg>
        <pc:cxnChg chg="del">
          <ac:chgData name="NGUYEN PHAM ANH THU" userId="baf72463-252b-4d5f-a6ca-5a6327a9888d" providerId="ADAL" clId="{557F0865-9EE4-49ED-8C19-0BFD5DA5B4F1}" dt="2021-12-16T12:43:15.138" v="1229" actId="478"/>
          <ac:cxnSpMkLst>
            <pc:docMk/>
            <pc:sldMk cId="2879256710" sldId="290"/>
            <ac:cxnSpMk id="52" creationId="{EF68C4BC-C459-4E57-B80A-B4A16B67E864}"/>
          </ac:cxnSpMkLst>
        </pc:cxnChg>
        <pc:cxnChg chg="del">
          <ac:chgData name="NGUYEN PHAM ANH THU" userId="baf72463-252b-4d5f-a6ca-5a6327a9888d" providerId="ADAL" clId="{557F0865-9EE4-49ED-8C19-0BFD5DA5B4F1}" dt="2021-12-16T12:43:15.138" v="1229" actId="478"/>
          <ac:cxnSpMkLst>
            <pc:docMk/>
            <pc:sldMk cId="2879256710" sldId="290"/>
            <ac:cxnSpMk id="55" creationId="{5CA6126B-6FC8-4C58-8028-9A50E2F7C762}"/>
          </ac:cxnSpMkLst>
        </pc:cxnChg>
        <pc:cxnChg chg="del">
          <ac:chgData name="NGUYEN PHAM ANH THU" userId="baf72463-252b-4d5f-a6ca-5a6327a9888d" providerId="ADAL" clId="{557F0865-9EE4-49ED-8C19-0BFD5DA5B4F1}" dt="2021-12-16T12:43:15.138" v="1229" actId="478"/>
          <ac:cxnSpMkLst>
            <pc:docMk/>
            <pc:sldMk cId="2879256710" sldId="290"/>
            <ac:cxnSpMk id="75" creationId="{1CC35D7C-8953-4BA4-92F8-744EB31FCA7A}"/>
          </ac:cxnSpMkLst>
        </pc:cxnChg>
        <pc:cxnChg chg="del">
          <ac:chgData name="NGUYEN PHAM ANH THU" userId="baf72463-252b-4d5f-a6ca-5a6327a9888d" providerId="ADAL" clId="{557F0865-9EE4-49ED-8C19-0BFD5DA5B4F1}" dt="2021-12-16T12:43:15.138" v="1229" actId="478"/>
          <ac:cxnSpMkLst>
            <pc:docMk/>
            <pc:sldMk cId="2879256710" sldId="290"/>
            <ac:cxnSpMk id="78" creationId="{070135DC-D0FD-431C-BE13-A82FF77AFD84}"/>
          </ac:cxnSpMkLst>
        </pc:cxnChg>
        <pc:cxnChg chg="del">
          <ac:chgData name="NGUYEN PHAM ANH THU" userId="baf72463-252b-4d5f-a6ca-5a6327a9888d" providerId="ADAL" clId="{557F0865-9EE4-49ED-8C19-0BFD5DA5B4F1}" dt="2021-12-16T12:43:15.138" v="1229" actId="478"/>
          <ac:cxnSpMkLst>
            <pc:docMk/>
            <pc:sldMk cId="2879256710" sldId="290"/>
            <ac:cxnSpMk id="80" creationId="{73A40820-BE2C-452F-81A3-421BFD25C608}"/>
          </ac:cxnSpMkLst>
        </pc:cxnChg>
        <pc:cxnChg chg="del">
          <ac:chgData name="NGUYEN PHAM ANH THU" userId="baf72463-252b-4d5f-a6ca-5a6327a9888d" providerId="ADAL" clId="{557F0865-9EE4-49ED-8C19-0BFD5DA5B4F1}" dt="2021-12-16T12:43:15.138" v="1229" actId="478"/>
          <ac:cxnSpMkLst>
            <pc:docMk/>
            <pc:sldMk cId="2879256710" sldId="290"/>
            <ac:cxnSpMk id="84" creationId="{8685B412-FC42-47DE-ADAF-1C1166BA34D7}"/>
          </ac:cxnSpMkLst>
        </pc:cxnChg>
        <pc:cxnChg chg="add mod">
          <ac:chgData name="NGUYEN PHAM ANH THU" userId="baf72463-252b-4d5f-a6ca-5a6327a9888d" providerId="ADAL" clId="{557F0865-9EE4-49ED-8C19-0BFD5DA5B4F1}" dt="2021-12-16T12:43:44.890" v="1233" actId="1076"/>
          <ac:cxnSpMkLst>
            <pc:docMk/>
            <pc:sldMk cId="2879256710" sldId="290"/>
            <ac:cxnSpMk id="171" creationId="{B0AA36DA-821A-4E35-93C0-1FB3D82983C2}"/>
          </ac:cxnSpMkLst>
        </pc:cxnChg>
        <pc:cxnChg chg="add mod">
          <ac:chgData name="NGUYEN PHAM ANH THU" userId="baf72463-252b-4d5f-a6ca-5a6327a9888d" providerId="ADAL" clId="{557F0865-9EE4-49ED-8C19-0BFD5DA5B4F1}" dt="2021-12-16T12:43:44.890" v="1233" actId="1076"/>
          <ac:cxnSpMkLst>
            <pc:docMk/>
            <pc:sldMk cId="2879256710" sldId="290"/>
            <ac:cxnSpMk id="174" creationId="{5EC6F8B7-CDA7-489B-AF39-5A69BB2BCD98}"/>
          </ac:cxnSpMkLst>
        </pc:cxnChg>
        <pc:cxnChg chg="add mod">
          <ac:chgData name="NGUYEN PHAM ANH THU" userId="baf72463-252b-4d5f-a6ca-5a6327a9888d" providerId="ADAL" clId="{557F0865-9EE4-49ED-8C19-0BFD5DA5B4F1}" dt="2021-12-16T12:43:44.890" v="1233" actId="1076"/>
          <ac:cxnSpMkLst>
            <pc:docMk/>
            <pc:sldMk cId="2879256710" sldId="290"/>
            <ac:cxnSpMk id="181" creationId="{B8BD3603-BF67-4031-918E-B358BBBD4277}"/>
          </ac:cxnSpMkLst>
        </pc:cxnChg>
        <pc:cxnChg chg="del">
          <ac:chgData name="NGUYEN PHAM ANH THU" userId="baf72463-252b-4d5f-a6ca-5a6327a9888d" providerId="ADAL" clId="{557F0865-9EE4-49ED-8C19-0BFD5DA5B4F1}" dt="2021-12-16T12:43:15.138" v="1229" actId="478"/>
          <ac:cxnSpMkLst>
            <pc:docMk/>
            <pc:sldMk cId="2879256710" sldId="290"/>
            <ac:cxnSpMk id="185" creationId="{981BF7BB-A0E9-486E-BA5C-CECB95EC70E1}"/>
          </ac:cxnSpMkLst>
        </pc:cxnChg>
        <pc:cxnChg chg="del">
          <ac:chgData name="NGUYEN PHAM ANH THU" userId="baf72463-252b-4d5f-a6ca-5a6327a9888d" providerId="ADAL" clId="{557F0865-9EE4-49ED-8C19-0BFD5DA5B4F1}" dt="2021-12-16T12:43:15.138" v="1229" actId="478"/>
          <ac:cxnSpMkLst>
            <pc:docMk/>
            <pc:sldMk cId="2879256710" sldId="290"/>
            <ac:cxnSpMk id="188" creationId="{28510BAB-70B6-4923-A1C3-B6F8EA14EB49}"/>
          </ac:cxnSpMkLst>
        </pc:cxnChg>
        <pc:cxnChg chg="del">
          <ac:chgData name="NGUYEN PHAM ANH THU" userId="baf72463-252b-4d5f-a6ca-5a6327a9888d" providerId="ADAL" clId="{557F0865-9EE4-49ED-8C19-0BFD5DA5B4F1}" dt="2021-12-16T12:43:15.138" v="1229" actId="478"/>
          <ac:cxnSpMkLst>
            <pc:docMk/>
            <pc:sldMk cId="2879256710" sldId="290"/>
            <ac:cxnSpMk id="190" creationId="{161967D4-8C26-4120-BE44-A9327A55B801}"/>
          </ac:cxnSpMkLst>
        </pc:cxnChg>
        <pc:cxnChg chg="del">
          <ac:chgData name="NGUYEN PHAM ANH THU" userId="baf72463-252b-4d5f-a6ca-5a6327a9888d" providerId="ADAL" clId="{557F0865-9EE4-49ED-8C19-0BFD5DA5B4F1}" dt="2021-12-16T12:43:15.138" v="1229" actId="478"/>
          <ac:cxnSpMkLst>
            <pc:docMk/>
            <pc:sldMk cId="2879256710" sldId="290"/>
            <ac:cxnSpMk id="194" creationId="{3FBD8B74-A829-4E41-A1A5-6EA2A4F58853}"/>
          </ac:cxnSpMkLst>
        </pc:cxnChg>
        <pc:cxnChg chg="del">
          <ac:chgData name="NGUYEN PHAM ANH THU" userId="baf72463-252b-4d5f-a6ca-5a6327a9888d" providerId="ADAL" clId="{557F0865-9EE4-49ED-8C19-0BFD5DA5B4F1}" dt="2021-12-16T12:43:32.653" v="1232" actId="478"/>
          <ac:cxnSpMkLst>
            <pc:docMk/>
            <pc:sldMk cId="2879256710" sldId="290"/>
            <ac:cxnSpMk id="207" creationId="{6DFF027E-25B9-46EF-A2A5-6E4874DA930C}"/>
          </ac:cxnSpMkLst>
        </pc:cxnChg>
        <pc:cxnChg chg="del">
          <ac:chgData name="NGUYEN PHAM ANH THU" userId="baf72463-252b-4d5f-a6ca-5a6327a9888d" providerId="ADAL" clId="{557F0865-9EE4-49ED-8C19-0BFD5DA5B4F1}" dt="2021-12-16T12:43:32.653" v="1232" actId="478"/>
          <ac:cxnSpMkLst>
            <pc:docMk/>
            <pc:sldMk cId="2879256710" sldId="290"/>
            <ac:cxnSpMk id="210" creationId="{0A42EE6A-0D44-44AB-81B2-CA426601B078}"/>
          </ac:cxnSpMkLst>
        </pc:cxnChg>
        <pc:cxnChg chg="del">
          <ac:chgData name="NGUYEN PHAM ANH THU" userId="baf72463-252b-4d5f-a6ca-5a6327a9888d" providerId="ADAL" clId="{557F0865-9EE4-49ED-8C19-0BFD5DA5B4F1}" dt="2021-12-16T12:43:32.653" v="1232" actId="478"/>
          <ac:cxnSpMkLst>
            <pc:docMk/>
            <pc:sldMk cId="2879256710" sldId="290"/>
            <ac:cxnSpMk id="212" creationId="{2F30F3E8-BC65-4DAF-9067-303F18D9B2E0}"/>
          </ac:cxnSpMkLst>
        </pc:cxnChg>
        <pc:cxnChg chg="del">
          <ac:chgData name="NGUYEN PHAM ANH THU" userId="baf72463-252b-4d5f-a6ca-5a6327a9888d" providerId="ADAL" clId="{557F0865-9EE4-49ED-8C19-0BFD5DA5B4F1}" dt="2021-12-16T12:43:32.653" v="1232" actId="478"/>
          <ac:cxnSpMkLst>
            <pc:docMk/>
            <pc:sldMk cId="2879256710" sldId="290"/>
            <ac:cxnSpMk id="216" creationId="{9717DDBE-F473-499E-84ED-B579D4EBB5D0}"/>
          </ac:cxnSpMkLst>
        </pc:cxnChg>
        <pc:cxnChg chg="add mod">
          <ac:chgData name="NGUYEN PHAM ANH THU" userId="baf72463-252b-4d5f-a6ca-5a6327a9888d" providerId="ADAL" clId="{557F0865-9EE4-49ED-8C19-0BFD5DA5B4F1}" dt="2021-12-16T12:43:44.890" v="1233" actId="1076"/>
          <ac:cxnSpMkLst>
            <pc:docMk/>
            <pc:sldMk cId="2879256710" sldId="290"/>
            <ac:cxnSpMk id="229" creationId="{7BC1A3D1-77E2-4B1F-80E9-ADE4A2872C8B}"/>
          </ac:cxnSpMkLst>
        </pc:cxnChg>
        <pc:cxnChg chg="add mod">
          <ac:chgData name="NGUYEN PHAM ANH THU" userId="baf72463-252b-4d5f-a6ca-5a6327a9888d" providerId="ADAL" clId="{557F0865-9EE4-49ED-8C19-0BFD5DA5B4F1}" dt="2021-12-16T12:43:44.890" v="1233" actId="1076"/>
          <ac:cxnSpMkLst>
            <pc:docMk/>
            <pc:sldMk cId="2879256710" sldId="290"/>
            <ac:cxnSpMk id="242" creationId="{A89CEED7-708B-46E1-88BD-E4A2D0E264A7}"/>
          </ac:cxnSpMkLst>
        </pc:cxnChg>
        <pc:cxnChg chg="add mod">
          <ac:chgData name="NGUYEN PHAM ANH THU" userId="baf72463-252b-4d5f-a6ca-5a6327a9888d" providerId="ADAL" clId="{557F0865-9EE4-49ED-8C19-0BFD5DA5B4F1}" dt="2021-12-16T12:43:44.890" v="1233" actId="1076"/>
          <ac:cxnSpMkLst>
            <pc:docMk/>
            <pc:sldMk cId="2879256710" sldId="290"/>
            <ac:cxnSpMk id="245" creationId="{4AF3C554-DC8E-45F4-9CCB-8BE461AA8C57}"/>
          </ac:cxnSpMkLst>
        </pc:cxnChg>
        <pc:cxnChg chg="add mod">
          <ac:chgData name="NGUYEN PHAM ANH THU" userId="baf72463-252b-4d5f-a6ca-5a6327a9888d" providerId="ADAL" clId="{557F0865-9EE4-49ED-8C19-0BFD5DA5B4F1}" dt="2021-12-16T12:43:44.890" v="1233" actId="1076"/>
          <ac:cxnSpMkLst>
            <pc:docMk/>
            <pc:sldMk cId="2879256710" sldId="290"/>
            <ac:cxnSpMk id="247" creationId="{C1D878B2-5D82-484C-9AED-2AD62A7D1CDC}"/>
          </ac:cxnSpMkLst>
        </pc:cxnChg>
        <pc:cxnChg chg="add mod">
          <ac:chgData name="NGUYEN PHAM ANH THU" userId="baf72463-252b-4d5f-a6ca-5a6327a9888d" providerId="ADAL" clId="{557F0865-9EE4-49ED-8C19-0BFD5DA5B4F1}" dt="2021-12-16T12:43:44.890" v="1233" actId="1076"/>
          <ac:cxnSpMkLst>
            <pc:docMk/>
            <pc:sldMk cId="2879256710" sldId="290"/>
            <ac:cxnSpMk id="251" creationId="{A45C414B-0D5F-4B9F-880D-59914ABDC28E}"/>
          </ac:cxnSpMkLst>
        </pc:cxnChg>
        <pc:cxnChg chg="add mod">
          <ac:chgData name="NGUYEN PHAM ANH THU" userId="baf72463-252b-4d5f-a6ca-5a6327a9888d" providerId="ADAL" clId="{557F0865-9EE4-49ED-8C19-0BFD5DA5B4F1}" dt="2021-12-16T12:43:44.890" v="1233" actId="1076"/>
          <ac:cxnSpMkLst>
            <pc:docMk/>
            <pc:sldMk cId="2879256710" sldId="290"/>
            <ac:cxnSpMk id="264" creationId="{75FF67A8-78B1-473D-BF78-FE4DEFAF826A}"/>
          </ac:cxnSpMkLst>
        </pc:cxnChg>
        <pc:cxnChg chg="add mod">
          <ac:chgData name="NGUYEN PHAM ANH THU" userId="baf72463-252b-4d5f-a6ca-5a6327a9888d" providerId="ADAL" clId="{557F0865-9EE4-49ED-8C19-0BFD5DA5B4F1}" dt="2021-12-16T12:43:44.890" v="1233" actId="1076"/>
          <ac:cxnSpMkLst>
            <pc:docMk/>
            <pc:sldMk cId="2879256710" sldId="290"/>
            <ac:cxnSpMk id="267" creationId="{D6D21857-10A6-4CA0-91E7-6DEE66FFA0A6}"/>
          </ac:cxnSpMkLst>
        </pc:cxnChg>
        <pc:cxnChg chg="add mod">
          <ac:chgData name="NGUYEN PHAM ANH THU" userId="baf72463-252b-4d5f-a6ca-5a6327a9888d" providerId="ADAL" clId="{557F0865-9EE4-49ED-8C19-0BFD5DA5B4F1}" dt="2021-12-16T12:43:44.890" v="1233" actId="1076"/>
          <ac:cxnSpMkLst>
            <pc:docMk/>
            <pc:sldMk cId="2879256710" sldId="290"/>
            <ac:cxnSpMk id="269" creationId="{4A152FC9-A4C8-46A3-A022-A533FA09E1FE}"/>
          </ac:cxnSpMkLst>
        </pc:cxnChg>
        <pc:cxnChg chg="add mod">
          <ac:chgData name="NGUYEN PHAM ANH THU" userId="baf72463-252b-4d5f-a6ca-5a6327a9888d" providerId="ADAL" clId="{557F0865-9EE4-49ED-8C19-0BFD5DA5B4F1}" dt="2021-12-16T12:43:44.890" v="1233" actId="1076"/>
          <ac:cxnSpMkLst>
            <pc:docMk/>
            <pc:sldMk cId="2879256710" sldId="290"/>
            <ac:cxnSpMk id="273" creationId="{5142DF45-FC02-4608-8EE9-BC5796388F2F}"/>
          </ac:cxnSpMkLst>
        </pc:cxnChg>
        <pc:cxnChg chg="add mod">
          <ac:chgData name="NGUYEN PHAM ANH THU" userId="baf72463-252b-4d5f-a6ca-5a6327a9888d" providerId="ADAL" clId="{557F0865-9EE4-49ED-8C19-0BFD5DA5B4F1}" dt="2021-12-16T12:43:44.890" v="1233" actId="1076"/>
          <ac:cxnSpMkLst>
            <pc:docMk/>
            <pc:sldMk cId="2879256710" sldId="290"/>
            <ac:cxnSpMk id="286" creationId="{5C1B9DFC-6DBC-4636-BD7F-60812E500E25}"/>
          </ac:cxnSpMkLst>
        </pc:cxnChg>
        <pc:cxnChg chg="add mod">
          <ac:chgData name="NGUYEN PHAM ANH THU" userId="baf72463-252b-4d5f-a6ca-5a6327a9888d" providerId="ADAL" clId="{557F0865-9EE4-49ED-8C19-0BFD5DA5B4F1}" dt="2021-12-16T12:43:44.890" v="1233" actId="1076"/>
          <ac:cxnSpMkLst>
            <pc:docMk/>
            <pc:sldMk cId="2879256710" sldId="290"/>
            <ac:cxnSpMk id="289" creationId="{F9ED67B5-1801-4B50-AA89-4F547856BA5A}"/>
          </ac:cxnSpMkLst>
        </pc:cxnChg>
        <pc:cxnChg chg="add mod">
          <ac:chgData name="NGUYEN PHAM ANH THU" userId="baf72463-252b-4d5f-a6ca-5a6327a9888d" providerId="ADAL" clId="{557F0865-9EE4-49ED-8C19-0BFD5DA5B4F1}" dt="2021-12-16T12:43:44.890" v="1233" actId="1076"/>
          <ac:cxnSpMkLst>
            <pc:docMk/>
            <pc:sldMk cId="2879256710" sldId="290"/>
            <ac:cxnSpMk id="291" creationId="{A9A45312-9354-436C-85F0-D6B698A87503}"/>
          </ac:cxnSpMkLst>
        </pc:cxnChg>
        <pc:cxnChg chg="add mod">
          <ac:chgData name="NGUYEN PHAM ANH THU" userId="baf72463-252b-4d5f-a6ca-5a6327a9888d" providerId="ADAL" clId="{557F0865-9EE4-49ED-8C19-0BFD5DA5B4F1}" dt="2021-12-16T12:43:44.890" v="1233" actId="1076"/>
          <ac:cxnSpMkLst>
            <pc:docMk/>
            <pc:sldMk cId="2879256710" sldId="290"/>
            <ac:cxnSpMk id="295" creationId="{BB7C6918-03F2-49D9-BEBE-10004D2435FF}"/>
          </ac:cxnSpMkLst>
        </pc:cxnChg>
      </pc:sldChg>
      <pc:sldChg chg="modTransition modAnim">
        <pc:chgData name="NGUYEN PHAM ANH THU" userId="baf72463-252b-4d5f-a6ca-5a6327a9888d" providerId="ADAL" clId="{557F0865-9EE4-49ED-8C19-0BFD5DA5B4F1}" dt="2021-12-16T12:39:51.446" v="1214"/>
        <pc:sldMkLst>
          <pc:docMk/>
          <pc:sldMk cId="3883057258" sldId="291"/>
        </pc:sldMkLst>
      </pc:sldChg>
      <pc:sldChg chg="modTransition modAnim modNotesTx">
        <pc:chgData name="NGUYEN PHAM ANH THU" userId="baf72463-252b-4d5f-a6ca-5a6327a9888d" providerId="ADAL" clId="{557F0865-9EE4-49ED-8C19-0BFD5DA5B4F1}" dt="2021-12-16T13:17:38.152" v="2563" actId="113"/>
        <pc:sldMkLst>
          <pc:docMk/>
          <pc:sldMk cId="4114943756" sldId="292"/>
        </pc:sldMkLst>
      </pc:sldChg>
      <pc:sldChg chg="modSp mod modTransition modAnim">
        <pc:chgData name="NGUYEN PHAM ANH THU" userId="baf72463-252b-4d5f-a6ca-5a6327a9888d" providerId="ADAL" clId="{557F0865-9EE4-49ED-8C19-0BFD5DA5B4F1}" dt="2021-12-16T12:54:02.832" v="1314"/>
        <pc:sldMkLst>
          <pc:docMk/>
          <pc:sldMk cId="360104098" sldId="293"/>
        </pc:sldMkLst>
        <pc:spChg chg="mod">
          <ac:chgData name="NGUYEN PHAM ANH THU" userId="baf72463-252b-4d5f-a6ca-5a6327a9888d" providerId="ADAL" clId="{557F0865-9EE4-49ED-8C19-0BFD5DA5B4F1}" dt="2021-12-16T11:56:18.942" v="92" actId="20577"/>
          <ac:spMkLst>
            <pc:docMk/>
            <pc:sldMk cId="360104098" sldId="293"/>
            <ac:spMk id="17" creationId="{541D1ABD-5B50-4D78-A9D9-04C8F8F31737}"/>
          </ac:spMkLst>
        </pc:spChg>
      </pc:sldChg>
      <pc:sldChg chg="modSp mod modTransition modAnim modNotesTx">
        <pc:chgData name="NGUYEN PHAM ANH THU" userId="baf72463-252b-4d5f-a6ca-5a6327a9888d" providerId="ADAL" clId="{557F0865-9EE4-49ED-8C19-0BFD5DA5B4F1}" dt="2021-12-16T13:23:31.889" v="2913" actId="1076"/>
        <pc:sldMkLst>
          <pc:docMk/>
          <pc:sldMk cId="3770205219" sldId="294"/>
        </pc:sldMkLst>
        <pc:spChg chg="mod">
          <ac:chgData name="NGUYEN PHAM ANH THU" userId="baf72463-252b-4d5f-a6ca-5a6327a9888d" providerId="ADAL" clId="{557F0865-9EE4-49ED-8C19-0BFD5DA5B4F1}" dt="2021-12-16T13:23:31.889" v="2913" actId="1076"/>
          <ac:spMkLst>
            <pc:docMk/>
            <pc:sldMk cId="3770205219" sldId="294"/>
            <ac:spMk id="31" creationId="{1F7BF8BD-5ED3-4E48-B9FD-948F8D467CA5}"/>
          </ac:spMkLst>
        </pc:spChg>
        <pc:spChg chg="mod">
          <ac:chgData name="NGUYEN PHAM ANH THU" userId="baf72463-252b-4d5f-a6ca-5a6327a9888d" providerId="ADAL" clId="{557F0865-9EE4-49ED-8C19-0BFD5DA5B4F1}" dt="2021-12-16T13:23:11.948" v="2911" actId="1076"/>
          <ac:spMkLst>
            <pc:docMk/>
            <pc:sldMk cId="3770205219" sldId="294"/>
            <ac:spMk id="37" creationId="{18A5DC46-D5DB-421D-80D0-08FF44BCCEBE}"/>
          </ac:spMkLst>
        </pc:spChg>
        <pc:spChg chg="mod">
          <ac:chgData name="NGUYEN PHAM ANH THU" userId="baf72463-252b-4d5f-a6ca-5a6327a9888d" providerId="ADAL" clId="{557F0865-9EE4-49ED-8C19-0BFD5DA5B4F1}" dt="2021-12-16T13:23:16.958" v="2912" actId="1076"/>
          <ac:spMkLst>
            <pc:docMk/>
            <pc:sldMk cId="3770205219" sldId="294"/>
            <ac:spMk id="43" creationId="{BDDF9FD3-3FFB-4701-8CE2-1F3F7F1BB980}"/>
          </ac:spMkLst>
        </pc:spChg>
        <pc:spChg chg="mod">
          <ac:chgData name="NGUYEN PHAM ANH THU" userId="baf72463-252b-4d5f-a6ca-5a6327a9888d" providerId="ADAL" clId="{557F0865-9EE4-49ED-8C19-0BFD5DA5B4F1}" dt="2021-12-16T11:56:22.262" v="93" actId="20577"/>
          <ac:spMkLst>
            <pc:docMk/>
            <pc:sldMk cId="3770205219" sldId="294"/>
            <ac:spMk id="170" creationId="{07390060-A82D-4808-9D2E-ACDFD60F7669}"/>
          </ac:spMkLst>
        </pc:spChg>
      </pc:sldChg>
      <pc:sldChg chg="modTransition modAnim">
        <pc:chgData name="NGUYEN PHAM ANH THU" userId="baf72463-252b-4d5f-a6ca-5a6327a9888d" providerId="ADAL" clId="{557F0865-9EE4-49ED-8C19-0BFD5DA5B4F1}" dt="2021-12-16T12:25:32.892" v="1126"/>
        <pc:sldMkLst>
          <pc:docMk/>
          <pc:sldMk cId="3427863838" sldId="295"/>
        </pc:sldMkLst>
      </pc:sldChg>
      <pc:sldMasterChg chg="modTransition modSldLayout">
        <pc:chgData name="NGUYEN PHAM ANH THU" userId="baf72463-252b-4d5f-a6ca-5a6327a9888d" providerId="ADAL" clId="{557F0865-9EE4-49ED-8C19-0BFD5DA5B4F1}" dt="2021-12-16T12:21:42.554" v="1123"/>
        <pc:sldMasterMkLst>
          <pc:docMk/>
          <pc:sldMasterMk cId="0" sldId="2147483648"/>
        </pc:sldMasterMkLst>
        <pc:sldLayoutChg chg="modTransition">
          <pc:chgData name="NGUYEN PHAM ANH THU" userId="baf72463-252b-4d5f-a6ca-5a6327a9888d" providerId="ADAL" clId="{557F0865-9EE4-49ED-8C19-0BFD5DA5B4F1}" dt="2021-12-16T12:21:42.554" v="1123"/>
          <pc:sldLayoutMkLst>
            <pc:docMk/>
            <pc:sldMasterMk cId="0" sldId="2147483648"/>
            <pc:sldLayoutMk cId="0" sldId="2147483649"/>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0"/>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1"/>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2"/>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3"/>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4"/>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5"/>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6"/>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7"/>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8"/>
          </pc:sldLayoutMkLst>
        </pc:sldLayoutChg>
        <pc:sldLayoutChg chg="modTransition">
          <pc:chgData name="NGUYEN PHAM ANH THU" userId="baf72463-252b-4d5f-a6ca-5a6327a9888d" providerId="ADAL" clId="{557F0865-9EE4-49ED-8C19-0BFD5DA5B4F1}" dt="2021-12-16T12:21:42.554" v="1123"/>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AC1A6-673B-4678-B483-6CDE0B2ECF55}" type="datetimeFigureOut">
              <a:rPr lang="zh-CN" altLang="en-US" smtClean="0"/>
              <a:t>2023/5/2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36261-BF9B-417B-BCDC-BFF16F249F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031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1186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3699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7121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697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6679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66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3352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056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9360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6299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990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287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242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18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28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7231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3610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8449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9704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657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2340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6954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0068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266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9216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945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650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6826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696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3260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9210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6534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5251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2638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649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7407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2023/5/2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94" r:id="rId2"/>
    <p:sldLayoutId id="2147483688" r:id="rId3"/>
    <p:sldLayoutId id="2147483676" r:id="rId4"/>
    <p:sldLayoutId id="2147483674" r:id="rId5"/>
    <p:sldLayoutId id="2147483666" r:id="rId6"/>
    <p:sldLayoutId id="2147483663" r:id="rId7"/>
    <p:sldLayoutId id="2147483650" r:id="rId8"/>
    <p:sldLayoutId id="2147483696" r:id="rId9"/>
    <p:sldLayoutId id="2147483695" r:id="rId10"/>
    <p:sldLayoutId id="2147483693" r:id="rId11"/>
    <p:sldLayoutId id="2147483692" r:id="rId12"/>
    <p:sldLayoutId id="2147483691" r:id="rId13"/>
    <p:sldLayoutId id="2147483690" r:id="rId14"/>
    <p:sldLayoutId id="2147483689" r:id="rId15"/>
    <p:sldLayoutId id="2147483686" r:id="rId16"/>
    <p:sldLayoutId id="2147483685" r:id="rId17"/>
    <p:sldLayoutId id="2147483684" r:id="rId18"/>
    <p:sldLayoutId id="2147483683" r:id="rId19"/>
    <p:sldLayoutId id="2147483682" r:id="rId20"/>
    <p:sldLayoutId id="2147483681" r:id="rId21"/>
    <p:sldLayoutId id="2147483680" r:id="rId22"/>
    <p:sldLayoutId id="2147483679" r:id="rId23"/>
    <p:sldLayoutId id="2147483678" r:id="rId24"/>
    <p:sldLayoutId id="2147483677" r:id="rId25"/>
    <p:sldLayoutId id="2147483675" r:id="rId26"/>
    <p:sldLayoutId id="2147483673" r:id="rId27"/>
    <p:sldLayoutId id="2147483672" r:id="rId28"/>
    <p:sldLayoutId id="2147483671" r:id="rId29"/>
    <p:sldLayoutId id="2147483670" r:id="rId30"/>
    <p:sldLayoutId id="2147483669" r:id="rId31"/>
    <p:sldLayoutId id="2147483668" r:id="rId32"/>
    <p:sldLayoutId id="2147483667" r:id="rId33"/>
    <p:sldLayoutId id="2147483665" r:id="rId34"/>
    <p:sldLayoutId id="2147483664" r:id="rId35"/>
    <p:sldLayoutId id="2147483661" r:id="rId36"/>
    <p:sldLayoutId id="2147483651" r:id="rId37"/>
    <p:sldLayoutId id="2147483652" r:id="rId38"/>
    <p:sldLayoutId id="2147483653" r:id="rId39"/>
    <p:sldLayoutId id="2147483654" r:id="rId40"/>
    <p:sldLayoutId id="2147483655" r:id="rId41"/>
    <p:sldLayoutId id="2147483656" r:id="rId42"/>
    <p:sldLayoutId id="2147483657" r:id="rId43"/>
    <p:sldLayoutId id="2147483658" r:id="rId44"/>
    <p:sldLayoutId id="2147483659" r:id="rId45"/>
    <p:sldLayoutId id="2147483660" r:id="rId46"/>
    <p:sldLayoutId id="2147483687" r:id="rId47"/>
    <p:sldLayoutId id="2147483662"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emf"/><Relationship Id="rId7" Type="http://schemas.openxmlformats.org/officeDocument/2006/relationships/image" Target="../media/image10.em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6.emf"/><Relationship Id="rId7" Type="http://schemas.openxmlformats.org/officeDocument/2006/relationships/image" Target="../media/image14.emf"/><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4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7.jpeg"/><Relationship Id="rId7" Type="http://schemas.openxmlformats.org/officeDocument/2006/relationships/image" Target="../media/image9.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9.gif"/><Relationship Id="rId4" Type="http://schemas.openxmlformats.org/officeDocument/2006/relationships/image" Target="../media/image4.emf"/><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4.emf"/><Relationship Id="rId7" Type="http://schemas.openxmlformats.org/officeDocument/2006/relationships/image" Target="../media/image10.emf"/><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4715" t="21480" r="6517" b="14885"/>
          <a:stretch/>
        </p:blipFill>
        <p:spPr>
          <a:xfrm>
            <a:off x="0" y="1"/>
            <a:ext cx="12192000" cy="6858000"/>
          </a:xfrm>
          <a:prstGeom prst="rect">
            <a:avLst/>
          </a:prstGeom>
        </p:spPr>
      </p:pic>
      <p:sp>
        <p:nvSpPr>
          <p:cNvPr id="3" name="文本框 18"/>
          <p:cNvSpPr txBox="1"/>
          <p:nvPr/>
        </p:nvSpPr>
        <p:spPr>
          <a:xfrm>
            <a:off x="0" y="1894602"/>
            <a:ext cx="7257455" cy="1754326"/>
          </a:xfrm>
          <a:prstGeom prst="rect">
            <a:avLst/>
          </a:prstGeom>
          <a:noFill/>
        </p:spPr>
        <p:txBody>
          <a:bodyPr wrap="square" rtlCol="0">
            <a:spAutoFit/>
          </a:bodyPr>
          <a:lstStyle/>
          <a:p>
            <a:pPr algn="ctr"/>
            <a:r>
              <a:rPr lang="en-US" altLang="zh-CN" sz="54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Chào mừng các con đến với tiết học Tiếng Việt</a:t>
            </a:r>
            <a:endParaRPr lang="en-US" altLang="zh-CN" sz="5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4" name="Media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6374526"/>
            <a:ext cx="609600" cy="609600"/>
          </a:xfrm>
          <a:prstGeom prst="rect">
            <a:avLst/>
          </a:prstGeom>
        </p:spPr>
      </p:pic>
    </p:spTree>
    <p:extLst>
      <p:ext uri="{BB962C8B-B14F-4D97-AF65-F5344CB8AC3E}">
        <p14:creationId xmlns:p14="http://schemas.microsoft.com/office/powerpoint/2010/main" val="3562241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9381" fill="hold"/>
                                        <p:tgtEl>
                                          <p:spTgt spid="4"/>
                                        </p:tgtEl>
                                      </p:cBhvr>
                                    </p:cmd>
                                  </p:childTnLst>
                                </p:cTn>
                              </p:par>
                            </p:childTnLst>
                          </p:cTn>
                        </p:par>
                      </p:childTnLst>
                    </p:cTn>
                  </p:par>
                </p:childTnLst>
              </p:cTn>
              <p:nextCondLst>
                <p:cond evt="onClick" delay="0">
                  <p:tgtEl>
                    <p:spTgt spid="4"/>
                  </p:tgtEl>
                </p:cond>
              </p:nextCondLst>
            </p:seq>
            <p:audio>
              <p:cMediaNode vol="80000">
                <p:cTn id="16" fill="hold" display="0">
                  <p:stCondLst>
                    <p:cond delay="indefinite"/>
                  </p:stCondLst>
                  <p:endCondLst>
                    <p:cond evt="onStopAudio" delay="0">
                      <p:tgtEl>
                        <p:sldTgt/>
                      </p:tgtEl>
                    </p:cond>
                  </p:endCondLst>
                </p:cTn>
                <p:tgtEl>
                  <p:spTgt spid="4"/>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3573925" y="176980"/>
            <a:ext cx="9805103" cy="9217413"/>
          </a:xfrm>
          <a:prstGeom prst="rect">
            <a:avLst/>
          </a:prstGeom>
        </p:spPr>
      </p:pic>
      <p:grpSp>
        <p:nvGrpSpPr>
          <p:cNvPr id="7" name="组合 6"/>
          <p:cNvGrpSpPr/>
          <p:nvPr/>
        </p:nvGrpSpPr>
        <p:grpSpPr>
          <a:xfrm>
            <a:off x="320716" y="2238478"/>
            <a:ext cx="3083430" cy="3599335"/>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Times New Roman" panose="02020603050405020304" pitchFamily="18" charset="0"/>
                <a:cs typeface="Times New Roman" panose="02020603050405020304" pitchFamily="18" charset="0"/>
              </a:endParaRPr>
            </a:p>
          </p:txBody>
        </p:sp>
      </p:grpSp>
      <p:cxnSp>
        <p:nvCxnSpPr>
          <p:cNvPr id="9" name="直接连接符 8"/>
          <p:cNvCxnSpPr/>
          <p:nvPr/>
        </p:nvCxnSpPr>
        <p:spPr>
          <a:xfrm flipV="1">
            <a:off x="320716" y="1677782"/>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139368" y="1657628"/>
            <a:ext cx="1226184" cy="5953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35028" y="1434585"/>
            <a:ext cx="440475" cy="440475"/>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503144" y="2118257"/>
            <a:ext cx="2754539" cy="1210011"/>
          </a:xfrm>
          <a:prstGeom prst="rect">
            <a:avLst/>
          </a:prstGeom>
        </p:spPr>
        <p:txBody>
          <a:bodyPr wrap="square">
            <a:spAutoFit/>
          </a:bodyPr>
          <a:lstStyle/>
          <a:p>
            <a:pPr algn="ctr">
              <a:lnSpc>
                <a:spcPct val="150000"/>
              </a:lnSpc>
            </a:pPr>
            <a:endParaRPr lang="en-US" altLang="zh-CN" sz="5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103590" y="5897557"/>
            <a:ext cx="4074481" cy="1235851"/>
          </a:xfrm>
          <a:prstGeom prst="rect">
            <a:avLst/>
          </a:prstGeom>
        </p:spPr>
      </p:pic>
      <p:grpSp>
        <p:nvGrpSpPr>
          <p:cNvPr id="22" name="Group 21">
            <a:extLst>
              <a:ext uri="{FF2B5EF4-FFF2-40B4-BE49-F238E27FC236}">
                <a16:creationId xmlns:a16="http://schemas.microsoft.com/office/drawing/2014/main" id="{AEEB41FD-930F-4923-941F-FD1A543B5851}"/>
              </a:ext>
            </a:extLst>
          </p:cNvPr>
          <p:cNvGrpSpPr/>
          <p:nvPr/>
        </p:nvGrpSpPr>
        <p:grpSpPr>
          <a:xfrm>
            <a:off x="662246" y="368275"/>
            <a:ext cx="3140218" cy="702892"/>
            <a:chOff x="3652468" y="238546"/>
            <a:chExt cx="3140218" cy="702892"/>
          </a:xfrm>
        </p:grpSpPr>
        <p:sp>
          <p:nvSpPr>
            <p:cNvPr id="23" name="Rectangle 22">
              <a:extLst>
                <a:ext uri="{FF2B5EF4-FFF2-40B4-BE49-F238E27FC236}">
                  <a16:creationId xmlns:a16="http://schemas.microsoft.com/office/drawing/2014/main" id="{02DE2532-2D9C-4B22-9279-5A65B2AAFECF}"/>
                </a:ext>
              </a:extLst>
            </p:cNvPr>
            <p:cNvSpPr/>
            <p:nvPr/>
          </p:nvSpPr>
          <p:spPr>
            <a:xfrm>
              <a:off x="3687194" y="238546"/>
              <a:ext cx="3105492"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FEF7DF1-3228-4C65-B21B-1DD65AC351E6}"/>
                </a:ext>
              </a:extLst>
            </p:cNvPr>
            <p:cNvSpPr txBox="1"/>
            <p:nvPr/>
          </p:nvSpPr>
          <p:spPr>
            <a:xfrm>
              <a:off x="3652468" y="295107"/>
              <a:ext cx="3140218"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LUYỆN TẬP</a:t>
              </a:r>
            </a:p>
          </p:txBody>
        </p:sp>
      </p:grpSp>
      <p:sp>
        <p:nvSpPr>
          <p:cNvPr id="3" name="TextBox 2"/>
          <p:cNvSpPr txBox="1"/>
          <p:nvPr/>
        </p:nvSpPr>
        <p:spPr>
          <a:xfrm>
            <a:off x="5088411" y="2423950"/>
            <a:ext cx="7269633" cy="3970318"/>
          </a:xfrm>
          <a:prstGeom prst="rect">
            <a:avLst/>
          </a:prstGeom>
          <a:noFill/>
        </p:spPr>
        <p:txBody>
          <a:bodyPr wrap="square" rtlCol="0">
            <a:spAutoFit/>
          </a:bodyPr>
          <a:lstStyle/>
          <a:p>
            <a:pPr lvl="0">
              <a:defRPr/>
            </a:pPr>
            <a:r>
              <a:rPr lang="en-US" sz="3600" dirty="0">
                <a:latin typeface="Times New Roman" panose="02020603050405020304" pitchFamily="18" charset="0"/>
                <a:cs typeface="Times New Roman" pitchFamily="18" charset="0"/>
              </a:rPr>
              <a:t>-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a:t>
            </a:r>
          </a:p>
          <a:p>
            <a:pPr lvl="0">
              <a:defRPr/>
            </a:pP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Đoạn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a:t>
            </a:r>
          </a:p>
          <a:p>
            <a:pPr>
              <a:defRPr/>
            </a:pPr>
            <a:r>
              <a:rPr lang="en-US" sz="3600" dirty="0">
                <a:latin typeface="Times New Roman" panose="02020603050405020304" pitchFamily="18" charset="0"/>
                <a:ea typeface="Aachen" panose="02020500000000000000" pitchFamily="18" charset="0"/>
                <a:cs typeface="Times New Roman" panose="02020603050405020304" pitchFamily="18" charset="0"/>
              </a:rPr>
              <a:t>(</a:t>
            </a:r>
            <a:r>
              <a:rPr lang="en-US" sz="3600" dirty="0" err="1">
                <a:latin typeface="Times New Roman" panose="02020603050405020304" pitchFamily="18" charset="0"/>
                <a:ea typeface="Aachen" panose="02020500000000000000" pitchFamily="18" charset="0"/>
                <a:cs typeface="Times New Roman" panose="02020603050405020304" pitchFamily="18" charset="0"/>
              </a:rPr>
              <a:t>Thời</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gian</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địa</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điểm</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hoạt</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động</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của</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mọi</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người</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và</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cảm</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nghĩ</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về</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chuyến</a:t>
            </a:r>
            <a:r>
              <a:rPr lang="en-US" sz="3600" dirty="0">
                <a:latin typeface="Times New Roman" panose="02020603050405020304" pitchFamily="18" charset="0"/>
                <a:ea typeface="Aachen" panose="02020500000000000000" pitchFamily="18" charset="0"/>
                <a:cs typeface="Times New Roman" panose="02020603050405020304" pitchFamily="18" charset="0"/>
              </a:rPr>
              <a:t> </a:t>
            </a:r>
            <a:r>
              <a:rPr lang="en-US" sz="3600" dirty="0" err="1">
                <a:latin typeface="Times New Roman" panose="02020603050405020304" pitchFamily="18" charset="0"/>
                <a:ea typeface="Aachen" panose="02020500000000000000" pitchFamily="18" charset="0"/>
                <a:cs typeface="Times New Roman" panose="02020603050405020304" pitchFamily="18" charset="0"/>
              </a:rPr>
              <a:t>đi</a:t>
            </a:r>
            <a:r>
              <a:rPr lang="en-US" sz="3600" dirty="0">
                <a:latin typeface="Times New Roman" panose="02020603050405020304" pitchFamily="18" charset="0"/>
                <a:ea typeface="Aachen" panose="02020500000000000000" pitchFamily="18" charset="0"/>
                <a:cs typeface="Times New Roman" panose="02020603050405020304" pitchFamily="18" charset="0"/>
              </a:rPr>
              <a:t>)</a:t>
            </a:r>
            <a:endParaRPr lang="en-US" sz="3600" dirty="0">
              <a:latin typeface="Times New Roman" pitchFamily="18" charset="0"/>
              <a:cs typeface="Times New Roman" pitchFamily="18" charset="0"/>
            </a:endParaRPr>
          </a:p>
          <a:p>
            <a:pPr>
              <a:lnSpc>
                <a:spcPct val="150000"/>
              </a:lnSpc>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Diễn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rõ</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lạc</a:t>
            </a:r>
            <a:r>
              <a:rPr lang="en-US" sz="3600" dirty="0">
                <a:latin typeface="Times New Roman" pitchFamily="18" charset="0"/>
                <a:cs typeface="Times New Roman" pitchFamily="18" charset="0"/>
              </a:rPr>
              <a:t>.</a:t>
            </a:r>
          </a:p>
          <a:p>
            <a:pPr lvl="0">
              <a:defRPr/>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chữ</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sẽ</a:t>
            </a:r>
            <a:r>
              <a:rPr lang="en-US" sz="3600" dirty="0">
                <a:latin typeface="Times New Roman" pitchFamily="18" charset="0"/>
                <a:cs typeface="Times New Roman" pitchFamily="18" charset="0"/>
              </a:rPr>
              <a:t>.</a:t>
            </a:r>
          </a:p>
          <a:p>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2CB40D7-4253-4DC5-A39E-C3C207990C8A}"/>
              </a:ext>
            </a:extLst>
          </p:cNvPr>
          <p:cNvSpPr txBox="1"/>
          <p:nvPr/>
        </p:nvSpPr>
        <p:spPr>
          <a:xfrm flipH="1">
            <a:off x="464550" y="2125983"/>
            <a:ext cx="2505009" cy="3682483"/>
          </a:xfrm>
          <a:prstGeom prst="rect">
            <a:avLst/>
          </a:prstGeom>
          <a:noFill/>
        </p:spPr>
        <p:txBody>
          <a:bodyPr wrap="square" rtlCol="0">
            <a:spAutoFit/>
          </a:bodyPr>
          <a:lstStyle/>
          <a:p>
            <a:pPr algn="ctr">
              <a:lnSpc>
                <a:spcPct val="150000"/>
              </a:lnSpc>
            </a:pPr>
            <a:r>
              <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TIÊU</a:t>
            </a:r>
          </a:p>
          <a:p>
            <a:pPr algn="ctr">
              <a:lnSpc>
                <a:spcPct val="150000"/>
              </a:lnSpc>
            </a:pPr>
            <a:r>
              <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CHÍ </a:t>
            </a:r>
          </a:p>
          <a:p>
            <a:pPr algn="ctr">
              <a:lnSpc>
                <a:spcPct val="150000"/>
              </a:lnSpc>
            </a:pPr>
            <a:r>
              <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VIẾT</a:t>
            </a:r>
            <a:endParaRPr lang="vi-VN" sz="5400" dirty="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89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4" presetClass="emph" presetSubtype="0" repeatCount="indefinite" fill="hold" grpId="0" nodeType="afterEffect">
                                  <p:stCondLst>
                                    <p:cond delay="0"/>
                                  </p:stCondLst>
                                  <p:iterate type="lt">
                                    <p:tmPct val="10000"/>
                                  </p:iterate>
                                  <p:childTnLst>
                                    <p:animMotion origin="layout" path="M 4.58333E-6 -1.85185E-6 L 4.58333E-6 -0.07222 " pathEditMode="relative" rAng="0" ptsTypes="AA">
                                      <p:cBhvr>
                                        <p:cTn id="27" dur="250" accel="50000" decel="50000" autoRev="1" fill="hold">
                                          <p:stCondLst>
                                            <p:cond delay="0"/>
                                          </p:stCondLst>
                                        </p:cTn>
                                        <p:tgtEl>
                                          <p:spTgt spid="16"/>
                                        </p:tgtEl>
                                        <p:attrNameLst>
                                          <p:attrName>ppt_x</p:attrName>
                                          <p:attrName>ppt_y</p:attrName>
                                        </p:attrNameLst>
                                      </p:cBhvr>
                                      <p:rCtr x="0" y="-3611"/>
                                    </p:animMotion>
                                    <p:animRot by="1500000">
                                      <p:cBhvr>
                                        <p:cTn id="28" dur="125" fill="hold">
                                          <p:stCondLst>
                                            <p:cond delay="0"/>
                                          </p:stCondLst>
                                        </p:cTn>
                                        <p:tgtEl>
                                          <p:spTgt spid="16"/>
                                        </p:tgtEl>
                                        <p:attrNameLst>
                                          <p:attrName>r</p:attrName>
                                        </p:attrNameLst>
                                      </p:cBhvr>
                                    </p:animRot>
                                    <p:animRot by="-1500000">
                                      <p:cBhvr>
                                        <p:cTn id="29" dur="125" fill="hold">
                                          <p:stCondLst>
                                            <p:cond delay="125"/>
                                          </p:stCondLst>
                                        </p:cTn>
                                        <p:tgtEl>
                                          <p:spTgt spid="16"/>
                                        </p:tgtEl>
                                        <p:attrNameLst>
                                          <p:attrName>r</p:attrName>
                                        </p:attrNameLst>
                                      </p:cBhvr>
                                    </p:animRot>
                                    <p:animRot by="-1500000">
                                      <p:cBhvr>
                                        <p:cTn id="30" dur="125" fill="hold">
                                          <p:stCondLst>
                                            <p:cond delay="250"/>
                                          </p:stCondLst>
                                        </p:cTn>
                                        <p:tgtEl>
                                          <p:spTgt spid="16"/>
                                        </p:tgtEl>
                                        <p:attrNameLst>
                                          <p:attrName>r</p:attrName>
                                        </p:attrNameLst>
                                      </p:cBhvr>
                                    </p:animRot>
                                    <p:animRot by="1500000">
                                      <p:cBhvr>
                                        <p:cTn id="3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0" y="582007"/>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8C3F9B75-4619-4613-B94A-52B066843649}"/>
              </a:ext>
            </a:extLst>
          </p:cNvPr>
          <p:cNvCxnSpPr>
            <a:cxnSpLocks/>
          </p:cNvCxnSpPr>
          <p:nvPr/>
        </p:nvCxnSpPr>
        <p:spPr>
          <a:xfrm>
            <a:off x="7750853" y="1342941"/>
            <a:ext cx="0" cy="45881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6535" b="55220"/>
          <a:stretch/>
        </p:blipFill>
        <p:spPr>
          <a:xfrm>
            <a:off x="7758805" y="920911"/>
            <a:ext cx="4320961" cy="1468328"/>
          </a:xfrm>
          <a:prstGeom prst="rect">
            <a:avLst/>
          </a:prstGeom>
        </p:spPr>
      </p:pic>
      <p:grpSp>
        <p:nvGrpSpPr>
          <p:cNvPr id="65" name="组合 6"/>
          <p:cNvGrpSpPr/>
          <p:nvPr/>
        </p:nvGrpSpPr>
        <p:grpSpPr>
          <a:xfrm>
            <a:off x="7773971" y="2514663"/>
            <a:ext cx="4293600" cy="2816196"/>
            <a:chOff x="1249363" y="868048"/>
            <a:chExt cx="9126536" cy="5353344"/>
          </a:xfrm>
          <a:effectLst>
            <a:outerShdw blurRad="50800" dist="38100" dir="2700000" algn="tl" rotWithShape="0">
              <a:prstClr val="black">
                <a:alpha val="40000"/>
              </a:prstClr>
            </a:outerShdw>
          </a:effectLst>
        </p:grpSpPr>
        <p:sp>
          <p:nvSpPr>
            <p:cNvPr id="66"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67" name="矩形 12"/>
            <p:cNvSpPr/>
            <p:nvPr/>
          </p:nvSpPr>
          <p:spPr>
            <a:xfrm>
              <a:off x="1550913" y="1082204"/>
              <a:ext cx="8495875" cy="4967539"/>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Times New Roman" panose="02020603050405020304" pitchFamily="18" charset="0"/>
                <a:cs typeface="Times New Roman" panose="02020603050405020304" pitchFamily="18" charset="0"/>
              </a:endParaRPr>
            </a:p>
          </p:txBody>
        </p:sp>
      </p:grpSp>
      <p:sp>
        <p:nvSpPr>
          <p:cNvPr id="5" name="TextBox 4"/>
          <p:cNvSpPr txBox="1"/>
          <p:nvPr/>
        </p:nvSpPr>
        <p:spPr>
          <a:xfrm>
            <a:off x="8144847" y="2998807"/>
            <a:ext cx="4000140" cy="2092881"/>
          </a:xfrm>
          <a:prstGeom prst="rect">
            <a:avLst/>
          </a:prstGeom>
          <a:noFill/>
        </p:spPr>
        <p:txBody>
          <a:bodyPr wrap="square" rtlCol="0">
            <a:spAutoFit/>
          </a:bodyPr>
          <a:lstStyle/>
          <a:p>
            <a:pPr lvl="0">
              <a:defRPr/>
            </a:pPr>
            <a:r>
              <a:rPr lang="en-US" sz="2000">
                <a:latin typeface="Times New Roman" pitchFamily="18" charset="0"/>
                <a:cs typeface="Times New Roman" pitchFamily="18" charset="0"/>
              </a:rPr>
              <a:t>- Đoạn văn đủ số câu.</a:t>
            </a:r>
          </a:p>
          <a:p>
            <a:pPr lvl="0">
              <a:defRPr/>
            </a:pPr>
            <a:r>
              <a:rPr lang="en-US" sz="2000">
                <a:latin typeface="Times New Roman" pitchFamily="18" charset="0"/>
                <a:cs typeface="Times New Roman" pitchFamily="18" charset="0"/>
              </a:rPr>
              <a:t> - Đoạn văn nêu được:</a:t>
            </a:r>
          </a:p>
          <a:p>
            <a:pPr>
              <a:defRPr/>
            </a:pPr>
            <a:r>
              <a:rPr lang="en-US" sz="2000">
                <a:latin typeface="Times New Roman" panose="02020603050405020304" pitchFamily="18" charset="0"/>
                <a:ea typeface="Aachen" panose="02020500000000000000" pitchFamily="18" charset="0"/>
                <a:cs typeface="Times New Roman" panose="02020603050405020304" pitchFamily="18" charset="0"/>
              </a:rPr>
              <a:t>(Thời gian, địa điểm, hoạt động của mọi người và cảm nghĩ về chuyến đi)</a:t>
            </a:r>
            <a:endParaRPr lang="en-US" sz="2000">
              <a:latin typeface="Times New Roman" pitchFamily="18" charset="0"/>
              <a:cs typeface="Times New Roman" pitchFamily="18" charset="0"/>
            </a:endParaRPr>
          </a:p>
          <a:p>
            <a:pPr>
              <a:lnSpc>
                <a:spcPct val="150000"/>
              </a:lnSpc>
            </a:pPr>
            <a:r>
              <a:rPr lang="en-US" sz="2000">
                <a:latin typeface="Times New Roman" pitchFamily="18" charset="0"/>
                <a:cs typeface="Times New Roman" pitchFamily="18" charset="0"/>
              </a:rPr>
              <a:t>- Diễn đạt rõ ràng, mạch lạc.</a:t>
            </a:r>
          </a:p>
          <a:p>
            <a:pPr lvl="0">
              <a:defRPr/>
            </a:pPr>
            <a:r>
              <a:rPr lang="en-US" sz="2000">
                <a:latin typeface="Times New Roman" pitchFamily="18" charset="0"/>
                <a:cs typeface="Times New Roman" pitchFamily="18" charset="0"/>
              </a:rPr>
              <a:t>- Trình bày đúng, chữ viết sạch sẽ.</a:t>
            </a:r>
          </a:p>
        </p:txBody>
      </p:sp>
      <p:sp>
        <p:nvSpPr>
          <p:cNvPr id="6" name="TextBox 5"/>
          <p:cNvSpPr txBox="1"/>
          <p:nvPr/>
        </p:nvSpPr>
        <p:spPr>
          <a:xfrm>
            <a:off x="8588598" y="1046334"/>
            <a:ext cx="1048029" cy="369332"/>
          </a:xfrm>
          <a:prstGeom prst="rect">
            <a:avLst/>
          </a:prstGeom>
          <a:noFill/>
        </p:spPr>
        <p:txBody>
          <a:bodyPr wrap="square" rtlCol="0">
            <a:spAutoFit/>
          </a:bodyPr>
          <a:lstStyle/>
          <a:p>
            <a:r>
              <a:rPr lang="vi-VN" b="1">
                <a:latin typeface="Times New Roman" panose="02020603050405020304" pitchFamily="18" charset="0"/>
                <a:cs typeface="Times New Roman" panose="02020603050405020304" pitchFamily="18" charset="0"/>
              </a:rPr>
              <a:t>Bài 2:</a:t>
            </a:r>
            <a:endParaRPr lang="en-US" b="1">
              <a:latin typeface="Times New Roman" panose="02020603050405020304" pitchFamily="18" charset="0"/>
              <a:cs typeface="Times New Roman" panose="02020603050405020304" pitchFamily="18" charset="0"/>
            </a:endParaRPr>
          </a:p>
        </p:txBody>
      </p:sp>
      <p:sp>
        <p:nvSpPr>
          <p:cNvPr id="73" name="TextBox 72"/>
          <p:cNvSpPr txBox="1"/>
          <p:nvPr/>
        </p:nvSpPr>
        <p:spPr>
          <a:xfrm>
            <a:off x="9289067" y="1415666"/>
            <a:ext cx="2354705" cy="369332"/>
          </a:xfrm>
          <a:prstGeom prst="rect">
            <a:avLst/>
          </a:prstGeom>
          <a:noFill/>
        </p:spPr>
        <p:txBody>
          <a:bodyPr wrap="square" rtlCol="0">
            <a:spAutoFit/>
          </a:bodyPr>
          <a:lstStyle/>
          <a:p>
            <a:r>
              <a:rPr lang="vi-VN" b="1">
                <a:latin typeface="Times New Roman" panose="02020603050405020304" pitchFamily="18" charset="0"/>
                <a:cs typeface="Times New Roman" panose="02020603050405020304" pitchFamily="18" charset="0"/>
              </a:rPr>
              <a:t>Bài làm </a:t>
            </a:r>
            <a:endParaRPr lang="en-US" b="1">
              <a:latin typeface="Times New Roman" panose="02020603050405020304" pitchFamily="18" charset="0"/>
              <a:cs typeface="Times New Roman" panose="02020603050405020304" pitchFamily="18" charset="0"/>
            </a:endParaRPr>
          </a:p>
        </p:txBody>
      </p:sp>
      <p:grpSp>
        <p:nvGrpSpPr>
          <p:cNvPr id="74" name="Group 73">
            <a:extLst>
              <a:ext uri="{FF2B5EF4-FFF2-40B4-BE49-F238E27FC236}">
                <a16:creationId xmlns:a16="http://schemas.microsoft.com/office/drawing/2014/main" id="{A7A3E52E-42C3-42D8-8756-AC54B23625ED}"/>
              </a:ext>
            </a:extLst>
          </p:cNvPr>
          <p:cNvGrpSpPr/>
          <p:nvPr/>
        </p:nvGrpSpPr>
        <p:grpSpPr>
          <a:xfrm>
            <a:off x="9082045" y="5042987"/>
            <a:ext cx="3364816" cy="2173335"/>
            <a:chOff x="9409614" y="3956391"/>
            <a:chExt cx="2895240" cy="2761610"/>
          </a:xfrm>
        </p:grpSpPr>
        <p:sp>
          <p:nvSpPr>
            <p:cNvPr id="75" name="Cloud 74">
              <a:extLst>
                <a:ext uri="{FF2B5EF4-FFF2-40B4-BE49-F238E27FC236}">
                  <a16:creationId xmlns:a16="http://schemas.microsoft.com/office/drawing/2014/main" id="{664836B7-5475-4C71-A09A-09F61FDA1519}"/>
                </a:ext>
              </a:extLst>
            </p:cNvPr>
            <p:cNvSpPr/>
            <p:nvPr/>
          </p:nvSpPr>
          <p:spPr>
            <a:xfrm>
              <a:off x="9467315" y="3956391"/>
              <a:ext cx="2779840" cy="2366803"/>
            </a:xfrm>
            <a:prstGeom prst="cloud">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76" name="图片 25">
              <a:extLst>
                <a:ext uri="{FF2B5EF4-FFF2-40B4-BE49-F238E27FC236}">
                  <a16:creationId xmlns:a16="http://schemas.microsoft.com/office/drawing/2014/main" id="{1633F6DF-59E2-4DBF-A81E-31F7B002A510}"/>
                </a:ext>
              </a:extLst>
            </p:cNvPr>
            <p:cNvPicPr>
              <a:picLocks noChangeAspect="1"/>
            </p:cNvPicPr>
            <p:nvPr/>
          </p:nvPicPr>
          <p:blipFill>
            <a:blip r:embed="rId3"/>
            <a:stretch>
              <a:fillRect/>
            </a:stretch>
          </p:blipFill>
          <p:spPr>
            <a:xfrm rot="19593532">
              <a:off x="10190470" y="5205061"/>
              <a:ext cx="1107893" cy="1291154"/>
            </a:xfrm>
            <a:prstGeom prst="rect">
              <a:avLst/>
            </a:prstGeom>
          </p:spPr>
        </p:pic>
        <p:pic>
          <p:nvPicPr>
            <p:cNvPr id="77" name="图片 26">
              <a:extLst>
                <a:ext uri="{FF2B5EF4-FFF2-40B4-BE49-F238E27FC236}">
                  <a16:creationId xmlns:a16="http://schemas.microsoft.com/office/drawing/2014/main" id="{5D85E546-F86D-42B8-B65D-2F50739451ED}"/>
                </a:ext>
              </a:extLst>
            </p:cNvPr>
            <p:cNvPicPr>
              <a:picLocks noChangeAspect="1"/>
            </p:cNvPicPr>
            <p:nvPr/>
          </p:nvPicPr>
          <p:blipFill rotWithShape="1">
            <a:blip r:embed="rId4"/>
            <a:srcRect t="29967"/>
            <a:stretch>
              <a:fillRect/>
            </a:stretch>
          </p:blipFill>
          <p:spPr>
            <a:xfrm>
              <a:off x="10675764" y="4723033"/>
              <a:ext cx="1284898" cy="1994968"/>
            </a:xfrm>
            <a:prstGeom prst="rect">
              <a:avLst/>
            </a:prstGeom>
          </p:spPr>
        </p:pic>
        <p:sp>
          <p:nvSpPr>
            <p:cNvPr id="78" name="TextBox 77">
              <a:extLst>
                <a:ext uri="{FF2B5EF4-FFF2-40B4-BE49-F238E27FC236}">
                  <a16:creationId xmlns:a16="http://schemas.microsoft.com/office/drawing/2014/main" id="{53C3A6A6-FF33-4A49-86CE-6BDDDF4204AD}"/>
                </a:ext>
              </a:extLst>
            </p:cNvPr>
            <p:cNvSpPr txBox="1"/>
            <p:nvPr/>
          </p:nvSpPr>
          <p:spPr>
            <a:xfrm>
              <a:off x="9409614" y="4429407"/>
              <a:ext cx="2895240" cy="586628"/>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hiện</a:t>
              </a:r>
              <a:r>
                <a:rPr lang="en-US" sz="2400">
                  <a:latin typeface="Times New Roman" panose="02020603050405020304" pitchFamily="18" charset="0"/>
                  <a:cs typeface="Times New Roman" panose="02020603050405020304" pitchFamily="18" charset="0"/>
                </a:rPr>
                <a:t> cá nhân</a:t>
              </a:r>
              <a:endParaRPr lang="en-US" sz="2400" dirty="0">
                <a:latin typeface="Times New Roman" panose="02020603050405020304" pitchFamily="18" charset="0"/>
                <a:cs typeface="Times New Roman" panose="02020603050405020304" pitchFamily="18" charset="0"/>
              </a:endParaRPr>
            </a:p>
          </p:txBody>
        </p:sp>
      </p:grpSp>
      <p:sp>
        <p:nvSpPr>
          <p:cNvPr id="7" name="Rectangle 6"/>
          <p:cNvSpPr/>
          <p:nvPr/>
        </p:nvSpPr>
        <p:spPr>
          <a:xfrm>
            <a:off x="8552434" y="2681833"/>
            <a:ext cx="1913985" cy="369332"/>
          </a:xfrm>
          <a:prstGeom prst="rect">
            <a:avLst/>
          </a:prstGeom>
        </p:spPr>
        <p:txBody>
          <a:bodyPr wrap="none">
            <a:spAutoFit/>
          </a:bodyPr>
          <a:lstStyle/>
          <a:p>
            <a:r>
              <a:rPr lang="en-US" b="1">
                <a:solidFill>
                  <a:srgbClr val="FF0000"/>
                </a:solidFill>
                <a:latin typeface="Times New Roman" panose="02020603050405020304" pitchFamily="18" charset="0"/>
                <a:cs typeface="Times New Roman" pitchFamily="18" charset="0"/>
              </a:rPr>
              <a:t>TIÊU CHÍ VIẾT </a:t>
            </a:r>
            <a:endParaRPr lang="en-US">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5CFDFB1A-78AB-4C57-A129-543F6075C0DB}"/>
              </a:ext>
            </a:extLst>
          </p:cNvPr>
          <p:cNvGrpSpPr/>
          <p:nvPr/>
        </p:nvGrpSpPr>
        <p:grpSpPr>
          <a:xfrm>
            <a:off x="0" y="-11747"/>
            <a:ext cx="12192000" cy="954107"/>
            <a:chOff x="2617562" y="226198"/>
            <a:chExt cx="12192000" cy="1002910"/>
          </a:xfrm>
        </p:grpSpPr>
        <p:sp>
          <p:nvSpPr>
            <p:cNvPr id="26" name="Rectangle 25">
              <a:extLst>
                <a:ext uri="{FF2B5EF4-FFF2-40B4-BE49-F238E27FC236}">
                  <a16:creationId xmlns:a16="http://schemas.microsoft.com/office/drawing/2014/main" id="{D386A271-0FEE-4210-AD99-9070311F2196}"/>
                </a:ext>
              </a:extLst>
            </p:cNvPr>
            <p:cNvSpPr/>
            <p:nvPr/>
          </p:nvSpPr>
          <p:spPr>
            <a:xfrm>
              <a:off x="2617562" y="238546"/>
              <a:ext cx="12192000" cy="890567"/>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FAFEB26A-8F08-41DB-8500-DD1A2FE628DE}"/>
                </a:ext>
              </a:extLst>
            </p:cNvPr>
            <p:cNvSpPr txBox="1"/>
            <p:nvPr/>
          </p:nvSpPr>
          <p:spPr>
            <a:xfrm>
              <a:off x="3337651" y="226198"/>
              <a:ext cx="10313946" cy="100291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  Viết 4-5 câu kể về một buổi đi chơi cùng người thân (hoặc thầy cô, bạn bè)</a:t>
              </a:r>
              <a:endParaRPr lang="en-US" sz="2800" dirty="0">
                <a:latin typeface="Times New Roman" panose="02020603050405020304" pitchFamily="18" charset="0"/>
                <a:cs typeface="Times New Roman" panose="02020603050405020304" pitchFamily="18" charset="0"/>
              </a:endParaRPr>
            </a:p>
          </p:txBody>
        </p:sp>
        <p:sp>
          <p:nvSpPr>
            <p:cNvPr id="28" name="椭圆 47">
              <a:extLst>
                <a:ext uri="{FF2B5EF4-FFF2-40B4-BE49-F238E27FC236}">
                  <a16:creationId xmlns:a16="http://schemas.microsoft.com/office/drawing/2014/main" id="{541D1ABD-5B50-4D78-A9D9-04C8F8F31737}"/>
                </a:ext>
              </a:extLst>
            </p:cNvPr>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2</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a:blip r:embed="rId5"/>
          <a:stretch>
            <a:fillRect/>
          </a:stretch>
        </p:blipFill>
        <p:spPr>
          <a:xfrm>
            <a:off x="-38539" y="1013123"/>
            <a:ext cx="7866215" cy="5645642"/>
          </a:xfrm>
          <a:prstGeom prst="rect">
            <a:avLst/>
          </a:prstGeom>
        </p:spPr>
      </p:pic>
    </p:spTree>
    <p:extLst>
      <p:ext uri="{BB962C8B-B14F-4D97-AF65-F5344CB8AC3E}">
        <p14:creationId xmlns:p14="http://schemas.microsoft.com/office/powerpoint/2010/main" val="18559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500"/>
                                        <p:tgtEl>
                                          <p:spTgt spid="65"/>
                                        </p:tgtEl>
                                      </p:cBhvr>
                                    </p:animEffect>
                                  </p:childTnLst>
                                </p:cTn>
                              </p:par>
                              <p:par>
                                <p:cTn id="8" presetID="2" presetClass="entr" presetSubtype="4"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500" fill="hold"/>
                                        <p:tgtEl>
                                          <p:spTgt spid="74"/>
                                        </p:tgtEl>
                                        <p:attrNameLst>
                                          <p:attrName>ppt_x</p:attrName>
                                        </p:attrNameLst>
                                      </p:cBhvr>
                                      <p:tavLst>
                                        <p:tav tm="0">
                                          <p:val>
                                            <p:strVal val="#ppt_x"/>
                                          </p:val>
                                        </p:tav>
                                        <p:tav tm="100000">
                                          <p:val>
                                            <p:strVal val="#ppt_x"/>
                                          </p:val>
                                        </p:tav>
                                      </p:tavLst>
                                    </p:anim>
                                    <p:anim calcmode="lin" valueType="num">
                                      <p:cBhvr additive="base">
                                        <p:cTn id="11" dur="500" fill="hold"/>
                                        <p:tgtEl>
                                          <p:spTgt spid="74"/>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0-#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3495780" y="-1135816"/>
            <a:ext cx="9805103" cy="9217413"/>
          </a:xfrm>
          <a:prstGeom prst="rect">
            <a:avLst/>
          </a:prstGeom>
        </p:spPr>
      </p:pic>
      <p:grpSp>
        <p:nvGrpSpPr>
          <p:cNvPr id="7" name="组合 6"/>
          <p:cNvGrpSpPr/>
          <p:nvPr/>
        </p:nvGrpSpPr>
        <p:grpSpPr>
          <a:xfrm>
            <a:off x="320716" y="2238478"/>
            <a:ext cx="3083430" cy="3599335"/>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Times New Roman" panose="02020603050405020304" pitchFamily="18" charset="0"/>
                <a:cs typeface="Times New Roman" panose="02020603050405020304" pitchFamily="18" charset="0"/>
              </a:endParaRPr>
            </a:p>
          </p:txBody>
        </p:sp>
      </p:grpSp>
      <p:cxnSp>
        <p:nvCxnSpPr>
          <p:cNvPr id="9" name="直接连接符 8"/>
          <p:cNvCxnSpPr/>
          <p:nvPr/>
        </p:nvCxnSpPr>
        <p:spPr>
          <a:xfrm flipV="1">
            <a:off x="320716" y="1677782"/>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139368" y="1657628"/>
            <a:ext cx="1226184" cy="5953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35028" y="1434585"/>
            <a:ext cx="440475" cy="440475"/>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503144" y="2118257"/>
            <a:ext cx="2754539" cy="1210011"/>
          </a:xfrm>
          <a:prstGeom prst="rect">
            <a:avLst/>
          </a:prstGeom>
        </p:spPr>
        <p:txBody>
          <a:bodyPr wrap="square">
            <a:spAutoFit/>
          </a:bodyPr>
          <a:lstStyle/>
          <a:p>
            <a:pPr algn="ctr">
              <a:lnSpc>
                <a:spcPct val="150000"/>
              </a:lnSpc>
            </a:pPr>
            <a:endParaRPr lang="en-US" altLang="zh-CN" sz="5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103590" y="5897557"/>
            <a:ext cx="4074481" cy="1235851"/>
          </a:xfrm>
          <a:prstGeom prst="rect">
            <a:avLst/>
          </a:prstGeom>
        </p:spPr>
      </p:pic>
      <p:grpSp>
        <p:nvGrpSpPr>
          <p:cNvPr id="22" name="Group 21">
            <a:extLst>
              <a:ext uri="{FF2B5EF4-FFF2-40B4-BE49-F238E27FC236}">
                <a16:creationId xmlns:a16="http://schemas.microsoft.com/office/drawing/2014/main" id="{AEEB41FD-930F-4923-941F-FD1A543B5851}"/>
              </a:ext>
            </a:extLst>
          </p:cNvPr>
          <p:cNvGrpSpPr/>
          <p:nvPr/>
        </p:nvGrpSpPr>
        <p:grpSpPr>
          <a:xfrm>
            <a:off x="662246" y="368275"/>
            <a:ext cx="3140218" cy="702892"/>
            <a:chOff x="3652468" y="238546"/>
            <a:chExt cx="3140218" cy="702892"/>
          </a:xfrm>
        </p:grpSpPr>
        <p:sp>
          <p:nvSpPr>
            <p:cNvPr id="23" name="Rectangle 22">
              <a:extLst>
                <a:ext uri="{FF2B5EF4-FFF2-40B4-BE49-F238E27FC236}">
                  <a16:creationId xmlns:a16="http://schemas.microsoft.com/office/drawing/2014/main" id="{02DE2532-2D9C-4B22-9279-5A65B2AAFECF}"/>
                </a:ext>
              </a:extLst>
            </p:cNvPr>
            <p:cNvSpPr/>
            <p:nvPr/>
          </p:nvSpPr>
          <p:spPr>
            <a:xfrm>
              <a:off x="3687194" y="238546"/>
              <a:ext cx="3105492"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FEF7DF1-3228-4C65-B21B-1DD65AC351E6}"/>
                </a:ext>
              </a:extLst>
            </p:cNvPr>
            <p:cNvSpPr txBox="1"/>
            <p:nvPr/>
          </p:nvSpPr>
          <p:spPr>
            <a:xfrm>
              <a:off x="3652468" y="295107"/>
              <a:ext cx="3140218"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LUYỆN TẬP</a:t>
              </a:r>
            </a:p>
          </p:txBody>
        </p:sp>
      </p:grpSp>
      <p:sp>
        <p:nvSpPr>
          <p:cNvPr id="3" name="TextBox 2"/>
          <p:cNvSpPr txBox="1"/>
          <p:nvPr/>
        </p:nvSpPr>
        <p:spPr>
          <a:xfrm>
            <a:off x="4742820" y="928761"/>
            <a:ext cx="7493734" cy="5262979"/>
          </a:xfrm>
          <a:prstGeom prst="rect">
            <a:avLst/>
          </a:prstGeom>
          <a:noFill/>
        </p:spPr>
        <p:txBody>
          <a:bodyPr wrap="square" rtlCol="0">
            <a:spAutoFit/>
          </a:bodyPr>
          <a:lstStyle/>
          <a:p>
            <a:pPr lvl="0">
              <a:defRPr/>
            </a:pP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Hè vừa rồi, em đã được đi biển chơi. Bố em lên kế hoạch cho cả nhà được tham gia một chuyến đi thật thú vị. Gia đình em cùng nhau đi tắm biển. Bố dẫn hai mẹ con em tới ăn ở một nhà hàng hải sản rất nhiều món ăn ngon. Em được ngắm nhìn những cảnh đẹp và chơi rất nhiều trò chơi thú vị. Cả gia đình em đều vui và hạnh phúc vì đã có quãng thời gian thật tuyệt vời ở đây. Đây là một chuyến đi thật đang nhớ với em. Em mong sau này sẽ có thật nhiều những chuyến đi như thế.</a:t>
            </a:r>
            <a:br>
              <a:rPr lang="vi-VN" sz="2800">
                <a:latin typeface="Times New Roman" panose="02020603050405020304" pitchFamily="18" charset="0"/>
                <a:cs typeface="Times New Roman" panose="02020603050405020304" pitchFamily="18" charset="0"/>
              </a:rPr>
            </a:br>
            <a:br>
              <a:rPr lang="vi-VN" sz="280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2CB40D7-4253-4DC5-A39E-C3C207990C8A}"/>
              </a:ext>
            </a:extLst>
          </p:cNvPr>
          <p:cNvSpPr txBox="1"/>
          <p:nvPr/>
        </p:nvSpPr>
        <p:spPr>
          <a:xfrm flipH="1">
            <a:off x="464550" y="2125983"/>
            <a:ext cx="2505009" cy="3682483"/>
          </a:xfrm>
          <a:prstGeom prst="rect">
            <a:avLst/>
          </a:prstGeom>
          <a:noFill/>
        </p:spPr>
        <p:txBody>
          <a:bodyPr wrap="square" rtlCol="0">
            <a:spAutoFit/>
          </a:bodyPr>
          <a:lstStyle/>
          <a:p>
            <a:pPr algn="ctr">
              <a:lnSpc>
                <a:spcPct val="150000"/>
              </a:lnSpc>
            </a:pPr>
            <a:r>
              <a:rPr lang="en-US"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Bài tham khảo</a:t>
            </a:r>
            <a:endPar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38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4" presetClass="emph" presetSubtype="0" repeatCount="indefinite" fill="hold" grpId="0" nodeType="afterEffect">
                                  <p:stCondLst>
                                    <p:cond delay="0"/>
                                  </p:stCondLst>
                                  <p:iterate type="lt">
                                    <p:tmPct val="10000"/>
                                  </p:iterate>
                                  <p:childTnLst>
                                    <p:animMotion origin="layout" path="M 4.58333E-6 -1.85185E-6 L 4.58333E-6 -0.07222 " pathEditMode="relative" rAng="0" ptsTypes="AA">
                                      <p:cBhvr>
                                        <p:cTn id="27" dur="250" accel="50000" decel="50000" autoRev="1" fill="hold">
                                          <p:stCondLst>
                                            <p:cond delay="0"/>
                                          </p:stCondLst>
                                        </p:cTn>
                                        <p:tgtEl>
                                          <p:spTgt spid="16"/>
                                        </p:tgtEl>
                                        <p:attrNameLst>
                                          <p:attrName>ppt_x</p:attrName>
                                          <p:attrName>ppt_y</p:attrName>
                                        </p:attrNameLst>
                                      </p:cBhvr>
                                      <p:rCtr x="0" y="-3611"/>
                                    </p:animMotion>
                                    <p:animRot by="1500000">
                                      <p:cBhvr>
                                        <p:cTn id="28" dur="125" fill="hold">
                                          <p:stCondLst>
                                            <p:cond delay="0"/>
                                          </p:stCondLst>
                                        </p:cTn>
                                        <p:tgtEl>
                                          <p:spTgt spid="16"/>
                                        </p:tgtEl>
                                        <p:attrNameLst>
                                          <p:attrName>r</p:attrName>
                                        </p:attrNameLst>
                                      </p:cBhvr>
                                    </p:animRot>
                                    <p:animRot by="-1500000">
                                      <p:cBhvr>
                                        <p:cTn id="29" dur="125" fill="hold">
                                          <p:stCondLst>
                                            <p:cond delay="125"/>
                                          </p:stCondLst>
                                        </p:cTn>
                                        <p:tgtEl>
                                          <p:spTgt spid="16"/>
                                        </p:tgtEl>
                                        <p:attrNameLst>
                                          <p:attrName>r</p:attrName>
                                        </p:attrNameLst>
                                      </p:cBhvr>
                                    </p:animRot>
                                    <p:animRot by="-1500000">
                                      <p:cBhvr>
                                        <p:cTn id="30" dur="125" fill="hold">
                                          <p:stCondLst>
                                            <p:cond delay="250"/>
                                          </p:stCondLst>
                                        </p:cTn>
                                        <p:tgtEl>
                                          <p:spTgt spid="16"/>
                                        </p:tgtEl>
                                        <p:attrNameLst>
                                          <p:attrName>r</p:attrName>
                                        </p:attrNameLst>
                                      </p:cBhvr>
                                    </p:animRot>
                                    <p:animRot by="1500000">
                                      <p:cBhvr>
                                        <p:cTn id="3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3495780" y="-1135816"/>
            <a:ext cx="9805103" cy="9217413"/>
          </a:xfrm>
          <a:prstGeom prst="rect">
            <a:avLst/>
          </a:prstGeom>
        </p:spPr>
      </p:pic>
      <p:grpSp>
        <p:nvGrpSpPr>
          <p:cNvPr id="7" name="组合 6"/>
          <p:cNvGrpSpPr/>
          <p:nvPr/>
        </p:nvGrpSpPr>
        <p:grpSpPr>
          <a:xfrm>
            <a:off x="320716" y="2238478"/>
            <a:ext cx="3083430" cy="3599335"/>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Times New Roman" panose="02020603050405020304" pitchFamily="18" charset="0"/>
                <a:cs typeface="Times New Roman" panose="02020603050405020304" pitchFamily="18" charset="0"/>
              </a:endParaRPr>
            </a:p>
          </p:txBody>
        </p:sp>
      </p:grpSp>
      <p:cxnSp>
        <p:nvCxnSpPr>
          <p:cNvPr id="9" name="直接连接符 8"/>
          <p:cNvCxnSpPr/>
          <p:nvPr/>
        </p:nvCxnSpPr>
        <p:spPr>
          <a:xfrm flipV="1">
            <a:off x="320716" y="1677782"/>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139368" y="1657628"/>
            <a:ext cx="1226184" cy="5953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35028" y="1434585"/>
            <a:ext cx="440475" cy="440475"/>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503144" y="2118257"/>
            <a:ext cx="2754539" cy="1210011"/>
          </a:xfrm>
          <a:prstGeom prst="rect">
            <a:avLst/>
          </a:prstGeom>
        </p:spPr>
        <p:txBody>
          <a:bodyPr wrap="square">
            <a:spAutoFit/>
          </a:bodyPr>
          <a:lstStyle/>
          <a:p>
            <a:pPr algn="ctr">
              <a:lnSpc>
                <a:spcPct val="150000"/>
              </a:lnSpc>
            </a:pPr>
            <a:endParaRPr lang="en-US" altLang="zh-CN" sz="5400"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103590" y="5897557"/>
            <a:ext cx="4074481" cy="1235851"/>
          </a:xfrm>
          <a:prstGeom prst="rect">
            <a:avLst/>
          </a:prstGeom>
        </p:spPr>
      </p:pic>
      <p:grpSp>
        <p:nvGrpSpPr>
          <p:cNvPr id="22" name="Group 21">
            <a:extLst>
              <a:ext uri="{FF2B5EF4-FFF2-40B4-BE49-F238E27FC236}">
                <a16:creationId xmlns:a16="http://schemas.microsoft.com/office/drawing/2014/main" id="{AEEB41FD-930F-4923-941F-FD1A543B5851}"/>
              </a:ext>
            </a:extLst>
          </p:cNvPr>
          <p:cNvGrpSpPr/>
          <p:nvPr/>
        </p:nvGrpSpPr>
        <p:grpSpPr>
          <a:xfrm>
            <a:off x="662246" y="368275"/>
            <a:ext cx="3140218" cy="702892"/>
            <a:chOff x="3652468" y="238546"/>
            <a:chExt cx="3140218" cy="702892"/>
          </a:xfrm>
        </p:grpSpPr>
        <p:sp>
          <p:nvSpPr>
            <p:cNvPr id="23" name="Rectangle 22">
              <a:extLst>
                <a:ext uri="{FF2B5EF4-FFF2-40B4-BE49-F238E27FC236}">
                  <a16:creationId xmlns:a16="http://schemas.microsoft.com/office/drawing/2014/main" id="{02DE2532-2D9C-4B22-9279-5A65B2AAFECF}"/>
                </a:ext>
              </a:extLst>
            </p:cNvPr>
            <p:cNvSpPr/>
            <p:nvPr/>
          </p:nvSpPr>
          <p:spPr>
            <a:xfrm>
              <a:off x="3687194" y="238546"/>
              <a:ext cx="3105492"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FEF7DF1-3228-4C65-B21B-1DD65AC351E6}"/>
                </a:ext>
              </a:extLst>
            </p:cNvPr>
            <p:cNvSpPr txBox="1"/>
            <p:nvPr/>
          </p:nvSpPr>
          <p:spPr>
            <a:xfrm>
              <a:off x="3652468" y="295107"/>
              <a:ext cx="3140218"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LUYỆN TẬP</a:t>
              </a:r>
            </a:p>
          </p:txBody>
        </p:sp>
      </p:grpSp>
      <p:sp>
        <p:nvSpPr>
          <p:cNvPr id="3" name="TextBox 2"/>
          <p:cNvSpPr txBox="1"/>
          <p:nvPr/>
        </p:nvSpPr>
        <p:spPr>
          <a:xfrm>
            <a:off x="4742820" y="928761"/>
            <a:ext cx="6984630" cy="5262979"/>
          </a:xfrm>
          <a:prstGeom prst="rect">
            <a:avLst/>
          </a:prstGeom>
          <a:noFill/>
        </p:spPr>
        <p:txBody>
          <a:bodyPr wrap="square" rtlCol="0">
            <a:spAutoFit/>
          </a:bodyPr>
          <a:lstStyle/>
          <a:p>
            <a:pPr lvl="0">
              <a:defRPr/>
            </a:pPr>
            <a:r>
              <a:rPr lang="en-US" sz="2800" dirty="0">
                <a:latin typeface="Times New Roman" panose="02020603050405020304" pitchFamily="18" charset="0"/>
                <a:cs typeface="Times New Roman" panose="02020603050405020304" pitchFamily="18" charset="0"/>
              </a:rPr>
              <a:t>      </a:t>
            </a:r>
          </a:p>
          <a:p>
            <a:pPr algn="just"/>
            <a:r>
              <a:rPr lang="en-US" sz="2800" b="0" i="0" dirty="0">
                <a:solidFill>
                  <a:srgbClr val="141414"/>
                </a:solidFill>
                <a:effectLst/>
                <a:latin typeface="Times New Roman" panose="02020603050405020304" pitchFamily="18" charset="0"/>
                <a:cs typeface="Times New Roman" panose="02020603050405020304" pitchFamily="18" charset="0"/>
              </a:rPr>
              <a:t>     </a:t>
            </a:r>
            <a:r>
              <a:rPr lang="vi-VN" sz="2800" b="0" i="0" dirty="0">
                <a:solidFill>
                  <a:srgbClr val="141414"/>
                </a:solidFill>
                <a:effectLst/>
                <a:latin typeface="Times New Roman" panose="02020603050405020304" pitchFamily="18" charset="0"/>
                <a:cs typeface="Times New Roman" panose="02020603050405020304" pitchFamily="18" charset="0"/>
              </a:rPr>
              <a:t>Cuối tuần trước, cả nhà em đã cùng nhau đi chơi ở chợ hoa. Sau khi ăn sáng, em và bố mẹ lên xe, tiến tới chợ hoa. Ở đó, có rất nhiều loài hoa xinh đẹp với các kích thước, màu sắc khác nhau. Em được bố giải thích cho rất nhiều đặc điểm của những loài hoa mới lạ. Cuối buổi, gia đình em mua về hai chậu hoa cẩm tú cầu xinh xắn.​</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Em</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rất</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thích</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những</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buổi</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đi</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chơi</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cùng</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với</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gia</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dirty="0" err="1">
                <a:solidFill>
                  <a:srgbClr val="141414"/>
                </a:solidFill>
                <a:latin typeface="Times New Roman" panose="02020603050405020304" pitchFamily="18" charset="0"/>
                <a:cs typeface="Times New Roman" panose="02020603050405020304" pitchFamily="18" charset="0"/>
              </a:rPr>
              <a:t>đình</a:t>
            </a:r>
            <a:r>
              <a:rPr lang="en-US" sz="2800" dirty="0">
                <a:solidFill>
                  <a:srgbClr val="141414"/>
                </a:solidFill>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như</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thế</a:t>
            </a:r>
            <a:r>
              <a:rPr lang="en-US" sz="2800" b="0" i="0" dirty="0">
                <a:solidFill>
                  <a:srgbClr val="141414"/>
                </a:solidFill>
                <a:effectLst/>
                <a:latin typeface="Times New Roman" panose="02020603050405020304" pitchFamily="18" charset="0"/>
                <a:cs typeface="Times New Roman" panose="02020603050405020304" pitchFamily="18" charset="0"/>
              </a:rPr>
              <a:t> </a:t>
            </a:r>
            <a:r>
              <a:rPr lang="en-US" sz="2800" b="0" i="0" dirty="0" err="1">
                <a:solidFill>
                  <a:srgbClr val="141414"/>
                </a:solidFill>
                <a:effectLst/>
                <a:latin typeface="Times New Roman" panose="02020603050405020304" pitchFamily="18" charset="0"/>
                <a:cs typeface="Times New Roman" panose="02020603050405020304" pitchFamily="18" charset="0"/>
              </a:rPr>
              <a:t>này</a:t>
            </a:r>
            <a:r>
              <a:rPr lang="en-US" sz="2800" b="0" i="0" dirty="0">
                <a:solidFill>
                  <a:srgbClr val="141414"/>
                </a:solidFill>
                <a:effectLst/>
                <a:latin typeface="Times New Roman" panose="02020603050405020304" pitchFamily="18" charset="0"/>
                <a:cs typeface="Times New Roman" panose="02020603050405020304" pitchFamily="18" charset="0"/>
              </a:rPr>
              <a:t>.</a:t>
            </a:r>
            <a:endParaRPr lang="vi-VN" sz="2800" b="0" i="0" dirty="0">
              <a:solidFill>
                <a:srgbClr val="141414"/>
              </a:solidFill>
              <a:effectLst/>
              <a:latin typeface="Times New Roman" panose="02020603050405020304" pitchFamily="18" charset="0"/>
              <a:cs typeface="Times New Roman" panose="02020603050405020304" pitchFamily="18" charset="0"/>
            </a:endParaRPr>
          </a:p>
          <a:p>
            <a:pPr lvl="0">
              <a:defRPr/>
            </a:pP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2CB40D7-4253-4DC5-A39E-C3C207990C8A}"/>
              </a:ext>
            </a:extLst>
          </p:cNvPr>
          <p:cNvSpPr txBox="1"/>
          <p:nvPr/>
        </p:nvSpPr>
        <p:spPr>
          <a:xfrm flipH="1">
            <a:off x="464550" y="2125983"/>
            <a:ext cx="2505009" cy="3682483"/>
          </a:xfrm>
          <a:prstGeom prst="rect">
            <a:avLst/>
          </a:prstGeom>
          <a:noFill/>
        </p:spPr>
        <p:txBody>
          <a:bodyPr wrap="square" rtlCol="0">
            <a:spAutoFit/>
          </a:bodyPr>
          <a:lstStyle/>
          <a:p>
            <a:pPr algn="ctr">
              <a:lnSpc>
                <a:spcPct val="150000"/>
              </a:lnSpc>
            </a:pPr>
            <a:r>
              <a:rPr lang="en-US"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Bài tham khảo</a:t>
            </a:r>
            <a:endParaRPr lang="vi-VN" sz="5400">
              <a:solidFill>
                <a:srgbClr val="FF000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434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4" presetClass="emph" presetSubtype="0" repeatCount="indefinite" fill="hold" grpId="0" nodeType="afterEffect">
                                  <p:stCondLst>
                                    <p:cond delay="0"/>
                                  </p:stCondLst>
                                  <p:iterate type="lt">
                                    <p:tmPct val="10000"/>
                                  </p:iterate>
                                  <p:childTnLst>
                                    <p:animMotion origin="layout" path="M 4.58333E-6 -1.85185E-6 L 4.58333E-6 -0.07222 " pathEditMode="relative" rAng="0" ptsTypes="AA">
                                      <p:cBhvr>
                                        <p:cTn id="27" dur="250" accel="50000" decel="50000" autoRev="1" fill="hold">
                                          <p:stCondLst>
                                            <p:cond delay="0"/>
                                          </p:stCondLst>
                                        </p:cTn>
                                        <p:tgtEl>
                                          <p:spTgt spid="16"/>
                                        </p:tgtEl>
                                        <p:attrNameLst>
                                          <p:attrName>ppt_x</p:attrName>
                                          <p:attrName>ppt_y</p:attrName>
                                        </p:attrNameLst>
                                      </p:cBhvr>
                                      <p:rCtr x="0" y="-3611"/>
                                    </p:animMotion>
                                    <p:animRot by="1500000">
                                      <p:cBhvr>
                                        <p:cTn id="28" dur="125" fill="hold">
                                          <p:stCondLst>
                                            <p:cond delay="0"/>
                                          </p:stCondLst>
                                        </p:cTn>
                                        <p:tgtEl>
                                          <p:spTgt spid="16"/>
                                        </p:tgtEl>
                                        <p:attrNameLst>
                                          <p:attrName>r</p:attrName>
                                        </p:attrNameLst>
                                      </p:cBhvr>
                                    </p:animRot>
                                    <p:animRot by="-1500000">
                                      <p:cBhvr>
                                        <p:cTn id="29" dur="125" fill="hold">
                                          <p:stCondLst>
                                            <p:cond delay="125"/>
                                          </p:stCondLst>
                                        </p:cTn>
                                        <p:tgtEl>
                                          <p:spTgt spid="16"/>
                                        </p:tgtEl>
                                        <p:attrNameLst>
                                          <p:attrName>r</p:attrName>
                                        </p:attrNameLst>
                                      </p:cBhvr>
                                    </p:animRot>
                                    <p:animRot by="-1500000">
                                      <p:cBhvr>
                                        <p:cTn id="30" dur="125" fill="hold">
                                          <p:stCondLst>
                                            <p:cond delay="250"/>
                                          </p:stCondLst>
                                        </p:cTn>
                                        <p:tgtEl>
                                          <p:spTgt spid="16"/>
                                        </p:tgtEl>
                                        <p:attrNameLst>
                                          <p:attrName>r</p:attrName>
                                        </p:attrNameLst>
                                      </p:cBhvr>
                                    </p:animRot>
                                    <p:animRot by="1500000">
                                      <p:cBhvr>
                                        <p:cTn id="31"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168900" y="-229800"/>
            <a:ext cx="2700000" cy="1755000"/>
          </a:xfrm>
          <a:prstGeom prst="rect">
            <a:avLst/>
          </a:prstGeom>
        </p:spPr>
      </p:pic>
      <p:pic>
        <p:nvPicPr>
          <p:cNvPr id="5" name="图片 4"/>
          <p:cNvPicPr>
            <a:picLocks noChangeAspect="1"/>
          </p:cNvPicPr>
          <p:nvPr/>
        </p:nvPicPr>
        <p:blipFill>
          <a:blip r:embed="rId3"/>
          <a:stretch>
            <a:fillRect/>
          </a:stretch>
        </p:blipFill>
        <p:spPr>
          <a:xfrm>
            <a:off x="0" y="0"/>
            <a:ext cx="2700000" cy="1755000"/>
          </a:xfrm>
          <a:prstGeom prst="rect">
            <a:avLst/>
          </a:prstGeom>
        </p:spPr>
      </p:pic>
      <p:pic>
        <p:nvPicPr>
          <p:cNvPr id="6" name="图片 5"/>
          <p:cNvPicPr>
            <a:picLocks noChangeAspect="1"/>
          </p:cNvPicPr>
          <p:nvPr/>
        </p:nvPicPr>
        <p:blipFill>
          <a:blip r:embed="rId4"/>
          <a:stretch>
            <a:fillRect/>
          </a:stretch>
        </p:blipFill>
        <p:spPr>
          <a:xfrm>
            <a:off x="-66412" y="0"/>
            <a:ext cx="1620000" cy="1057500"/>
          </a:xfrm>
          <a:prstGeom prst="rect">
            <a:avLst/>
          </a:prstGeom>
        </p:spPr>
      </p:pic>
      <p:pic>
        <p:nvPicPr>
          <p:cNvPr id="7"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5"/>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6"/>
          <a:stretch>
            <a:fillRect/>
          </a:stretch>
        </p:blipFill>
        <p:spPr>
          <a:xfrm>
            <a:off x="1338088" y="1100100"/>
            <a:ext cx="191250" cy="360000"/>
          </a:xfrm>
          <a:prstGeom prst="rect">
            <a:avLst/>
          </a:prstGeom>
        </p:spPr>
      </p:pic>
      <p:pic>
        <p:nvPicPr>
          <p:cNvPr id="18" name="图片 17"/>
          <p:cNvPicPr>
            <a:picLocks noChangeAspect="1"/>
          </p:cNvPicPr>
          <p:nvPr/>
        </p:nvPicPr>
        <p:blipFill>
          <a:blip r:embed="rId7"/>
          <a:stretch>
            <a:fillRect/>
          </a:stretch>
        </p:blipFill>
        <p:spPr>
          <a:xfrm>
            <a:off x="1622939" y="490200"/>
            <a:ext cx="101250" cy="315000"/>
          </a:xfrm>
          <a:prstGeom prst="rect">
            <a:avLst/>
          </a:prstGeom>
        </p:spPr>
      </p:pic>
      <p:pic>
        <p:nvPicPr>
          <p:cNvPr id="24" name="图片 3"/>
          <p:cNvPicPr>
            <a:picLocks noChangeAspect="1"/>
          </p:cNvPicPr>
          <p:nvPr/>
        </p:nvPicPr>
        <p:blipFill>
          <a:blip r:embed="rId3"/>
          <a:stretch>
            <a:fillRect/>
          </a:stretch>
        </p:blipFill>
        <p:spPr>
          <a:xfrm>
            <a:off x="-168900" y="-229800"/>
            <a:ext cx="2700000" cy="1755000"/>
          </a:xfrm>
          <a:prstGeom prst="rect">
            <a:avLst/>
          </a:prstGeom>
        </p:spPr>
      </p:pic>
      <p:pic>
        <p:nvPicPr>
          <p:cNvPr id="25" name="图片 4"/>
          <p:cNvPicPr>
            <a:picLocks noChangeAspect="1"/>
          </p:cNvPicPr>
          <p:nvPr/>
        </p:nvPicPr>
        <p:blipFill>
          <a:blip r:embed="rId3"/>
          <a:stretch>
            <a:fillRect/>
          </a:stretch>
        </p:blipFill>
        <p:spPr>
          <a:xfrm>
            <a:off x="0" y="0"/>
            <a:ext cx="2700000" cy="1755000"/>
          </a:xfrm>
          <a:prstGeom prst="rect">
            <a:avLst/>
          </a:prstGeom>
        </p:spPr>
      </p:pic>
      <p:pic>
        <p:nvPicPr>
          <p:cNvPr id="26" name="图片 5"/>
          <p:cNvPicPr>
            <a:picLocks noChangeAspect="1"/>
          </p:cNvPicPr>
          <p:nvPr/>
        </p:nvPicPr>
        <p:blipFill>
          <a:blip r:embed="rId4"/>
          <a:stretch>
            <a:fillRect/>
          </a:stretch>
        </p:blipFill>
        <p:spPr>
          <a:xfrm>
            <a:off x="-66412" y="0"/>
            <a:ext cx="1620000" cy="1057500"/>
          </a:xfrm>
          <a:prstGeom prst="rect">
            <a:avLst/>
          </a:prstGeom>
        </p:spPr>
      </p:pic>
      <p:pic>
        <p:nvPicPr>
          <p:cNvPr id="29"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3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3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32"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33" name="Group 32">
            <a:extLst>
              <a:ext uri="{FF2B5EF4-FFF2-40B4-BE49-F238E27FC236}">
                <a16:creationId xmlns:a16="http://schemas.microsoft.com/office/drawing/2014/main" id="{F2D1349F-689A-4919-BF91-9B8712A4F8CE}"/>
              </a:ext>
            </a:extLst>
          </p:cNvPr>
          <p:cNvGrpSpPr/>
          <p:nvPr/>
        </p:nvGrpSpPr>
        <p:grpSpPr>
          <a:xfrm>
            <a:off x="1180421" y="-219087"/>
            <a:ext cx="9742255" cy="7087800"/>
            <a:chOff x="3259204" y="722177"/>
            <a:chExt cx="5673592" cy="5941702"/>
          </a:xfrm>
        </p:grpSpPr>
        <p:pic>
          <p:nvPicPr>
            <p:cNvPr id="34" name="图片 8"/>
            <p:cNvPicPr>
              <a:picLocks noChangeAspect="1"/>
            </p:cNvPicPr>
            <p:nvPr/>
          </p:nvPicPr>
          <p:blipFill>
            <a:blip r:embed="rId8"/>
            <a:stretch>
              <a:fillRect/>
            </a:stretch>
          </p:blipFill>
          <p:spPr>
            <a:xfrm>
              <a:off x="3259204" y="722177"/>
              <a:ext cx="5673592" cy="5653257"/>
            </a:xfrm>
            <a:prstGeom prst="rect">
              <a:avLst/>
            </a:prstGeom>
          </p:spPr>
        </p:pic>
        <p:pic>
          <p:nvPicPr>
            <p:cNvPr id="35" name="图片 7"/>
            <p:cNvPicPr>
              <a:picLocks noChangeAspect="1"/>
            </p:cNvPicPr>
            <p:nvPr/>
          </p:nvPicPr>
          <p:blipFill>
            <a:blip r:embed="rId9"/>
            <a:stretch>
              <a:fillRect/>
            </a:stretch>
          </p:blipFill>
          <p:spPr>
            <a:xfrm>
              <a:off x="3835615" y="4344547"/>
              <a:ext cx="4186468" cy="2319332"/>
            </a:xfrm>
            <a:prstGeom prst="rect">
              <a:avLst/>
            </a:prstGeom>
          </p:spPr>
        </p:pic>
      </p:grpSp>
      <p:pic>
        <p:nvPicPr>
          <p:cNvPr id="36" name="图片 16"/>
          <p:cNvPicPr>
            <a:picLocks noChangeAspect="1"/>
          </p:cNvPicPr>
          <p:nvPr/>
        </p:nvPicPr>
        <p:blipFill>
          <a:blip r:embed="rId6"/>
          <a:stretch>
            <a:fillRect/>
          </a:stretch>
        </p:blipFill>
        <p:spPr>
          <a:xfrm>
            <a:off x="1338088" y="1100100"/>
            <a:ext cx="191250" cy="360000"/>
          </a:xfrm>
          <a:prstGeom prst="rect">
            <a:avLst/>
          </a:prstGeom>
        </p:spPr>
      </p:pic>
      <p:pic>
        <p:nvPicPr>
          <p:cNvPr id="37" name="图片 17"/>
          <p:cNvPicPr>
            <a:picLocks noChangeAspect="1"/>
          </p:cNvPicPr>
          <p:nvPr/>
        </p:nvPicPr>
        <p:blipFill>
          <a:blip r:embed="rId7"/>
          <a:stretch>
            <a:fillRect/>
          </a:stretch>
        </p:blipFill>
        <p:spPr>
          <a:xfrm>
            <a:off x="1622939" y="490200"/>
            <a:ext cx="101250" cy="315000"/>
          </a:xfrm>
          <a:prstGeom prst="rect">
            <a:avLst/>
          </a:prstGeom>
        </p:spPr>
      </p:pic>
      <p:sp>
        <p:nvSpPr>
          <p:cNvPr id="38" name="文本框 18"/>
          <p:cNvSpPr txBox="1"/>
          <p:nvPr/>
        </p:nvSpPr>
        <p:spPr>
          <a:xfrm>
            <a:off x="2039364" y="747608"/>
            <a:ext cx="8024371" cy="769441"/>
          </a:xfrm>
          <a:prstGeom prst="rect">
            <a:avLst/>
          </a:prstGeom>
          <a:noFill/>
        </p:spPr>
        <p:txBody>
          <a:bodyPr wrap="square" rtlCol="0">
            <a:spAutoFit/>
          </a:bodyPr>
          <a:lstStyle/>
          <a:p>
            <a:pPr algn="ctr"/>
            <a:r>
              <a:rPr lang="en-US" altLang="zh-CN" sz="44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 CẦU CẦN ĐẠT</a:t>
            </a:r>
            <a:endParaRPr lang="en-US" altLang="zh-CN"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isḻîḓè">
            <a:extLst>
              <a:ext uri="{FF2B5EF4-FFF2-40B4-BE49-F238E27FC236}">
                <a16:creationId xmlns:a16="http://schemas.microsoft.com/office/drawing/2014/main" id="{B65D6A18-A848-4365-8261-A87CDAF5B169}"/>
              </a:ext>
            </a:extLst>
          </p:cNvPr>
          <p:cNvSpPr/>
          <p:nvPr/>
        </p:nvSpPr>
        <p:spPr bwMode="auto">
          <a:xfrm>
            <a:off x="1865118" y="188845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01</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0" name="isḻîḓè">
            <a:extLst>
              <a:ext uri="{FF2B5EF4-FFF2-40B4-BE49-F238E27FC236}">
                <a16:creationId xmlns:a16="http://schemas.microsoft.com/office/drawing/2014/main" id="{2D5C3EA8-0EA8-4A1D-AB27-36CB41F4EB17}"/>
              </a:ext>
            </a:extLst>
          </p:cNvPr>
          <p:cNvSpPr/>
          <p:nvPr/>
        </p:nvSpPr>
        <p:spPr bwMode="auto">
          <a:xfrm>
            <a:off x="2813450" y="1678349"/>
            <a:ext cx="6288435" cy="905848"/>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Biết kể về một buổi em đi chơi.</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1" name="isḻîḓè">
            <a:extLst>
              <a:ext uri="{FF2B5EF4-FFF2-40B4-BE49-F238E27FC236}">
                <a16:creationId xmlns:a16="http://schemas.microsoft.com/office/drawing/2014/main" id="{1380D21F-97BD-43C0-80EB-5174AA5D5A43}"/>
              </a:ext>
            </a:extLst>
          </p:cNvPr>
          <p:cNvSpPr/>
          <p:nvPr/>
        </p:nvSpPr>
        <p:spPr bwMode="auto">
          <a:xfrm>
            <a:off x="1887943" y="3073935"/>
            <a:ext cx="822311" cy="655229"/>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02</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2" name="isḻîḓè">
            <a:extLst>
              <a:ext uri="{FF2B5EF4-FFF2-40B4-BE49-F238E27FC236}">
                <a16:creationId xmlns:a16="http://schemas.microsoft.com/office/drawing/2014/main" id="{CC18E718-57BD-48E6-81A4-E988EC090412}"/>
              </a:ext>
            </a:extLst>
          </p:cNvPr>
          <p:cNvSpPr/>
          <p:nvPr/>
        </p:nvSpPr>
        <p:spPr bwMode="auto">
          <a:xfrm>
            <a:off x="2823704" y="2878165"/>
            <a:ext cx="7240031" cy="1428364"/>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Viết được đoạn </a:t>
            </a:r>
            <a:r>
              <a:rPr lang="en-US" altLang="zh-CN" sz="3200" b="1" err="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văn</a:t>
            </a: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 từ 4 – 5 câu kể về một buổi đi chơi cùng người thân (hoặc thầy cô, bạn bè).</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Tree>
    <p:extLst>
      <p:ext uri="{BB962C8B-B14F-4D97-AF65-F5344CB8AC3E}">
        <p14:creationId xmlns:p14="http://schemas.microsoft.com/office/powerpoint/2010/main" val="243955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Beach Cartoon Vectors, 30,000+ Images in AI, EPS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3">
            <a:extLst>
              <a:ext uri="{FF2B5EF4-FFF2-40B4-BE49-F238E27FC236}">
                <a16:creationId xmlns:a16="http://schemas.microsoft.com/office/drawing/2014/main" id="{E590BF65-17DE-4F4E-803F-4092E8EDD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7912" y="3270887"/>
            <a:ext cx="4764859" cy="3175474"/>
          </a:xfrm>
          <a:prstGeom prst="rect">
            <a:avLst/>
          </a:prstGeom>
        </p:spPr>
      </p:pic>
      <p:pic>
        <p:nvPicPr>
          <p:cNvPr id="6" name="图片 13">
            <a:extLst>
              <a:ext uri="{FF2B5EF4-FFF2-40B4-BE49-F238E27FC236}">
                <a16:creationId xmlns:a16="http://schemas.microsoft.com/office/drawing/2014/main" id="{B45F07B7-A08C-4F7E-A0D7-22628BBD9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617" y="2351056"/>
            <a:ext cx="5707239" cy="3803510"/>
          </a:xfrm>
          <a:prstGeom prst="rect">
            <a:avLst/>
          </a:prstGeom>
        </p:spPr>
      </p:pic>
      <p:sp>
        <p:nvSpPr>
          <p:cNvPr id="7" name="TextBox 6"/>
          <p:cNvSpPr txBox="1"/>
          <p:nvPr/>
        </p:nvSpPr>
        <p:spPr>
          <a:xfrm>
            <a:off x="1028274" y="3815698"/>
            <a:ext cx="5595582" cy="1200329"/>
          </a:xfrm>
          <a:prstGeom prst="rect">
            <a:avLst/>
          </a:prstGeom>
          <a:noFill/>
        </p:spPr>
        <p:txBody>
          <a:bodyPr wrap="square" rtlCol="0">
            <a:spAutoFit/>
          </a:bodyPr>
          <a:lstStyle/>
          <a:p>
            <a:pPr algn="ctr"/>
            <a:r>
              <a:rPr lang="en-US" sz="3600" b="1">
                <a:latin typeface="Times New Roman" panose="02020603050405020304" pitchFamily="18" charset="0"/>
                <a:ea typeface="Aachen" panose="02020500000000000000" pitchFamily="18" charset="0"/>
                <a:cs typeface="Times New Roman" panose="02020603050405020304" pitchFamily="18" charset="0"/>
              </a:rPr>
              <a:t>Hoàn thành bài viết </a:t>
            </a:r>
          </a:p>
          <a:p>
            <a:pPr algn="ctr"/>
            <a:r>
              <a:rPr lang="en-US" sz="3600" b="1">
                <a:latin typeface="Times New Roman" panose="02020603050405020304" pitchFamily="18" charset="0"/>
                <a:ea typeface="Aachen" panose="02020500000000000000" pitchFamily="18" charset="0"/>
                <a:cs typeface="Times New Roman" panose="02020603050405020304" pitchFamily="18" charset="0"/>
              </a:rPr>
              <a:t>vào vở</a:t>
            </a:r>
          </a:p>
        </p:txBody>
      </p:sp>
      <p:sp>
        <p:nvSpPr>
          <p:cNvPr id="8" name="TextBox 7"/>
          <p:cNvSpPr txBox="1"/>
          <p:nvPr/>
        </p:nvSpPr>
        <p:spPr>
          <a:xfrm>
            <a:off x="7229412" y="4490011"/>
            <a:ext cx="5595582" cy="646331"/>
          </a:xfrm>
          <a:prstGeom prst="rect">
            <a:avLst/>
          </a:prstGeom>
          <a:noFill/>
        </p:spPr>
        <p:txBody>
          <a:bodyPr wrap="square" rtlCol="0">
            <a:spAutoFit/>
          </a:bodyPr>
          <a:lstStyle/>
          <a:p>
            <a:r>
              <a:rPr lang="en-US" sz="3600" b="1" err="1">
                <a:latin typeface="Times New Roman" panose="02020603050405020304" pitchFamily="18" charset="0"/>
                <a:ea typeface="Aachen" panose="02020500000000000000" pitchFamily="18" charset="0"/>
                <a:cs typeface="Times New Roman" panose="02020603050405020304" pitchFamily="18" charset="0"/>
              </a:rPr>
              <a:t>Chuẩn</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bị</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bài</a:t>
            </a:r>
            <a:r>
              <a:rPr lang="en-US" sz="3600" b="1">
                <a:latin typeface="Times New Roman" panose="02020603050405020304" pitchFamily="18" charset="0"/>
                <a:ea typeface="Aachen" panose="02020500000000000000" pitchFamily="18" charset="0"/>
                <a:cs typeface="Times New Roman" panose="02020603050405020304" pitchFamily="18" charset="0"/>
              </a:rPr>
              <a:t> </a:t>
            </a:r>
            <a:r>
              <a:rPr lang="en-US" sz="3600" b="1" err="1">
                <a:latin typeface="Times New Roman" panose="02020603050405020304" pitchFamily="18" charset="0"/>
                <a:ea typeface="Aachen" panose="02020500000000000000" pitchFamily="18" charset="0"/>
                <a:cs typeface="Times New Roman" panose="02020603050405020304" pitchFamily="18" charset="0"/>
              </a:rPr>
              <a:t>sau</a:t>
            </a:r>
            <a:endParaRPr lang="en-US" sz="3600" b="1">
              <a:latin typeface="Times New Roman" panose="02020603050405020304" pitchFamily="18" charset="0"/>
              <a:ea typeface="Aachen" panose="02020500000000000000" pitchFamily="18" charset="0"/>
              <a:cs typeface="Times New Roman" panose="02020603050405020304" pitchFamily="18" charset="0"/>
            </a:endParaRPr>
          </a:p>
        </p:txBody>
      </p:sp>
      <p:pic>
        <p:nvPicPr>
          <p:cNvPr id="9" name="图片 14"/>
          <p:cNvPicPr>
            <a:picLocks noChangeAspect="1"/>
          </p:cNvPicPr>
          <p:nvPr/>
        </p:nvPicPr>
        <p:blipFill>
          <a:blip r:embed="rId4"/>
          <a:stretch>
            <a:fillRect/>
          </a:stretch>
        </p:blipFill>
        <p:spPr>
          <a:xfrm>
            <a:off x="5712852" y="2683386"/>
            <a:ext cx="2586191" cy="2141447"/>
          </a:xfrm>
          <a:prstGeom prst="rect">
            <a:avLst/>
          </a:prstGeom>
        </p:spPr>
      </p:pic>
      <p:sp>
        <p:nvSpPr>
          <p:cNvPr id="10" name="文本框 18"/>
          <p:cNvSpPr txBox="1"/>
          <p:nvPr/>
        </p:nvSpPr>
        <p:spPr>
          <a:xfrm>
            <a:off x="2993761" y="1804996"/>
            <a:ext cx="8024371" cy="1200329"/>
          </a:xfrm>
          <a:prstGeom prst="rect">
            <a:avLst/>
          </a:prstGeom>
          <a:noFill/>
        </p:spPr>
        <p:txBody>
          <a:bodyPr wrap="square" rtlCol="0">
            <a:spAutoFit/>
          </a:bodyPr>
          <a:lstStyle/>
          <a:p>
            <a:pPr algn="ctr"/>
            <a:r>
              <a:rPr lang="vi-VN" altLang="zh-CN" sz="72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Dặn dò </a:t>
            </a:r>
            <a:endParaRPr lang="en-US" altLang="zh-CN" sz="72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239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Beach Cartoon Vectors, 30,000+ Images in AI, EPS for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1"/>
          <p:cNvPicPr>
            <a:picLocks noChangeAspect="1"/>
          </p:cNvPicPr>
          <p:nvPr/>
        </p:nvPicPr>
        <p:blipFill>
          <a:blip r:embed="rId3"/>
          <a:stretch>
            <a:fillRect/>
          </a:stretch>
        </p:blipFill>
        <p:spPr>
          <a:xfrm rot="20388086">
            <a:off x="4285783" y="413068"/>
            <a:ext cx="1319764" cy="1071391"/>
          </a:xfrm>
          <a:prstGeom prst="rect">
            <a:avLst/>
          </a:prstGeom>
        </p:spPr>
      </p:pic>
      <p:pic>
        <p:nvPicPr>
          <p:cNvPr id="12" name="图片 22"/>
          <p:cNvPicPr>
            <a:picLocks noChangeAspect="1"/>
          </p:cNvPicPr>
          <p:nvPr/>
        </p:nvPicPr>
        <p:blipFill>
          <a:blip r:embed="rId4"/>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13" name="图片 19"/>
          <p:cNvPicPr>
            <a:picLocks noChangeAspect="1"/>
          </p:cNvPicPr>
          <p:nvPr/>
        </p:nvPicPr>
        <p:blipFill>
          <a:blip r:embed="rId5"/>
          <a:stretch>
            <a:fillRect/>
          </a:stretch>
        </p:blipFill>
        <p:spPr>
          <a:xfrm>
            <a:off x="6708775" y="289916"/>
            <a:ext cx="1592643" cy="914039"/>
          </a:xfrm>
          <a:prstGeom prst="rect">
            <a:avLst/>
          </a:prstGeom>
        </p:spPr>
      </p:pic>
      <p:pic>
        <p:nvPicPr>
          <p:cNvPr id="14" name="图片 9"/>
          <p:cNvPicPr>
            <a:picLocks noChangeAspect="1"/>
          </p:cNvPicPr>
          <p:nvPr/>
        </p:nvPicPr>
        <p:blipFill>
          <a:blip r:embed="rId6"/>
          <a:stretch>
            <a:fillRect/>
          </a:stretch>
        </p:blipFill>
        <p:spPr>
          <a:xfrm>
            <a:off x="-41194" y="-271677"/>
            <a:ext cx="3764906" cy="7129677"/>
          </a:xfrm>
          <a:prstGeom prst="rect">
            <a:avLst/>
          </a:prstGeom>
        </p:spPr>
      </p:pic>
      <p:pic>
        <p:nvPicPr>
          <p:cNvPr id="15" name="图片 20"/>
          <p:cNvPicPr>
            <a:picLocks noChangeAspect="1"/>
          </p:cNvPicPr>
          <p:nvPr/>
        </p:nvPicPr>
        <p:blipFill>
          <a:blip r:embed="rId7"/>
          <a:stretch>
            <a:fillRect/>
          </a:stretch>
        </p:blipFill>
        <p:spPr>
          <a:xfrm>
            <a:off x="1419414" y="268893"/>
            <a:ext cx="1292002" cy="753668"/>
          </a:xfrm>
          <a:prstGeom prst="rect">
            <a:avLst/>
          </a:prstGeom>
        </p:spPr>
      </p:pic>
      <p:pic>
        <p:nvPicPr>
          <p:cNvPr id="16" name="图片 21"/>
          <p:cNvPicPr>
            <a:picLocks noChangeAspect="1"/>
          </p:cNvPicPr>
          <p:nvPr/>
        </p:nvPicPr>
        <p:blipFill>
          <a:blip r:embed="rId8"/>
          <a:stretch>
            <a:fillRect/>
          </a:stretch>
        </p:blipFill>
        <p:spPr>
          <a:xfrm>
            <a:off x="10902042" y="353221"/>
            <a:ext cx="573750" cy="337500"/>
          </a:xfrm>
          <a:prstGeom prst="rect">
            <a:avLst/>
          </a:prstGeom>
        </p:spPr>
      </p:pic>
      <p:sp>
        <p:nvSpPr>
          <p:cNvPr id="17" name="TextBox 16">
            <a:extLst>
              <a:ext uri="{FF2B5EF4-FFF2-40B4-BE49-F238E27FC236}">
                <a16:creationId xmlns:a16="http://schemas.microsoft.com/office/drawing/2014/main" id="{B2CB40D7-4253-4DC5-A39E-C3C207990C8A}"/>
              </a:ext>
            </a:extLst>
          </p:cNvPr>
          <p:cNvSpPr txBox="1"/>
          <p:nvPr/>
        </p:nvSpPr>
        <p:spPr>
          <a:xfrm flipH="1">
            <a:off x="3404450" y="1430321"/>
            <a:ext cx="5835040" cy="3416320"/>
          </a:xfrm>
          <a:prstGeom prst="rect">
            <a:avLst/>
          </a:prstGeom>
          <a:noFill/>
        </p:spPr>
        <p:txBody>
          <a:bodyPr wrap="square" rtlCol="0">
            <a:spAutoFit/>
          </a:bodyPr>
          <a:lstStyle/>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TẠM BIỆT</a:t>
            </a:r>
          </a:p>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 VÀ</a:t>
            </a:r>
          </a:p>
          <a:p>
            <a:pPr algn="ctr"/>
            <a:r>
              <a:rPr lang="vi-VN" sz="7200">
                <a:solidFill>
                  <a:srgbClr val="FF0000"/>
                </a:solidFill>
                <a:effectLst>
                  <a:outerShdw blurRad="50800" dist="38100" dir="5400000" algn="t" rotWithShape="0">
                    <a:prstClr val="black">
                      <a:alpha val="40000"/>
                    </a:prstClr>
                  </a:outerShdw>
                </a:effectLst>
                <a:latin typeface="Fira Sans ExtraBold" panose="020B0903050000020004" pitchFamily="34" charset="0"/>
              </a:rPr>
              <a:t> HẸN GẶP LẠI </a:t>
            </a:r>
            <a:endParaRPr lang="vi-VN" sz="7200" dirty="0">
              <a:solidFill>
                <a:srgbClr val="FF0000"/>
              </a:solidFill>
              <a:effectLst>
                <a:outerShdw blurRad="50800" dist="38100" dir="5400000" algn="t" rotWithShape="0">
                  <a:prstClr val="black">
                    <a:alpha val="40000"/>
                  </a:prstClr>
                </a:outerShdw>
              </a:effectLst>
              <a:latin typeface="Fira Sans ExtraBold" panose="020B0903050000020004" pitchFamily="34" charset="0"/>
            </a:endParaRPr>
          </a:p>
        </p:txBody>
      </p:sp>
    </p:spTree>
    <p:extLst>
      <p:ext uri="{BB962C8B-B14F-4D97-AF65-F5344CB8AC3E}">
        <p14:creationId xmlns:p14="http://schemas.microsoft.com/office/powerpoint/2010/main" val="10234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1.45833E-6 4.07407E-6 L -1.45833E-6 -0.07223 " pathEditMode="relative" rAng="0" ptsTypes="AA">
                                      <p:cBhvr>
                                        <p:cTn id="6" dur="250" accel="50000" decel="50000" autoRev="1" fill="hold">
                                          <p:stCondLst>
                                            <p:cond delay="0"/>
                                          </p:stCondLst>
                                        </p:cTn>
                                        <p:tgtEl>
                                          <p:spTgt spid="17"/>
                                        </p:tgtEl>
                                        <p:attrNameLst>
                                          <p:attrName>ppt_x</p:attrName>
                                          <p:attrName>ppt_y</p:attrName>
                                        </p:attrNameLst>
                                      </p:cBhvr>
                                      <p:rCtr x="0" y="-3611"/>
                                    </p:animMotion>
                                    <p:animRot by="1500000">
                                      <p:cBhvr>
                                        <p:cTn id="7" dur="125" fill="hold">
                                          <p:stCondLst>
                                            <p:cond delay="0"/>
                                          </p:stCondLst>
                                        </p:cTn>
                                        <p:tgtEl>
                                          <p:spTgt spid="17"/>
                                        </p:tgtEl>
                                        <p:attrNameLst>
                                          <p:attrName>r</p:attrName>
                                        </p:attrNameLst>
                                      </p:cBhvr>
                                    </p:animRot>
                                    <p:animRot by="-1500000">
                                      <p:cBhvr>
                                        <p:cTn id="8" dur="125" fill="hold">
                                          <p:stCondLst>
                                            <p:cond delay="125"/>
                                          </p:stCondLst>
                                        </p:cTn>
                                        <p:tgtEl>
                                          <p:spTgt spid="17"/>
                                        </p:tgtEl>
                                        <p:attrNameLst>
                                          <p:attrName>r</p:attrName>
                                        </p:attrNameLst>
                                      </p:cBhvr>
                                    </p:animRot>
                                    <p:animRot by="-1500000">
                                      <p:cBhvr>
                                        <p:cTn id="9" dur="125" fill="hold">
                                          <p:stCondLst>
                                            <p:cond delay="250"/>
                                          </p:stCondLst>
                                        </p:cTn>
                                        <p:tgtEl>
                                          <p:spTgt spid="17"/>
                                        </p:tgtEl>
                                        <p:attrNameLst>
                                          <p:attrName>r</p:attrName>
                                        </p:attrNameLst>
                                      </p:cBhvr>
                                    </p:animRot>
                                    <p:animRot by="1500000">
                                      <p:cBhvr>
                                        <p:cTn id="10" dur="125" fill="hold">
                                          <p:stCondLst>
                                            <p:cond delay="375"/>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iển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b="78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3"/>
          <p:cNvPicPr>
            <a:picLocks noChangeAspect="1"/>
          </p:cNvPicPr>
          <p:nvPr/>
        </p:nvPicPr>
        <p:blipFill>
          <a:blip r:embed="rId3"/>
          <a:stretch>
            <a:fillRect/>
          </a:stretch>
        </p:blipFill>
        <p:spPr>
          <a:xfrm>
            <a:off x="-168900" y="-229800"/>
            <a:ext cx="2700000" cy="1755000"/>
          </a:xfrm>
          <a:prstGeom prst="rect">
            <a:avLst/>
          </a:prstGeom>
        </p:spPr>
      </p:pic>
      <p:pic>
        <p:nvPicPr>
          <p:cNvPr id="4" name="图片 4"/>
          <p:cNvPicPr>
            <a:picLocks noChangeAspect="1"/>
          </p:cNvPicPr>
          <p:nvPr/>
        </p:nvPicPr>
        <p:blipFill>
          <a:blip r:embed="rId3"/>
          <a:stretch>
            <a:fillRect/>
          </a:stretch>
        </p:blipFill>
        <p:spPr>
          <a:xfrm>
            <a:off x="0" y="0"/>
            <a:ext cx="2700000" cy="1755000"/>
          </a:xfrm>
          <a:prstGeom prst="rect">
            <a:avLst/>
          </a:prstGeom>
        </p:spPr>
      </p:pic>
      <p:pic>
        <p:nvPicPr>
          <p:cNvPr id="5" name="图片 5"/>
          <p:cNvPicPr>
            <a:picLocks noChangeAspect="1"/>
          </p:cNvPicPr>
          <p:nvPr/>
        </p:nvPicPr>
        <p:blipFill>
          <a:blip r:embed="rId4"/>
          <a:stretch>
            <a:fillRect/>
          </a:stretch>
        </p:blipFill>
        <p:spPr>
          <a:xfrm>
            <a:off x="-66412" y="0"/>
            <a:ext cx="1620000" cy="1057500"/>
          </a:xfrm>
          <a:prstGeom prst="rect">
            <a:avLst/>
          </a:prstGeom>
        </p:spPr>
      </p:pic>
      <p:pic>
        <p:nvPicPr>
          <p:cNvPr id="6"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7"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8"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9"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10" name="Group 9">
            <a:extLst>
              <a:ext uri="{FF2B5EF4-FFF2-40B4-BE49-F238E27FC236}">
                <a16:creationId xmlns:a16="http://schemas.microsoft.com/office/drawing/2014/main" id="{F2D1349F-689A-4919-BF91-9B8712A4F8CE}"/>
              </a:ext>
            </a:extLst>
          </p:cNvPr>
          <p:cNvGrpSpPr/>
          <p:nvPr/>
        </p:nvGrpSpPr>
        <p:grpSpPr>
          <a:xfrm>
            <a:off x="3062601" y="544403"/>
            <a:ext cx="6335284" cy="6313597"/>
            <a:chOff x="3259204" y="722177"/>
            <a:chExt cx="5673592" cy="5941702"/>
          </a:xfrm>
        </p:grpSpPr>
        <p:pic>
          <p:nvPicPr>
            <p:cNvPr id="11" name="图片 8"/>
            <p:cNvPicPr>
              <a:picLocks noChangeAspect="1"/>
            </p:cNvPicPr>
            <p:nvPr/>
          </p:nvPicPr>
          <p:blipFill>
            <a:blip r:embed="rId6"/>
            <a:stretch>
              <a:fillRect/>
            </a:stretch>
          </p:blipFill>
          <p:spPr>
            <a:xfrm>
              <a:off x="3259204" y="722177"/>
              <a:ext cx="5673592" cy="5653257"/>
            </a:xfrm>
            <a:prstGeom prst="rect">
              <a:avLst/>
            </a:prstGeom>
          </p:spPr>
        </p:pic>
        <p:pic>
          <p:nvPicPr>
            <p:cNvPr id="12" name="图片 7"/>
            <p:cNvPicPr>
              <a:picLocks noChangeAspect="1"/>
            </p:cNvPicPr>
            <p:nvPr/>
          </p:nvPicPr>
          <p:blipFill>
            <a:blip r:embed="rId7"/>
            <a:stretch>
              <a:fillRect/>
            </a:stretch>
          </p:blipFill>
          <p:spPr>
            <a:xfrm>
              <a:off x="3479373" y="3764620"/>
              <a:ext cx="5233255" cy="2899259"/>
            </a:xfrm>
            <a:prstGeom prst="rect">
              <a:avLst/>
            </a:prstGeom>
          </p:spPr>
        </p:pic>
      </p:grpSp>
      <p:pic>
        <p:nvPicPr>
          <p:cNvPr id="13" name="图片 16"/>
          <p:cNvPicPr>
            <a:picLocks noChangeAspect="1"/>
          </p:cNvPicPr>
          <p:nvPr/>
        </p:nvPicPr>
        <p:blipFill>
          <a:blip r:embed="rId8"/>
          <a:stretch>
            <a:fillRect/>
          </a:stretch>
        </p:blipFill>
        <p:spPr>
          <a:xfrm>
            <a:off x="1338088" y="1100100"/>
            <a:ext cx="191250" cy="360000"/>
          </a:xfrm>
          <a:prstGeom prst="rect">
            <a:avLst/>
          </a:prstGeom>
        </p:spPr>
      </p:pic>
      <p:pic>
        <p:nvPicPr>
          <p:cNvPr id="14" name="图片 17"/>
          <p:cNvPicPr>
            <a:picLocks noChangeAspect="1"/>
          </p:cNvPicPr>
          <p:nvPr/>
        </p:nvPicPr>
        <p:blipFill>
          <a:blip r:embed="rId9"/>
          <a:stretch>
            <a:fillRect/>
          </a:stretch>
        </p:blipFill>
        <p:spPr>
          <a:xfrm>
            <a:off x="1622939" y="490200"/>
            <a:ext cx="101250" cy="315000"/>
          </a:xfrm>
          <a:prstGeom prst="rect">
            <a:avLst/>
          </a:prstGeom>
        </p:spPr>
      </p:pic>
      <p:sp>
        <p:nvSpPr>
          <p:cNvPr id="15" name="文本框 18"/>
          <p:cNvSpPr txBox="1"/>
          <p:nvPr/>
        </p:nvSpPr>
        <p:spPr>
          <a:xfrm>
            <a:off x="3479372" y="2572894"/>
            <a:ext cx="5233255" cy="1015663"/>
          </a:xfrm>
          <a:prstGeom prst="rect">
            <a:avLst/>
          </a:prstGeom>
          <a:noFill/>
        </p:spPr>
        <p:txBody>
          <a:bodyPr wrap="square" rtlCol="0">
            <a:spAutoFit/>
          </a:bodyPr>
          <a:lstStyle/>
          <a:p>
            <a:pPr algn="ctr"/>
            <a:r>
              <a:rPr lang="en-US" altLang="zh-CN" sz="6000" b="1" dirty="0">
                <a:solidFill>
                  <a:srgbClr val="FFA400"/>
                </a:solidFill>
                <a:latin typeface="Times New Roman" panose="02020603050405020304" pitchFamily="18" charset="0"/>
                <a:ea typeface="Tahoma" panose="020B0604030504040204" pitchFamily="34" charset="0"/>
                <a:cs typeface="Times New Roman" panose="02020603050405020304" pitchFamily="18" charset="0"/>
              </a:rPr>
              <a:t>KHỞI ĐỘNG</a:t>
            </a:r>
          </a:p>
        </p:txBody>
      </p:sp>
    </p:spTree>
    <p:extLst>
      <p:ext uri="{BB962C8B-B14F-4D97-AF65-F5344CB8AC3E}">
        <p14:creationId xmlns:p14="http://schemas.microsoft.com/office/powerpoint/2010/main" val="37396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biển đẹp"/>
          <p:cNvPicPr>
            <a:picLocks noChangeAspect="1" noChangeArrowheads="1"/>
          </p:cNvPicPr>
          <p:nvPr/>
        </p:nvPicPr>
        <p:blipFill rotWithShape="1">
          <a:blip r:embed="rId2">
            <a:extLst>
              <a:ext uri="{28A0092B-C50C-407E-A947-70E740481C1C}">
                <a14:useLocalDpi xmlns:a14="http://schemas.microsoft.com/office/drawing/2010/main" val="0"/>
              </a:ext>
            </a:extLst>
          </a:blip>
          <a:srcRect b="78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2"/>
          <p:cNvPicPr>
            <a:picLocks noChangeAspect="1"/>
          </p:cNvPicPr>
          <p:nvPr/>
        </p:nvPicPr>
        <p:blipFill>
          <a:blip r:embed="rId3"/>
          <a:stretch>
            <a:fillRect/>
          </a:stretch>
        </p:blipFill>
        <p:spPr>
          <a:xfrm>
            <a:off x="2640350" y="840513"/>
            <a:ext cx="7914801" cy="5608098"/>
          </a:xfrm>
          <a:prstGeom prst="rect">
            <a:avLst/>
          </a:prstGeom>
          <a:effectLst>
            <a:outerShdw blurRad="50800" dist="38100" dir="2700000" algn="tl" rotWithShape="0">
              <a:prstClr val="black">
                <a:alpha val="40000"/>
              </a:prstClr>
            </a:outerShdw>
          </a:effectLst>
        </p:spPr>
      </p:pic>
      <p:pic>
        <p:nvPicPr>
          <p:cNvPr id="5" name="图片 19"/>
          <p:cNvPicPr>
            <a:picLocks noChangeAspect="1"/>
          </p:cNvPicPr>
          <p:nvPr/>
        </p:nvPicPr>
        <p:blipFill>
          <a:blip r:embed="rId4"/>
          <a:stretch>
            <a:fillRect/>
          </a:stretch>
        </p:blipFill>
        <p:spPr>
          <a:xfrm>
            <a:off x="6708775" y="289916"/>
            <a:ext cx="1592643" cy="914039"/>
          </a:xfrm>
          <a:prstGeom prst="rect">
            <a:avLst/>
          </a:prstGeom>
        </p:spPr>
      </p:pic>
      <p:pic>
        <p:nvPicPr>
          <p:cNvPr id="6" name="图片 9"/>
          <p:cNvPicPr>
            <a:picLocks noChangeAspect="1"/>
          </p:cNvPicPr>
          <p:nvPr/>
        </p:nvPicPr>
        <p:blipFill>
          <a:blip r:embed="rId5"/>
          <a:stretch>
            <a:fillRect/>
          </a:stretch>
        </p:blipFill>
        <p:spPr>
          <a:xfrm>
            <a:off x="0" y="0"/>
            <a:ext cx="2938852" cy="7129677"/>
          </a:xfrm>
          <a:prstGeom prst="rect">
            <a:avLst/>
          </a:prstGeom>
        </p:spPr>
      </p:pic>
      <p:pic>
        <p:nvPicPr>
          <p:cNvPr id="8" name="图片 20"/>
          <p:cNvPicPr>
            <a:picLocks noChangeAspect="1"/>
          </p:cNvPicPr>
          <p:nvPr/>
        </p:nvPicPr>
        <p:blipFill>
          <a:blip r:embed="rId6"/>
          <a:stretch>
            <a:fillRect/>
          </a:stretch>
        </p:blipFill>
        <p:spPr>
          <a:xfrm>
            <a:off x="1419414" y="268893"/>
            <a:ext cx="1292002" cy="753668"/>
          </a:xfrm>
          <a:prstGeom prst="rect">
            <a:avLst/>
          </a:prstGeom>
        </p:spPr>
      </p:pic>
      <p:pic>
        <p:nvPicPr>
          <p:cNvPr id="9" name="图片 21"/>
          <p:cNvPicPr>
            <a:picLocks noChangeAspect="1"/>
          </p:cNvPicPr>
          <p:nvPr/>
        </p:nvPicPr>
        <p:blipFill>
          <a:blip r:embed="rId7"/>
          <a:stretch>
            <a:fillRect/>
          </a:stretch>
        </p:blipFill>
        <p:spPr>
          <a:xfrm>
            <a:off x="10902042" y="353221"/>
            <a:ext cx="573750" cy="337500"/>
          </a:xfrm>
          <a:prstGeom prst="rect">
            <a:avLst/>
          </a:prstGeom>
        </p:spPr>
      </p:pic>
      <p:sp>
        <p:nvSpPr>
          <p:cNvPr id="10" name="TextBox 9">
            <a:extLst>
              <a:ext uri="{FF2B5EF4-FFF2-40B4-BE49-F238E27FC236}">
                <a16:creationId xmlns:a16="http://schemas.microsoft.com/office/drawing/2014/main" id="{FD3CDAD9-B1BD-4382-B54C-2A27D5987127}"/>
              </a:ext>
            </a:extLst>
          </p:cNvPr>
          <p:cNvSpPr txBox="1"/>
          <p:nvPr/>
        </p:nvSpPr>
        <p:spPr>
          <a:xfrm>
            <a:off x="2938852" y="1210443"/>
            <a:ext cx="7114548" cy="1938992"/>
          </a:xfrm>
          <a:prstGeom prst="rect">
            <a:avLst/>
          </a:prstGeom>
          <a:noFill/>
        </p:spPr>
        <p:txBody>
          <a:bodyPr wrap="square" rtlCol="0">
            <a:spAutoFit/>
          </a:bodyPr>
          <a:lstStyle/>
          <a:p>
            <a:r>
              <a:rPr lang="en-US" sz="6000" dirty="0" err="1">
                <a:solidFill>
                  <a:srgbClr val="F0A224"/>
                </a:solidFill>
                <a:latin typeface="Times New Roman" panose="02020603050405020304" pitchFamily="18" charset="0"/>
                <a:cs typeface="Times New Roman" panose="02020603050405020304" pitchFamily="18" charset="0"/>
              </a:rPr>
              <a:t>Tuần</a:t>
            </a:r>
            <a:r>
              <a:rPr lang="en-US" sz="6000" dirty="0">
                <a:solidFill>
                  <a:srgbClr val="F0A224"/>
                </a:solidFill>
                <a:latin typeface="Times New Roman" panose="02020603050405020304" pitchFamily="18" charset="0"/>
                <a:cs typeface="Times New Roman" panose="02020603050405020304" pitchFamily="18" charset="0"/>
              </a:rPr>
              <a:t> 33: </a:t>
            </a:r>
            <a:r>
              <a:rPr lang="en-US" sz="6000" dirty="0" err="1">
                <a:solidFill>
                  <a:srgbClr val="F0A224"/>
                </a:solidFill>
                <a:latin typeface="Times New Roman" panose="02020603050405020304" pitchFamily="18" charset="0"/>
                <a:cs typeface="Times New Roman" panose="02020603050405020304" pitchFamily="18" charset="0"/>
              </a:rPr>
              <a:t>Luyện</a:t>
            </a:r>
            <a:r>
              <a:rPr lang="en-US" sz="6000" dirty="0">
                <a:solidFill>
                  <a:srgbClr val="F0A224"/>
                </a:solidFill>
                <a:latin typeface="Times New Roman" panose="02020603050405020304" pitchFamily="18" charset="0"/>
                <a:cs typeface="Times New Roman" panose="02020603050405020304" pitchFamily="18" charset="0"/>
              </a:rPr>
              <a:t> </a:t>
            </a:r>
            <a:r>
              <a:rPr lang="en-US" sz="6000" dirty="0" err="1">
                <a:solidFill>
                  <a:srgbClr val="F0A224"/>
                </a:solidFill>
                <a:latin typeface="Times New Roman" panose="02020603050405020304" pitchFamily="18" charset="0"/>
                <a:cs typeface="Times New Roman" panose="02020603050405020304" pitchFamily="18" charset="0"/>
              </a:rPr>
              <a:t>tập</a:t>
            </a:r>
            <a:endParaRPr lang="en-US" sz="6000" dirty="0">
              <a:solidFill>
                <a:srgbClr val="F0A224"/>
              </a:solidFill>
              <a:latin typeface="Times New Roman" panose="02020603050405020304" pitchFamily="18" charset="0"/>
              <a:cs typeface="Times New Roman" panose="02020603050405020304" pitchFamily="18" charset="0"/>
            </a:endParaRPr>
          </a:p>
          <a:p>
            <a:r>
              <a:rPr lang="en-US" sz="6000" dirty="0">
                <a:solidFill>
                  <a:srgbClr val="F0A224"/>
                </a:solidFill>
                <a:latin typeface="Times New Roman" panose="02020603050405020304" pitchFamily="18" charset="0"/>
                <a:cs typeface="Times New Roman" panose="02020603050405020304" pitchFamily="18" charset="0"/>
              </a:rPr>
              <a:t>            </a:t>
            </a:r>
            <a:r>
              <a:rPr lang="en-US" sz="6000" dirty="0" err="1">
                <a:solidFill>
                  <a:srgbClr val="F0A224"/>
                </a:solidFill>
                <a:latin typeface="Times New Roman" panose="02020603050405020304" pitchFamily="18" charset="0"/>
                <a:cs typeface="Times New Roman" panose="02020603050405020304" pitchFamily="18" charset="0"/>
              </a:rPr>
              <a:t>Tiết</a:t>
            </a:r>
            <a:r>
              <a:rPr lang="en-US" sz="6000" dirty="0">
                <a:solidFill>
                  <a:srgbClr val="F0A224"/>
                </a:solidFill>
                <a:latin typeface="Times New Roman" panose="02020603050405020304" pitchFamily="18" charset="0"/>
                <a:cs typeface="Times New Roman" panose="02020603050405020304" pitchFamily="18" charset="0"/>
              </a:rPr>
              <a:t> 5 </a:t>
            </a:r>
          </a:p>
        </p:txBody>
      </p:sp>
      <p:sp>
        <p:nvSpPr>
          <p:cNvPr id="11" name="TextBox 10">
            <a:extLst>
              <a:ext uri="{FF2B5EF4-FFF2-40B4-BE49-F238E27FC236}">
                <a16:creationId xmlns:a16="http://schemas.microsoft.com/office/drawing/2014/main" id="{82DE847F-74C3-4424-BCAE-13DE658F06AD}"/>
              </a:ext>
            </a:extLst>
          </p:cNvPr>
          <p:cNvSpPr txBox="1"/>
          <p:nvPr/>
        </p:nvSpPr>
        <p:spPr>
          <a:xfrm>
            <a:off x="2607693" y="3217005"/>
            <a:ext cx="7445707" cy="1446550"/>
          </a:xfrm>
          <a:prstGeom prst="rect">
            <a:avLst/>
          </a:prstGeom>
          <a:noFill/>
        </p:spPr>
        <p:txBody>
          <a:bodyPr wrap="square" rtlCol="0">
            <a:spAutoFit/>
          </a:bodyPr>
          <a:lstStyle/>
          <a:p>
            <a:pPr algn="ctr"/>
            <a:r>
              <a:rPr lang="en-US" sz="4400" dirty="0" err="1">
                <a:solidFill>
                  <a:srgbClr val="FF0000"/>
                </a:solidFill>
                <a:latin typeface="Times New Roman" panose="02020603050405020304" pitchFamily="18" charset="0"/>
                <a:cs typeface="Times New Roman" panose="02020603050405020304" pitchFamily="18" charset="0"/>
              </a:rPr>
              <a:t>Bài</a:t>
            </a:r>
            <a:r>
              <a:rPr lang="en-US" sz="4400" dirty="0">
                <a:solidFill>
                  <a:srgbClr val="FF0000"/>
                </a:solidFill>
                <a:latin typeface="Times New Roman" panose="02020603050405020304" pitchFamily="18" charset="0"/>
                <a:cs typeface="Times New Roman" panose="02020603050405020304" pitchFamily="18" charset="0"/>
              </a:rPr>
              <a:t> 28: </a:t>
            </a:r>
            <a:r>
              <a:rPr lang="en-US" sz="4400" dirty="0" err="1">
                <a:solidFill>
                  <a:srgbClr val="FF0000"/>
                </a:solidFill>
                <a:latin typeface="Times New Roman" panose="02020603050405020304" pitchFamily="18" charset="0"/>
                <a:cs typeface="Times New Roman" panose="02020603050405020304" pitchFamily="18" charset="0"/>
              </a:rPr>
              <a:t>Viết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đoạn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văn</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về</a:t>
            </a:r>
            <a:r>
              <a:rPr lang="en-US" sz="4400" dirty="0">
                <a:solidFill>
                  <a:srgbClr val="FF0000"/>
                </a:solidFill>
                <a:latin typeface="Times New Roman" panose="02020603050405020304" pitchFamily="18" charset="0"/>
                <a:cs typeface="Times New Roman" panose="02020603050405020304" pitchFamily="18" charset="0"/>
              </a:rPr>
              <a:t> </a:t>
            </a:r>
          </a:p>
          <a:p>
            <a:pPr algn="ctr"/>
            <a:r>
              <a:rPr lang="en-US" sz="4400" dirty="0" err="1">
                <a:solidFill>
                  <a:srgbClr val="FF0000"/>
                </a:solidFill>
                <a:latin typeface="Times New Roman" panose="02020603050405020304" pitchFamily="18" charset="0"/>
                <a:cs typeface="Times New Roman" panose="02020603050405020304" pitchFamily="18" charset="0"/>
              </a:rPr>
              <a:t>một</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buổi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đi</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chơi</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8"/>
          <a:stretch>
            <a:fillRect/>
          </a:stretch>
        </p:blipFill>
        <p:spPr>
          <a:xfrm rot="20388086">
            <a:off x="7894933" y="188409"/>
            <a:ext cx="1319764" cy="1071391"/>
          </a:xfrm>
          <a:prstGeom prst="rect">
            <a:avLst/>
          </a:prstGeom>
        </p:spPr>
      </p:pic>
    </p:spTree>
    <p:extLst>
      <p:ext uri="{BB962C8B-B14F-4D97-AF65-F5344CB8AC3E}">
        <p14:creationId xmlns:p14="http://schemas.microsoft.com/office/powerpoint/2010/main" val="28114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4"/>
          <a:stretch>
            <a:fillRect/>
          </a:stretch>
        </p:blipFill>
        <p:spPr>
          <a:xfrm>
            <a:off x="-168900" y="-229800"/>
            <a:ext cx="2700000" cy="1755000"/>
          </a:xfrm>
          <a:prstGeom prst="rect">
            <a:avLst/>
          </a:prstGeom>
        </p:spPr>
      </p:pic>
      <p:pic>
        <p:nvPicPr>
          <p:cNvPr id="5" name="图片 4"/>
          <p:cNvPicPr>
            <a:picLocks noChangeAspect="1"/>
          </p:cNvPicPr>
          <p:nvPr/>
        </p:nvPicPr>
        <p:blipFill>
          <a:blip r:embed="rId4"/>
          <a:stretch>
            <a:fillRect/>
          </a:stretch>
        </p:blipFill>
        <p:spPr>
          <a:xfrm>
            <a:off x="0" y="0"/>
            <a:ext cx="2700000" cy="1755000"/>
          </a:xfrm>
          <a:prstGeom prst="rect">
            <a:avLst/>
          </a:prstGeom>
        </p:spPr>
      </p:pic>
      <p:pic>
        <p:nvPicPr>
          <p:cNvPr id="6" name="图片 5"/>
          <p:cNvPicPr>
            <a:picLocks noChangeAspect="1"/>
          </p:cNvPicPr>
          <p:nvPr/>
        </p:nvPicPr>
        <p:blipFill>
          <a:blip r:embed="rId5"/>
          <a:stretch>
            <a:fillRect/>
          </a:stretch>
        </p:blipFill>
        <p:spPr>
          <a:xfrm>
            <a:off x="-66412" y="0"/>
            <a:ext cx="1620000" cy="1057500"/>
          </a:xfrm>
          <a:prstGeom prst="rect">
            <a:avLst/>
          </a:prstGeom>
        </p:spPr>
      </p:pic>
      <p:pic>
        <p:nvPicPr>
          <p:cNvPr id="7" name="图片 6"/>
          <p:cNvPicPr>
            <a:picLocks noChangeAspect="1"/>
          </p:cNvPicPr>
          <p:nvPr/>
        </p:nvPicPr>
        <p:blipFill>
          <a:blip r:embed="rId6"/>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6"/>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6"/>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6"/>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7"/>
          <a:stretch>
            <a:fillRect/>
          </a:stretch>
        </p:blipFill>
        <p:spPr>
          <a:xfrm>
            <a:off x="1338088" y="1100100"/>
            <a:ext cx="191250" cy="360000"/>
          </a:xfrm>
          <a:prstGeom prst="rect">
            <a:avLst/>
          </a:prstGeom>
        </p:spPr>
      </p:pic>
      <p:pic>
        <p:nvPicPr>
          <p:cNvPr id="18" name="图片 17"/>
          <p:cNvPicPr>
            <a:picLocks noChangeAspect="1"/>
          </p:cNvPicPr>
          <p:nvPr/>
        </p:nvPicPr>
        <p:blipFill>
          <a:blip r:embed="rId8"/>
          <a:stretch>
            <a:fillRect/>
          </a:stretch>
        </p:blipFill>
        <p:spPr>
          <a:xfrm>
            <a:off x="1622939" y="490200"/>
            <a:ext cx="101250" cy="315000"/>
          </a:xfrm>
          <a:prstGeom prst="rect">
            <a:avLst/>
          </a:prstGeom>
        </p:spPr>
      </p:pic>
      <p:grpSp>
        <p:nvGrpSpPr>
          <p:cNvPr id="24" name="Group 23">
            <a:extLst>
              <a:ext uri="{FF2B5EF4-FFF2-40B4-BE49-F238E27FC236}">
                <a16:creationId xmlns:a16="http://schemas.microsoft.com/office/drawing/2014/main" id="{7C533C84-413F-449A-B559-B47D175C9C9C}"/>
              </a:ext>
            </a:extLst>
          </p:cNvPr>
          <p:cNvGrpSpPr/>
          <p:nvPr/>
        </p:nvGrpSpPr>
        <p:grpSpPr>
          <a:xfrm>
            <a:off x="547887" y="-449059"/>
            <a:ext cx="10976601" cy="6769510"/>
            <a:chOff x="6378273" y="362006"/>
            <a:chExt cx="3098522" cy="4519819"/>
          </a:xfrm>
        </p:grpSpPr>
        <p:grpSp>
          <p:nvGrpSpPr>
            <p:cNvPr id="25" name="组合 6">
              <a:extLst>
                <a:ext uri="{FF2B5EF4-FFF2-40B4-BE49-F238E27FC236}">
                  <a16:creationId xmlns:a16="http://schemas.microsoft.com/office/drawing/2014/main" id="{2D3D3D96-65D3-4CE8-9B8C-D1E69150DC88}"/>
                </a:ext>
              </a:extLst>
            </p:cNvPr>
            <p:cNvGrpSpPr/>
            <p:nvPr/>
          </p:nvGrpSpPr>
          <p:grpSpPr>
            <a:xfrm>
              <a:off x="6378273" y="1282490"/>
              <a:ext cx="3083430" cy="3599335"/>
              <a:chOff x="1249363" y="868048"/>
              <a:chExt cx="9126536" cy="5353344"/>
            </a:xfrm>
            <a:effectLst>
              <a:outerShdw blurRad="50800" dist="38100" dir="2700000" algn="tl" rotWithShape="0">
                <a:prstClr val="black">
                  <a:alpha val="40000"/>
                </a:prstClr>
              </a:outerShdw>
            </a:effectLst>
          </p:grpSpPr>
          <p:sp>
            <p:nvSpPr>
              <p:cNvPr id="31" name="矩形 11">
                <a:extLst>
                  <a:ext uri="{FF2B5EF4-FFF2-40B4-BE49-F238E27FC236}">
                    <a16:creationId xmlns:a16="http://schemas.microsoft.com/office/drawing/2014/main" id="{0EBEE8E8-F4F7-41DC-94FD-EEA1B11A9305}"/>
                  </a:ext>
                </a:extLst>
              </p:cNvPr>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2">
                <a:extLst>
                  <a:ext uri="{FF2B5EF4-FFF2-40B4-BE49-F238E27FC236}">
                    <a16:creationId xmlns:a16="http://schemas.microsoft.com/office/drawing/2014/main" id="{A78E7E37-0473-4F1C-AC93-D3DAB47A52EF}"/>
                  </a:ext>
                </a:extLst>
              </p:cNvPr>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grpSp>
        <p:cxnSp>
          <p:nvCxnSpPr>
            <p:cNvPr id="26" name="直接连接符 8">
              <a:extLst>
                <a:ext uri="{FF2B5EF4-FFF2-40B4-BE49-F238E27FC236}">
                  <a16:creationId xmlns:a16="http://schemas.microsoft.com/office/drawing/2014/main" id="{FEC5F0C0-3B86-4811-B358-283B8AE169C8}"/>
                </a:ext>
              </a:extLst>
            </p:cNvPr>
            <p:cNvCxnSpPr/>
            <p:nvPr/>
          </p:nvCxnSpPr>
          <p:spPr>
            <a:xfrm flipV="1">
              <a:off x="6407426" y="680237"/>
              <a:ext cx="1680933" cy="6022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9">
              <a:extLst>
                <a:ext uri="{FF2B5EF4-FFF2-40B4-BE49-F238E27FC236}">
                  <a16:creationId xmlns:a16="http://schemas.microsoft.com/office/drawing/2014/main" id="{B91C31B9-0CAA-4F30-A85B-4B7B285CD950}"/>
                </a:ext>
              </a:extLst>
            </p:cNvPr>
            <p:cNvCxnSpPr/>
            <p:nvPr/>
          </p:nvCxnSpPr>
          <p:spPr>
            <a:xfrm flipH="1" flipV="1">
              <a:off x="7751129" y="663134"/>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椭圆 10">
              <a:extLst>
                <a:ext uri="{FF2B5EF4-FFF2-40B4-BE49-F238E27FC236}">
                  <a16:creationId xmlns:a16="http://schemas.microsoft.com/office/drawing/2014/main" id="{37425E6D-3E47-4A44-8094-D81C1A64442F}"/>
                </a:ext>
              </a:extLst>
            </p:cNvPr>
            <p:cNvSpPr/>
            <p:nvPr/>
          </p:nvSpPr>
          <p:spPr>
            <a:xfrm>
              <a:off x="7705692" y="362006"/>
              <a:ext cx="440475" cy="776497"/>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Picture 32"/>
          <p:cNvPicPr>
            <a:picLocks noChangeAspect="1"/>
          </p:cNvPicPr>
          <p:nvPr/>
        </p:nvPicPr>
        <p:blipFill rotWithShape="1">
          <a:blip r:embed="rId9">
            <a:extLst>
              <a:ext uri="{28A0092B-C50C-407E-A947-70E740481C1C}">
                <a14:useLocalDpi xmlns:a14="http://schemas.microsoft.com/office/drawing/2010/main" val="0"/>
              </a:ext>
            </a:extLst>
          </a:blip>
          <a:srcRect r="13208" b="21217"/>
          <a:stretch/>
        </p:blipFill>
        <p:spPr>
          <a:xfrm>
            <a:off x="1018725" y="1190557"/>
            <a:ext cx="10058400" cy="4957039"/>
          </a:xfrm>
          <a:prstGeom prst="rect">
            <a:avLst/>
          </a:prstGeom>
        </p:spPr>
      </p:pic>
      <p:sp>
        <p:nvSpPr>
          <p:cNvPr id="35" name="TextBox 34"/>
          <p:cNvSpPr txBox="1"/>
          <p:nvPr/>
        </p:nvSpPr>
        <p:spPr>
          <a:xfrm>
            <a:off x="2545764" y="1555785"/>
            <a:ext cx="785653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Thứ</a:t>
            </a:r>
            <a:r>
              <a:rPr kumimoji="0" lang="en-US" sz="3200" b="1" i="0" u="none" strike="noStrike" kern="1200" cap="none" spc="0" normalizeH="0" noProof="0" dirty="0">
                <a:ln>
                  <a:noFill/>
                </a:ln>
                <a:solidFill>
                  <a:srgbClr val="461E64"/>
                </a:solidFill>
                <a:effectLst/>
                <a:uLnTx/>
                <a:uFillTx/>
                <a:latin typeface="HP001 4 hàng" panose="020B0603050302020204" pitchFamily="34" charset="0"/>
              </a:rPr>
              <a:t> </a:t>
            </a:r>
            <a:r>
              <a:rPr lang="en-US" sz="3200" b="1" noProof="0" dirty="0" err="1">
                <a:solidFill>
                  <a:srgbClr val="461E64"/>
                </a:solidFill>
                <a:latin typeface="HP001 4 hàng" panose="020B0603050302020204" pitchFamily="34" charset="0"/>
              </a:rPr>
              <a:t>sáu</a:t>
            </a:r>
            <a:r>
              <a:rPr lang="en-US" sz="3200" b="1" noProof="0" dirty="0">
                <a:solidFill>
                  <a:srgbClr val="461E64"/>
                </a:solidFill>
                <a:latin typeface="HP001 4 hàng" panose="020B0603050302020204" pitchFamily="34" charset="0"/>
              </a:rPr>
              <a:t> </a:t>
            </a: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ngày</a:t>
            </a:r>
            <a:r>
              <a:rPr lang="en-US" sz="3200" b="1" dirty="0">
                <a:solidFill>
                  <a:srgbClr val="461E64"/>
                </a:solidFill>
                <a:latin typeface="HP001 4 hàng" panose="020B0603050302020204" pitchFamily="34" charset="0"/>
              </a:rPr>
              <a:t>     </a:t>
            </a: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tháng</a:t>
            </a:r>
            <a:r>
              <a:rPr lang="en-US" sz="3200" b="1" noProof="0" dirty="0">
                <a:solidFill>
                  <a:srgbClr val="461E64"/>
                </a:solidFill>
                <a:latin typeface="HP001 4 hàng" panose="020B0603050302020204" pitchFamily="34" charset="0"/>
              </a:rPr>
              <a:t> 5 </a:t>
            </a:r>
            <a:r>
              <a:rPr kumimoji="0" lang="en-US" sz="3200" b="1" i="0" u="none" strike="noStrike" kern="1200" cap="none" spc="0" normalizeH="0" baseline="0" noProof="0" dirty="0" err="1">
                <a:ln>
                  <a:noFill/>
                </a:ln>
                <a:solidFill>
                  <a:srgbClr val="461E64"/>
                </a:solidFill>
                <a:effectLst/>
                <a:uLnTx/>
                <a:uFillTx/>
                <a:latin typeface="HP001 4 hàng" panose="020B0603050302020204" pitchFamily="34" charset="0"/>
              </a:rPr>
              <a:t>năm</a:t>
            </a:r>
            <a:r>
              <a:rPr kumimoji="0" lang="en-US" sz="3200" b="1" i="0" u="none" strike="noStrike" kern="1200" cap="none" spc="0" normalizeH="0" baseline="0" noProof="0" dirty="0">
                <a:ln>
                  <a:noFill/>
                </a:ln>
                <a:solidFill>
                  <a:srgbClr val="461E64"/>
                </a:solidFill>
                <a:effectLst/>
                <a:uLnTx/>
                <a:uFillTx/>
                <a:latin typeface="HP001 4 hàng" panose="020B0603050302020204" pitchFamily="34" charset="0"/>
              </a:rPr>
              <a:t> </a:t>
            </a:r>
            <a:r>
              <a:rPr kumimoji="0" lang="vi-VN" sz="3200" b="1" i="0" u="none" strike="noStrike" kern="1200" cap="none" spc="0" normalizeH="0" baseline="0" noProof="0" dirty="0">
                <a:ln>
                  <a:noFill/>
                </a:ln>
                <a:solidFill>
                  <a:srgbClr val="461E64"/>
                </a:solidFill>
                <a:effectLst/>
                <a:uLnTx/>
                <a:uFillTx/>
                <a:latin typeface="HP001 4 hàng" panose="020B0603050302020204" pitchFamily="34" charset="0"/>
              </a:rPr>
              <a:t>202</a:t>
            </a:r>
            <a:r>
              <a:rPr kumimoji="0" lang="en-US" sz="3200" b="1" i="0" u="none" strike="noStrike" kern="1200" cap="none" spc="0" normalizeH="0" baseline="0" noProof="0" dirty="0">
                <a:ln>
                  <a:noFill/>
                </a:ln>
                <a:solidFill>
                  <a:srgbClr val="461E64"/>
                </a:solidFill>
                <a:effectLst/>
                <a:uLnTx/>
                <a:uFillTx/>
                <a:latin typeface="HP001 4 hàng" panose="020B0603050302020204" pitchFamily="34" charset="0"/>
              </a:rPr>
              <a:t>3</a:t>
            </a:r>
          </a:p>
        </p:txBody>
      </p:sp>
      <p:sp>
        <p:nvSpPr>
          <p:cNvPr id="36" name="TextBox 35"/>
          <p:cNvSpPr txBox="1"/>
          <p:nvPr/>
        </p:nvSpPr>
        <p:spPr>
          <a:xfrm>
            <a:off x="4823669" y="2248388"/>
            <a:ext cx="48367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err="1">
                <a:ln>
                  <a:noFill/>
                </a:ln>
                <a:solidFill>
                  <a:srgbClr val="461E64"/>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mn-ea"/>
              <a:cs typeface="+mn-cs"/>
            </a:endParaRPr>
          </a:p>
        </p:txBody>
      </p:sp>
      <p:sp>
        <p:nvSpPr>
          <p:cNvPr id="37" name="TextBox 36"/>
          <p:cNvSpPr txBox="1"/>
          <p:nvPr/>
        </p:nvSpPr>
        <p:spPr>
          <a:xfrm>
            <a:off x="2500071" y="2940991"/>
            <a:ext cx="8415529" cy="584775"/>
          </a:xfrm>
          <a:prstGeom prst="rect">
            <a:avLst/>
          </a:prstGeom>
          <a:noFill/>
        </p:spPr>
        <p:txBody>
          <a:bodyPr wrap="square" rtlCol="0">
            <a:spAutoFit/>
          </a:bodyPr>
          <a:lstStyle/>
          <a:p>
            <a:pPr lvl="0" defTabSz="914400">
              <a:defRPr/>
            </a:pPr>
            <a:r>
              <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HP001" panose="020B0603050302020204" pitchFamily="34" charset="0"/>
              </a:rPr>
              <a:t>Bài </a:t>
            </a:r>
            <a:r>
              <a:rPr lang="en-US" sz="3200" b="1" noProof="0">
                <a:solidFill>
                  <a:srgbClr val="461E64"/>
                </a:solidFill>
                <a:latin typeface="HP001 4 hàng" panose="020B0603050302020204" pitchFamily="34" charset="0"/>
                <a:ea typeface="HP001" panose="020B0603050302020204" pitchFamily="34" charset="0"/>
              </a:rPr>
              <a:t>28</a:t>
            </a:r>
            <a:r>
              <a:rPr lang="en-US" sz="3200" b="1">
                <a:solidFill>
                  <a:srgbClr val="461E64"/>
                </a:solidFill>
                <a:latin typeface="HP001 4 hàng" panose="020B0603050302020204" pitchFamily="34" charset="0"/>
                <a:ea typeface="HP001" panose="020B0603050302020204" pitchFamily="34" charset="0"/>
              </a:rPr>
              <a:t>: Viết đoạn văn kể về một buổi đi chơi </a:t>
            </a:r>
            <a:endParaRPr kumimoji="0" lang="en-US" sz="3200" b="1" i="0" u="none" strike="noStrike" kern="1200" cap="none" spc="0" normalizeH="0" baseline="0" noProof="0">
              <a:ln>
                <a:noFill/>
              </a:ln>
              <a:solidFill>
                <a:srgbClr val="461E64"/>
              </a:solidFill>
              <a:effectLst/>
              <a:uLnTx/>
              <a:uFillTx/>
              <a:latin typeface="HP001 4 hàng" panose="020B0603050302020204" pitchFamily="34" charset="0"/>
              <a:ea typeface="HP001" panose="020B0603050302020204" pitchFamily="34" charset="0"/>
            </a:endParaRPr>
          </a:p>
        </p:txBody>
      </p:sp>
      <p:sp>
        <p:nvSpPr>
          <p:cNvPr id="38" name="Oval 37">
            <a:extLst>
              <a:ext uri="{FF2B5EF4-FFF2-40B4-BE49-F238E27FC236}">
                <a16:creationId xmlns:a16="http://schemas.microsoft.com/office/drawing/2014/main" id="{7AC5D50A-2572-4C2B-8817-DC5130893613}"/>
              </a:ext>
            </a:extLst>
          </p:cNvPr>
          <p:cNvSpPr/>
          <p:nvPr/>
        </p:nvSpPr>
        <p:spPr>
          <a:xfrm>
            <a:off x="8642260" y="5578540"/>
            <a:ext cx="3520085" cy="12794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rPr>
              <a:t>Trang </a:t>
            </a:r>
          </a:p>
          <a:p>
            <a:pPr algn="ctr"/>
            <a:r>
              <a:rPr lang="en-US" sz="3600" b="1">
                <a:solidFill>
                  <a:srgbClr val="002060"/>
                </a:solidFill>
              </a:rPr>
              <a:t>124 + 125</a:t>
            </a:r>
          </a:p>
        </p:txBody>
      </p:sp>
      <p:pic>
        <p:nvPicPr>
          <p:cNvPr id="39" name="Picture 2" descr="Reaction pack elephant GIF on GIFER - by Mobandis">
            <a:extLst>
              <a:ext uri="{FF2B5EF4-FFF2-40B4-BE49-F238E27FC236}">
                <a16:creationId xmlns:a16="http://schemas.microsoft.com/office/drawing/2014/main" id="{2596492F-DEFA-4BCE-908E-E2B5594EBD72}"/>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99638" y="5187717"/>
            <a:ext cx="1769628" cy="166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0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arn(inVertic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mmer Beach by Drogatnev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00"/>
            <a:ext cx="12192000" cy="692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stretch>
            <a:fillRect/>
          </a:stretch>
        </p:blipFill>
        <p:spPr>
          <a:xfrm>
            <a:off x="-168900" y="-229800"/>
            <a:ext cx="2700000" cy="1755000"/>
          </a:xfrm>
          <a:prstGeom prst="rect">
            <a:avLst/>
          </a:prstGeom>
        </p:spPr>
      </p:pic>
      <p:pic>
        <p:nvPicPr>
          <p:cNvPr id="5" name="图片 4"/>
          <p:cNvPicPr>
            <a:picLocks noChangeAspect="1"/>
          </p:cNvPicPr>
          <p:nvPr/>
        </p:nvPicPr>
        <p:blipFill>
          <a:blip r:embed="rId3"/>
          <a:stretch>
            <a:fillRect/>
          </a:stretch>
        </p:blipFill>
        <p:spPr>
          <a:xfrm>
            <a:off x="0" y="0"/>
            <a:ext cx="2700000" cy="1755000"/>
          </a:xfrm>
          <a:prstGeom prst="rect">
            <a:avLst/>
          </a:prstGeom>
        </p:spPr>
      </p:pic>
      <p:pic>
        <p:nvPicPr>
          <p:cNvPr id="6" name="图片 5"/>
          <p:cNvPicPr>
            <a:picLocks noChangeAspect="1"/>
          </p:cNvPicPr>
          <p:nvPr/>
        </p:nvPicPr>
        <p:blipFill>
          <a:blip r:embed="rId4"/>
          <a:stretch>
            <a:fillRect/>
          </a:stretch>
        </p:blipFill>
        <p:spPr>
          <a:xfrm>
            <a:off x="-66412" y="0"/>
            <a:ext cx="1620000" cy="1057500"/>
          </a:xfrm>
          <a:prstGeom prst="rect">
            <a:avLst/>
          </a:prstGeom>
        </p:spPr>
      </p:pic>
      <p:pic>
        <p:nvPicPr>
          <p:cNvPr id="7"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5"/>
          <a:stretch>
            <a:fillRect/>
          </a:stretch>
        </p:blipFill>
        <p:spPr>
          <a:xfrm flipV="1">
            <a:off x="-113450" y="6663879"/>
            <a:ext cx="12330000" cy="45719"/>
          </a:xfrm>
          <a:prstGeom prst="rect">
            <a:avLst/>
          </a:prstGeom>
        </p:spPr>
      </p:pic>
      <p:pic>
        <p:nvPicPr>
          <p:cNvPr id="17" name="图片 16"/>
          <p:cNvPicPr>
            <a:picLocks noChangeAspect="1"/>
          </p:cNvPicPr>
          <p:nvPr/>
        </p:nvPicPr>
        <p:blipFill>
          <a:blip r:embed="rId6"/>
          <a:stretch>
            <a:fillRect/>
          </a:stretch>
        </p:blipFill>
        <p:spPr>
          <a:xfrm>
            <a:off x="1338088" y="1100100"/>
            <a:ext cx="191250" cy="360000"/>
          </a:xfrm>
          <a:prstGeom prst="rect">
            <a:avLst/>
          </a:prstGeom>
        </p:spPr>
      </p:pic>
      <p:pic>
        <p:nvPicPr>
          <p:cNvPr id="18" name="图片 17"/>
          <p:cNvPicPr>
            <a:picLocks noChangeAspect="1"/>
          </p:cNvPicPr>
          <p:nvPr/>
        </p:nvPicPr>
        <p:blipFill>
          <a:blip r:embed="rId7"/>
          <a:stretch>
            <a:fillRect/>
          </a:stretch>
        </p:blipFill>
        <p:spPr>
          <a:xfrm>
            <a:off x="1622939" y="490200"/>
            <a:ext cx="101250" cy="315000"/>
          </a:xfrm>
          <a:prstGeom prst="rect">
            <a:avLst/>
          </a:prstGeom>
        </p:spPr>
      </p:pic>
      <p:pic>
        <p:nvPicPr>
          <p:cNvPr id="24" name="图片 3"/>
          <p:cNvPicPr>
            <a:picLocks noChangeAspect="1"/>
          </p:cNvPicPr>
          <p:nvPr/>
        </p:nvPicPr>
        <p:blipFill>
          <a:blip r:embed="rId3"/>
          <a:stretch>
            <a:fillRect/>
          </a:stretch>
        </p:blipFill>
        <p:spPr>
          <a:xfrm>
            <a:off x="-168900" y="-229800"/>
            <a:ext cx="2700000" cy="1755000"/>
          </a:xfrm>
          <a:prstGeom prst="rect">
            <a:avLst/>
          </a:prstGeom>
        </p:spPr>
      </p:pic>
      <p:pic>
        <p:nvPicPr>
          <p:cNvPr id="25" name="图片 4"/>
          <p:cNvPicPr>
            <a:picLocks noChangeAspect="1"/>
          </p:cNvPicPr>
          <p:nvPr/>
        </p:nvPicPr>
        <p:blipFill>
          <a:blip r:embed="rId3"/>
          <a:stretch>
            <a:fillRect/>
          </a:stretch>
        </p:blipFill>
        <p:spPr>
          <a:xfrm>
            <a:off x="0" y="0"/>
            <a:ext cx="2700000" cy="1755000"/>
          </a:xfrm>
          <a:prstGeom prst="rect">
            <a:avLst/>
          </a:prstGeom>
        </p:spPr>
      </p:pic>
      <p:pic>
        <p:nvPicPr>
          <p:cNvPr id="26" name="图片 5"/>
          <p:cNvPicPr>
            <a:picLocks noChangeAspect="1"/>
          </p:cNvPicPr>
          <p:nvPr/>
        </p:nvPicPr>
        <p:blipFill>
          <a:blip r:embed="rId4"/>
          <a:stretch>
            <a:fillRect/>
          </a:stretch>
        </p:blipFill>
        <p:spPr>
          <a:xfrm>
            <a:off x="-66412" y="0"/>
            <a:ext cx="1620000" cy="1057500"/>
          </a:xfrm>
          <a:prstGeom prst="rect">
            <a:avLst/>
          </a:prstGeom>
        </p:spPr>
      </p:pic>
      <p:pic>
        <p:nvPicPr>
          <p:cNvPr id="29" name="图片 6"/>
          <p:cNvPicPr>
            <a:picLocks noChangeAspect="1"/>
          </p:cNvPicPr>
          <p:nvPr/>
        </p:nvPicPr>
        <p:blipFill>
          <a:blip r:embed="rId5"/>
          <a:stretch>
            <a:fillRect/>
          </a:stretch>
        </p:blipFill>
        <p:spPr>
          <a:xfrm flipV="1">
            <a:off x="-113450" y="6195394"/>
            <a:ext cx="12330000" cy="45719"/>
          </a:xfrm>
          <a:prstGeom prst="rect">
            <a:avLst/>
          </a:prstGeom>
        </p:spPr>
      </p:pic>
      <p:pic>
        <p:nvPicPr>
          <p:cNvPr id="30" name="图片 9"/>
          <p:cNvPicPr>
            <a:picLocks noChangeAspect="1"/>
          </p:cNvPicPr>
          <p:nvPr/>
        </p:nvPicPr>
        <p:blipFill>
          <a:blip r:embed="rId5"/>
          <a:stretch>
            <a:fillRect/>
          </a:stretch>
        </p:blipFill>
        <p:spPr>
          <a:xfrm flipV="1">
            <a:off x="-113450" y="6351556"/>
            <a:ext cx="12330000" cy="45719"/>
          </a:xfrm>
          <a:prstGeom prst="rect">
            <a:avLst/>
          </a:prstGeom>
        </p:spPr>
      </p:pic>
      <p:pic>
        <p:nvPicPr>
          <p:cNvPr id="31" name="图片 10"/>
          <p:cNvPicPr>
            <a:picLocks noChangeAspect="1"/>
          </p:cNvPicPr>
          <p:nvPr/>
        </p:nvPicPr>
        <p:blipFill>
          <a:blip r:embed="rId5"/>
          <a:stretch>
            <a:fillRect/>
          </a:stretch>
        </p:blipFill>
        <p:spPr>
          <a:xfrm flipV="1">
            <a:off x="-113450" y="6507718"/>
            <a:ext cx="12330000" cy="45719"/>
          </a:xfrm>
          <a:prstGeom prst="rect">
            <a:avLst/>
          </a:prstGeom>
        </p:spPr>
      </p:pic>
      <p:pic>
        <p:nvPicPr>
          <p:cNvPr id="32" name="图片 11"/>
          <p:cNvPicPr>
            <a:picLocks noChangeAspect="1"/>
          </p:cNvPicPr>
          <p:nvPr/>
        </p:nvPicPr>
        <p:blipFill>
          <a:blip r:embed="rId5"/>
          <a:stretch>
            <a:fillRect/>
          </a:stretch>
        </p:blipFill>
        <p:spPr>
          <a:xfrm flipV="1">
            <a:off x="-113450" y="6663879"/>
            <a:ext cx="12330000" cy="45719"/>
          </a:xfrm>
          <a:prstGeom prst="rect">
            <a:avLst/>
          </a:prstGeom>
        </p:spPr>
      </p:pic>
      <p:grpSp>
        <p:nvGrpSpPr>
          <p:cNvPr id="33" name="Group 32">
            <a:extLst>
              <a:ext uri="{FF2B5EF4-FFF2-40B4-BE49-F238E27FC236}">
                <a16:creationId xmlns:a16="http://schemas.microsoft.com/office/drawing/2014/main" id="{F2D1349F-689A-4919-BF91-9B8712A4F8CE}"/>
              </a:ext>
            </a:extLst>
          </p:cNvPr>
          <p:cNvGrpSpPr/>
          <p:nvPr/>
        </p:nvGrpSpPr>
        <p:grpSpPr>
          <a:xfrm>
            <a:off x="1180421" y="-219087"/>
            <a:ext cx="9742255" cy="7087800"/>
            <a:chOff x="3259204" y="722177"/>
            <a:chExt cx="5673592" cy="5941702"/>
          </a:xfrm>
        </p:grpSpPr>
        <p:pic>
          <p:nvPicPr>
            <p:cNvPr id="34" name="图片 8"/>
            <p:cNvPicPr>
              <a:picLocks noChangeAspect="1"/>
            </p:cNvPicPr>
            <p:nvPr/>
          </p:nvPicPr>
          <p:blipFill>
            <a:blip r:embed="rId8"/>
            <a:stretch>
              <a:fillRect/>
            </a:stretch>
          </p:blipFill>
          <p:spPr>
            <a:xfrm>
              <a:off x="3259204" y="722177"/>
              <a:ext cx="5673592" cy="5653257"/>
            </a:xfrm>
            <a:prstGeom prst="rect">
              <a:avLst/>
            </a:prstGeom>
          </p:spPr>
        </p:pic>
        <p:pic>
          <p:nvPicPr>
            <p:cNvPr id="35" name="图片 7"/>
            <p:cNvPicPr>
              <a:picLocks noChangeAspect="1"/>
            </p:cNvPicPr>
            <p:nvPr/>
          </p:nvPicPr>
          <p:blipFill>
            <a:blip r:embed="rId9"/>
            <a:stretch>
              <a:fillRect/>
            </a:stretch>
          </p:blipFill>
          <p:spPr>
            <a:xfrm>
              <a:off x="3835615" y="4344547"/>
              <a:ext cx="4186468" cy="2319332"/>
            </a:xfrm>
            <a:prstGeom prst="rect">
              <a:avLst/>
            </a:prstGeom>
          </p:spPr>
        </p:pic>
      </p:grpSp>
      <p:pic>
        <p:nvPicPr>
          <p:cNvPr id="36" name="图片 16"/>
          <p:cNvPicPr>
            <a:picLocks noChangeAspect="1"/>
          </p:cNvPicPr>
          <p:nvPr/>
        </p:nvPicPr>
        <p:blipFill>
          <a:blip r:embed="rId6"/>
          <a:stretch>
            <a:fillRect/>
          </a:stretch>
        </p:blipFill>
        <p:spPr>
          <a:xfrm>
            <a:off x="1338088" y="1100100"/>
            <a:ext cx="191250" cy="360000"/>
          </a:xfrm>
          <a:prstGeom prst="rect">
            <a:avLst/>
          </a:prstGeom>
        </p:spPr>
      </p:pic>
      <p:pic>
        <p:nvPicPr>
          <p:cNvPr id="37" name="图片 17"/>
          <p:cNvPicPr>
            <a:picLocks noChangeAspect="1"/>
          </p:cNvPicPr>
          <p:nvPr/>
        </p:nvPicPr>
        <p:blipFill>
          <a:blip r:embed="rId7"/>
          <a:stretch>
            <a:fillRect/>
          </a:stretch>
        </p:blipFill>
        <p:spPr>
          <a:xfrm>
            <a:off x="1622939" y="490200"/>
            <a:ext cx="101250" cy="315000"/>
          </a:xfrm>
          <a:prstGeom prst="rect">
            <a:avLst/>
          </a:prstGeom>
        </p:spPr>
      </p:pic>
      <p:sp>
        <p:nvSpPr>
          <p:cNvPr id="38" name="文本框 18"/>
          <p:cNvSpPr txBox="1"/>
          <p:nvPr/>
        </p:nvSpPr>
        <p:spPr>
          <a:xfrm>
            <a:off x="2039364" y="747608"/>
            <a:ext cx="8024371" cy="769441"/>
          </a:xfrm>
          <a:prstGeom prst="rect">
            <a:avLst/>
          </a:prstGeom>
          <a:noFill/>
        </p:spPr>
        <p:txBody>
          <a:bodyPr wrap="square" rtlCol="0">
            <a:spAutoFit/>
          </a:bodyPr>
          <a:lstStyle/>
          <a:p>
            <a:pPr algn="ctr"/>
            <a:r>
              <a:rPr lang="en-US" altLang="zh-CN" sz="44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YÊU CẦU CẦN ĐẠT</a:t>
            </a:r>
            <a:endParaRPr lang="en-US" altLang="zh-CN" sz="44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isḻîḓè">
            <a:extLst>
              <a:ext uri="{FF2B5EF4-FFF2-40B4-BE49-F238E27FC236}">
                <a16:creationId xmlns:a16="http://schemas.microsoft.com/office/drawing/2014/main" id="{B65D6A18-A848-4365-8261-A87CDAF5B169}"/>
              </a:ext>
            </a:extLst>
          </p:cNvPr>
          <p:cNvSpPr/>
          <p:nvPr/>
        </p:nvSpPr>
        <p:spPr bwMode="auto">
          <a:xfrm>
            <a:off x="1865118" y="1888456"/>
            <a:ext cx="822311" cy="573560"/>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01</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0" name="isḻîḓè">
            <a:extLst>
              <a:ext uri="{FF2B5EF4-FFF2-40B4-BE49-F238E27FC236}">
                <a16:creationId xmlns:a16="http://schemas.microsoft.com/office/drawing/2014/main" id="{2D5C3EA8-0EA8-4A1D-AB27-36CB41F4EB17}"/>
              </a:ext>
            </a:extLst>
          </p:cNvPr>
          <p:cNvSpPr/>
          <p:nvPr/>
        </p:nvSpPr>
        <p:spPr bwMode="auto">
          <a:xfrm>
            <a:off x="2813450" y="1678349"/>
            <a:ext cx="6288435" cy="905848"/>
          </a:xfrm>
          <a:prstGeom prst="roundRect">
            <a:avLst>
              <a:gd name="adj" fmla="val 46371"/>
            </a:avLst>
          </a:prstGeom>
          <a:solidFill>
            <a:srgbClr val="FFD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Biết kể về một buổi em đi chơi.</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1" name="isḻîḓè">
            <a:extLst>
              <a:ext uri="{FF2B5EF4-FFF2-40B4-BE49-F238E27FC236}">
                <a16:creationId xmlns:a16="http://schemas.microsoft.com/office/drawing/2014/main" id="{1380D21F-97BD-43C0-80EB-5174AA5D5A43}"/>
              </a:ext>
            </a:extLst>
          </p:cNvPr>
          <p:cNvSpPr/>
          <p:nvPr/>
        </p:nvSpPr>
        <p:spPr bwMode="auto">
          <a:xfrm>
            <a:off x="1887943" y="3073935"/>
            <a:ext cx="822311" cy="655229"/>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02</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
        <p:nvSpPr>
          <p:cNvPr id="42" name="isḻîḓè">
            <a:extLst>
              <a:ext uri="{FF2B5EF4-FFF2-40B4-BE49-F238E27FC236}">
                <a16:creationId xmlns:a16="http://schemas.microsoft.com/office/drawing/2014/main" id="{CC18E718-57BD-48E6-81A4-E988EC090412}"/>
              </a:ext>
            </a:extLst>
          </p:cNvPr>
          <p:cNvSpPr/>
          <p:nvPr/>
        </p:nvSpPr>
        <p:spPr bwMode="auto">
          <a:xfrm>
            <a:off x="2823704" y="2878165"/>
            <a:ext cx="7240031" cy="1428364"/>
          </a:xfrm>
          <a:prstGeom prst="roundRect">
            <a:avLst>
              <a:gd name="adj" fmla="val 46371"/>
            </a:avLst>
          </a:prstGeom>
          <a:solidFill>
            <a:srgbClr val="C29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Viết được đoạn </a:t>
            </a:r>
            <a:r>
              <a:rPr lang="en-US" altLang="zh-CN" sz="3200" b="1" err="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văn</a:t>
            </a:r>
            <a:r>
              <a:rPr lang="en-US" altLang="zh-CN"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rPr>
              <a:t> từ 4 – 5 câu kể về một buổi đi chơi cùng người thân (hoặc thầy cô, bạn bè).</a:t>
            </a:r>
            <a:endParaRPr lang="zh-CN" altLang="en-US" sz="3200" b="1">
              <a:solidFill>
                <a:schemeClr val="tx1">
                  <a:lumMod val="95000"/>
                  <a:lumOff val="5000"/>
                </a:schemeClr>
              </a:solidFill>
              <a:latin typeface="Times New Roman" pitchFamily="18" charset="0"/>
              <a:ea typeface="仓耳玄三M W05" panose="02020400000000000000" pitchFamily="18" charset="-122"/>
              <a:cs typeface="Times New Roman" pitchFamily="18" charset="0"/>
            </a:endParaRPr>
          </a:p>
        </p:txBody>
      </p:sp>
    </p:spTree>
    <p:extLst>
      <p:ext uri="{BB962C8B-B14F-4D97-AF65-F5344CB8AC3E}">
        <p14:creationId xmlns:p14="http://schemas.microsoft.com/office/powerpoint/2010/main" val="6000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132735" y="715131"/>
            <a:ext cx="11842955"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8745"/>
            <a:ext cx="12192000" cy="803513"/>
            <a:chOff x="2617562" y="187892"/>
            <a:chExt cx="12192000" cy="803513"/>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AFEB26A-8F08-41DB-8500-DD1A2FE628DE}"/>
                </a:ext>
              </a:extLst>
            </p:cNvPr>
            <p:cNvSpPr txBox="1"/>
            <p:nvPr/>
          </p:nvSpPr>
          <p:spPr>
            <a:xfrm>
              <a:off x="3191100" y="283519"/>
              <a:ext cx="9429443" cy="70788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Quan </a:t>
              </a:r>
              <a:r>
                <a:rPr lang="en-US" sz="4000" dirty="0" err="1">
                  <a:latin typeface="Times New Roman" panose="02020603050405020304" pitchFamily="18" charset="0"/>
                  <a:cs typeface="Times New Roman" panose="02020603050405020304" pitchFamily="18" charset="0"/>
                </a:rPr>
                <a:t>sát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endParaRPr lang="en-US" sz="4000" dirty="0">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617562" y="187892"/>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1</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pic>
        <p:nvPicPr>
          <p:cNvPr id="4098" name="Picture 2" descr="https://img.loigiaihay.com/picture/question_lgh/2021_51/1624003225-jz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18" y="2479964"/>
            <a:ext cx="10429300" cy="43451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0082" y="983673"/>
            <a:ext cx="9972100"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Mọi người đang ở đâu? Cảnh vật nơi đó có gì đẹp?</a:t>
            </a:r>
          </a:p>
          <a:p>
            <a:r>
              <a:rPr lang="vi-VN" sz="2800" dirty="0">
                <a:latin typeface="Times New Roman" panose="02020603050405020304" pitchFamily="18" charset="0"/>
                <a:cs typeface="Times New Roman" panose="02020603050405020304" pitchFamily="18" charset="0"/>
              </a:rPr>
              <a:t>- Mỗi người đang làm gì?</a:t>
            </a:r>
          </a:p>
          <a:p>
            <a:r>
              <a:rPr lang="vi-VN" sz="2800" dirty="0">
                <a:latin typeface="Times New Roman" panose="02020603050405020304" pitchFamily="18" charset="0"/>
                <a:cs typeface="Times New Roman" panose="02020603050405020304" pitchFamily="18" charset="0"/>
              </a:rPr>
              <a:t>- Theo em, cảm xúc của mọi người như thế nào?</a:t>
            </a:r>
          </a:p>
        </p:txBody>
      </p:sp>
    </p:spTree>
    <p:extLst>
      <p:ext uri="{BB962C8B-B14F-4D97-AF65-F5344CB8AC3E}">
        <p14:creationId xmlns:p14="http://schemas.microsoft.com/office/powerpoint/2010/main" val="138318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162940" y="517628"/>
            <a:ext cx="11946194"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8745"/>
            <a:ext cx="12192000" cy="743876"/>
            <a:chOff x="2617562" y="187892"/>
            <a:chExt cx="12192000" cy="743876"/>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617562" y="187892"/>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1</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pic>
        <p:nvPicPr>
          <p:cNvPr id="4098" name="Picture 2" descr="https://img.loigiaihay.com/picture/question_lgh/2021_51/1624003225-jz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63" y="774768"/>
            <a:ext cx="10429300" cy="30255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0007" y="3459417"/>
            <a:ext cx="6220691" cy="3108543"/>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 Tranh 1:</a:t>
            </a:r>
          </a:p>
          <a:p>
            <a:r>
              <a:rPr lang="vi-VN" sz="2800">
                <a:latin typeface="Times New Roman" panose="02020603050405020304" pitchFamily="18" charset="0"/>
                <a:cs typeface="Times New Roman" panose="02020603050405020304" pitchFamily="18" charset="0"/>
              </a:rPr>
              <a:t>- Mọi người đang ở trong rừng.</a:t>
            </a:r>
          </a:p>
          <a:p>
            <a:r>
              <a:rPr lang="vi-VN" sz="2800">
                <a:latin typeface="Times New Roman" panose="02020603050405020304" pitchFamily="18" charset="0"/>
                <a:cs typeface="Times New Roman" panose="02020603050405020304" pitchFamily="18" charset="0"/>
              </a:rPr>
              <a:t>- Nơi đó có rất nhiều cây xanh và thảm cỏ tươi mát.</a:t>
            </a:r>
          </a:p>
          <a:p>
            <a:r>
              <a:rPr lang="vi-VN" sz="2800">
                <a:latin typeface="Times New Roman" panose="02020603050405020304" pitchFamily="18" charset="0"/>
                <a:cs typeface="Times New Roman" panose="02020603050405020304" pitchFamily="18" charset="0"/>
              </a:rPr>
              <a:t>- Mẹ đang dựng lều. Các bạn nhỏ chuẩn bị nhóm lửa.</a:t>
            </a:r>
          </a:p>
          <a:p>
            <a:r>
              <a:rPr lang="vi-VN" sz="2800">
                <a:latin typeface="Times New Roman" panose="02020603050405020304" pitchFamily="18" charset="0"/>
                <a:cs typeface="Times New Roman" panose="02020603050405020304" pitchFamily="18" charset="0"/>
              </a:rPr>
              <a:t>- Mọi người đều rất hào hứng.</a:t>
            </a:r>
          </a:p>
        </p:txBody>
      </p:sp>
      <p:sp>
        <p:nvSpPr>
          <p:cNvPr id="4" name="TextBox 3"/>
          <p:cNvSpPr txBox="1"/>
          <p:nvPr/>
        </p:nvSpPr>
        <p:spPr>
          <a:xfrm>
            <a:off x="6560698" y="3519054"/>
            <a:ext cx="5498567" cy="3108543"/>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 Tranh 2:</a:t>
            </a:r>
          </a:p>
          <a:p>
            <a:r>
              <a:rPr lang="vi-VN" sz="2800">
                <a:latin typeface="Times New Roman" panose="02020603050405020304" pitchFamily="18" charset="0"/>
                <a:cs typeface="Times New Roman" panose="02020603050405020304" pitchFamily="18" charset="0"/>
              </a:rPr>
              <a:t>- Mọi người đang ở biển.</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Nơi đó có biển xanh và bờ cát vàng. Mọi người tới vui chơi, tắm biển.</a:t>
            </a:r>
          </a:p>
          <a:p>
            <a:r>
              <a:rPr lang="vi-VN" sz="2800">
                <a:latin typeface="Times New Roman" panose="02020603050405020304" pitchFamily="18" charset="0"/>
                <a:cs typeface="Times New Roman" panose="02020603050405020304" pitchFamily="18" charset="0"/>
              </a:rPr>
              <a:t>- Hai bạn nhỏ đang vui chơi. Bố mẹ đang nhìn hai bạn nhỏ chơi đùa.</a:t>
            </a:r>
          </a:p>
          <a:p>
            <a:r>
              <a:rPr lang="vi-VN" sz="2800">
                <a:latin typeface="Times New Roman" panose="02020603050405020304" pitchFamily="18" charset="0"/>
                <a:cs typeface="Times New Roman" panose="02020603050405020304" pitchFamily="18" charset="0"/>
              </a:rPr>
              <a:t>- Mọi người rất vui vẻ, hào hứng.</a:t>
            </a:r>
          </a:p>
        </p:txBody>
      </p:sp>
      <p:pic>
        <p:nvPicPr>
          <p:cNvPr id="2" name="Picture 1">
            <a:extLst>
              <a:ext uri="{FF2B5EF4-FFF2-40B4-BE49-F238E27FC236}">
                <a16:creationId xmlns:a16="http://schemas.microsoft.com/office/drawing/2014/main" id="{41744D58-EEB3-CBDD-9C75-17714202F7BA}"/>
              </a:ext>
            </a:extLst>
          </p:cNvPr>
          <p:cNvPicPr>
            <a:picLocks noChangeAspect="1"/>
          </p:cNvPicPr>
          <p:nvPr/>
        </p:nvPicPr>
        <p:blipFill>
          <a:blip r:embed="rId3"/>
          <a:stretch>
            <a:fillRect/>
          </a:stretch>
        </p:blipFill>
        <p:spPr>
          <a:xfrm>
            <a:off x="896335" y="-109873"/>
            <a:ext cx="10095851" cy="1603387"/>
          </a:xfrm>
          <a:prstGeom prst="rect">
            <a:avLst/>
          </a:prstGeom>
        </p:spPr>
      </p:pic>
    </p:spTree>
    <p:extLst>
      <p:ext uri="{BB962C8B-B14F-4D97-AF65-F5344CB8AC3E}">
        <p14:creationId xmlns:p14="http://schemas.microsoft.com/office/powerpoint/2010/main" val="272122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27561" y="647806"/>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1909"/>
            <a:ext cx="12192000" cy="1113646"/>
            <a:chOff x="2617562" y="238546"/>
            <a:chExt cx="12192000" cy="1113646"/>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107032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AFEB26A-8F08-41DB-8500-DD1A2FE628DE}"/>
                </a:ext>
              </a:extLst>
            </p:cNvPr>
            <p:cNvSpPr txBox="1"/>
            <p:nvPr/>
          </p:nvSpPr>
          <p:spPr>
            <a:xfrm>
              <a:off x="3233624" y="398085"/>
              <a:ext cx="10313946"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  Viết 4-5 câu kể về một buổi đi chơi cùng người thân (hoặc thầy cô, bạn bè)</a:t>
              </a:r>
              <a:endParaRPr lang="en-US" sz="2800" dirty="0">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2</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63" name="空心弧 40"/>
          <p:cNvSpPr>
            <a:spLocks noChangeArrowheads="1"/>
          </p:cNvSpPr>
          <p:nvPr/>
        </p:nvSpPr>
        <p:spPr bwMode="auto">
          <a:xfrm rot="5400000">
            <a:off x="62603" y="1511019"/>
            <a:ext cx="4261166" cy="426282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95235" tIns="47617" rIns="95235" bIns="47617" anchor="ct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6" name="直接连接符 52"/>
          <p:cNvSpPr>
            <a:spLocks noChangeShapeType="1"/>
          </p:cNvSpPr>
          <p:nvPr/>
        </p:nvSpPr>
        <p:spPr bwMode="auto">
          <a:xfrm>
            <a:off x="3417371" y="1827757"/>
            <a:ext cx="1499790"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7" name="直接连接符 58"/>
          <p:cNvSpPr>
            <a:spLocks noChangeShapeType="1"/>
          </p:cNvSpPr>
          <p:nvPr/>
        </p:nvSpPr>
        <p:spPr bwMode="auto">
          <a:xfrm>
            <a:off x="3599433" y="5440701"/>
            <a:ext cx="1500389"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68" name="直接连接符 62"/>
          <p:cNvCxnSpPr>
            <a:cxnSpLocks noChangeShapeType="1"/>
          </p:cNvCxnSpPr>
          <p:nvPr/>
        </p:nvCxnSpPr>
        <p:spPr bwMode="auto">
          <a:xfrm flipV="1">
            <a:off x="4244678" y="2974320"/>
            <a:ext cx="1598754" cy="1483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cxnSp>
      <p:sp>
        <p:nvSpPr>
          <p:cNvPr id="69" name="直接连接符 66"/>
          <p:cNvSpPr>
            <a:spLocks noChangeShapeType="1"/>
          </p:cNvSpPr>
          <p:nvPr/>
        </p:nvSpPr>
        <p:spPr bwMode="auto">
          <a:xfrm flipV="1">
            <a:off x="4240817" y="4343965"/>
            <a:ext cx="1829997" cy="55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3" name="椭圆 21"/>
          <p:cNvSpPr/>
          <p:nvPr/>
        </p:nvSpPr>
        <p:spPr>
          <a:xfrm>
            <a:off x="3068902" y="1575824"/>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4" name="椭圆 22"/>
          <p:cNvSpPr/>
          <p:nvPr/>
        </p:nvSpPr>
        <p:spPr>
          <a:xfrm>
            <a:off x="3983809" y="2820025"/>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5" name="椭圆 23"/>
          <p:cNvSpPr/>
          <p:nvPr/>
        </p:nvSpPr>
        <p:spPr>
          <a:xfrm>
            <a:off x="3997724" y="4117722"/>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6" name="椭圆 24"/>
          <p:cNvSpPr/>
          <p:nvPr/>
        </p:nvSpPr>
        <p:spPr>
          <a:xfrm>
            <a:off x="3142639" y="5234847"/>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77" name="组合 33"/>
          <p:cNvGrpSpPr/>
          <p:nvPr/>
        </p:nvGrpSpPr>
        <p:grpSpPr>
          <a:xfrm>
            <a:off x="5375508" y="2465628"/>
            <a:ext cx="945171" cy="937148"/>
            <a:chOff x="304800" y="673100"/>
            <a:chExt cx="4034749" cy="4000500"/>
          </a:xfrm>
          <a:effectLst>
            <a:outerShdw blurRad="444500" dist="254000" dir="8100000" algn="tr" rotWithShape="0">
              <a:prstClr val="black">
                <a:alpha val="50000"/>
              </a:prstClr>
            </a:outerShdw>
          </a:effectLst>
        </p:grpSpPr>
        <p:sp>
          <p:nvSpPr>
            <p:cNvPr id="7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81" name="TextBox 80">
            <a:extLst>
              <a:ext uri="{FF2B5EF4-FFF2-40B4-BE49-F238E27FC236}">
                <a16:creationId xmlns:a16="http://schemas.microsoft.com/office/drawing/2014/main" id="{7C568950-4E58-4E16-9CB5-3DB9FAE92311}"/>
              </a:ext>
            </a:extLst>
          </p:cNvPr>
          <p:cNvSpPr txBox="1"/>
          <p:nvPr/>
        </p:nvSpPr>
        <p:spPr>
          <a:xfrm>
            <a:off x="567730" y="2538118"/>
            <a:ext cx="3212742" cy="584775"/>
          </a:xfrm>
          <a:prstGeom prst="rect">
            <a:avLst/>
          </a:prstGeom>
          <a:noFill/>
        </p:spPr>
        <p:txBody>
          <a:bodyPr wrap="square" rtlCol="0">
            <a:spAutoFit/>
          </a:bodyPr>
          <a:lstStyle/>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7C568950-4E58-4E16-9CB5-3DB9FAE92311}"/>
              </a:ext>
            </a:extLst>
          </p:cNvPr>
          <p:cNvSpPr txBox="1"/>
          <p:nvPr/>
        </p:nvSpPr>
        <p:spPr>
          <a:xfrm>
            <a:off x="5939498" y="1308900"/>
            <a:ext cx="6142017"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đã được đi đâu, vào thời gian nào?</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 những ai đi cùng với em?</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7C568950-4E58-4E16-9CB5-3DB9FAE92311}"/>
              </a:ext>
            </a:extLst>
          </p:cNvPr>
          <p:cNvSpPr txBox="1"/>
          <p:nvPr/>
        </p:nvSpPr>
        <p:spPr>
          <a:xfrm>
            <a:off x="6579719" y="2753274"/>
            <a:ext cx="3962007"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Mọi người đã làm gì?</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7C568950-4E58-4E16-9CB5-3DB9FAE92311}"/>
              </a:ext>
            </a:extLst>
          </p:cNvPr>
          <p:cNvSpPr txBox="1"/>
          <p:nvPr/>
        </p:nvSpPr>
        <p:spPr>
          <a:xfrm>
            <a:off x="5669836" y="5265065"/>
            <a:ext cx="5637846"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Nêu cảm nghĩ của em về chuyến đi.</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7C568950-4E58-4E16-9CB5-3DB9FAE92311}"/>
              </a:ext>
            </a:extLst>
          </p:cNvPr>
          <p:cNvSpPr txBox="1"/>
          <p:nvPr/>
        </p:nvSpPr>
        <p:spPr>
          <a:xfrm>
            <a:off x="6534476" y="3880929"/>
            <a:ext cx="5188584"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và mọi người có cảm xúc </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 thế nào trong chuyến đi đó?</a:t>
            </a:r>
          </a:p>
        </p:txBody>
      </p:sp>
      <p:grpSp>
        <p:nvGrpSpPr>
          <p:cNvPr id="87" name="组合 33"/>
          <p:cNvGrpSpPr/>
          <p:nvPr/>
        </p:nvGrpSpPr>
        <p:grpSpPr>
          <a:xfrm>
            <a:off x="4724665" y="1212705"/>
            <a:ext cx="945171" cy="937148"/>
            <a:chOff x="304800" y="673100"/>
            <a:chExt cx="4034749" cy="4000500"/>
          </a:xfrm>
          <a:effectLst>
            <a:outerShdw blurRad="444500" dist="254000" dir="8100000" algn="tr" rotWithShape="0">
              <a:prstClr val="black">
                <a:alpha val="50000"/>
              </a:prstClr>
            </a:outerShdw>
          </a:effectLst>
        </p:grpSpPr>
        <p:sp>
          <p:nvSpPr>
            <p:cNvPr id="8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0" name="组合 33"/>
          <p:cNvGrpSpPr/>
          <p:nvPr/>
        </p:nvGrpSpPr>
        <p:grpSpPr>
          <a:xfrm>
            <a:off x="5451669" y="3777331"/>
            <a:ext cx="945171" cy="937148"/>
            <a:chOff x="304800" y="673100"/>
            <a:chExt cx="4034749" cy="4000500"/>
          </a:xfrm>
          <a:effectLst>
            <a:outerShdw blurRad="444500" dist="254000" dir="8100000" algn="tr" rotWithShape="0">
              <a:prstClr val="black">
                <a:alpha val="50000"/>
              </a:prstClr>
            </a:outerShdw>
          </a:effectLst>
        </p:grpSpPr>
        <p:sp>
          <p:nvSpPr>
            <p:cNvPr id="91"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2"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3" name="组合 33"/>
          <p:cNvGrpSpPr/>
          <p:nvPr/>
        </p:nvGrpSpPr>
        <p:grpSpPr>
          <a:xfrm>
            <a:off x="4746111" y="4972127"/>
            <a:ext cx="945171" cy="937148"/>
            <a:chOff x="304800" y="673100"/>
            <a:chExt cx="4034749" cy="4000500"/>
          </a:xfrm>
          <a:effectLst>
            <a:outerShdw blurRad="444500" dist="254000" dir="8100000" algn="tr" rotWithShape="0">
              <a:prstClr val="black">
                <a:alpha val="50000"/>
              </a:prstClr>
            </a:outerShdw>
          </a:effectLst>
        </p:grpSpPr>
        <p:sp>
          <p:nvSpPr>
            <p:cNvPr id="94"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5"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96" name="图片 5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4169" y="1246524"/>
            <a:ext cx="1330636" cy="912992"/>
          </a:xfrm>
          <a:prstGeom prst="rect">
            <a:avLst/>
          </a:prstGeom>
        </p:spPr>
      </p:pic>
      <p:pic>
        <p:nvPicPr>
          <p:cNvPr id="97" name="图片 21"/>
          <p:cNvPicPr>
            <a:picLocks noChangeAspect="1"/>
          </p:cNvPicPr>
          <p:nvPr/>
        </p:nvPicPr>
        <p:blipFill rotWithShape="1">
          <a:blip r:embed="rId3" cstate="screen">
            <a:extLst>
              <a:ext uri="{28A0092B-C50C-407E-A947-70E740481C1C}">
                <a14:useLocalDpi xmlns:a14="http://schemas.microsoft.com/office/drawing/2010/main"/>
              </a:ext>
            </a:extLst>
          </a:blip>
          <a:srcRect t="14650" b="20626"/>
          <a:stretch/>
        </p:blipFill>
        <p:spPr>
          <a:xfrm>
            <a:off x="5174142" y="2496094"/>
            <a:ext cx="1360334" cy="880465"/>
          </a:xfrm>
          <a:prstGeom prst="rect">
            <a:avLst/>
          </a:prstGeom>
        </p:spPr>
      </p:pic>
      <p:pic>
        <p:nvPicPr>
          <p:cNvPr id="98" name="图片 3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7718" y="3845333"/>
            <a:ext cx="1262001" cy="858161"/>
          </a:xfrm>
          <a:prstGeom prst="rect">
            <a:avLst/>
          </a:prstGeom>
        </p:spPr>
      </p:pic>
      <p:pic>
        <p:nvPicPr>
          <p:cNvPr id="99" name="图片 2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87400" y="5015109"/>
            <a:ext cx="1366944" cy="906464"/>
          </a:xfrm>
          <a:custGeom>
            <a:avLst/>
            <a:gdLst>
              <a:gd name="connsiteX0" fmla="*/ 0 w 4351728"/>
              <a:gd name="connsiteY0" fmla="*/ 0 h 2885770"/>
              <a:gd name="connsiteX1" fmla="*/ 2684410 w 4351728"/>
              <a:gd name="connsiteY1" fmla="*/ 0 h 2885770"/>
              <a:gd name="connsiteX2" fmla="*/ 2684410 w 4351728"/>
              <a:gd name="connsiteY2" fmla="*/ 206739 h 2885770"/>
              <a:gd name="connsiteX3" fmla="*/ 4351728 w 4351728"/>
              <a:gd name="connsiteY3" fmla="*/ 206739 h 2885770"/>
              <a:gd name="connsiteX4" fmla="*/ 4351728 w 4351728"/>
              <a:gd name="connsiteY4" fmla="*/ 2885770 h 2885770"/>
              <a:gd name="connsiteX5" fmla="*/ 0 w 4351728"/>
              <a:gd name="connsiteY5" fmla="*/ 2885770 h 28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728" h="2885770">
                <a:moveTo>
                  <a:pt x="0" y="0"/>
                </a:moveTo>
                <a:lnTo>
                  <a:pt x="2684410" y="0"/>
                </a:lnTo>
                <a:lnTo>
                  <a:pt x="2684410" y="206739"/>
                </a:lnTo>
                <a:lnTo>
                  <a:pt x="4351728" y="206739"/>
                </a:lnTo>
                <a:lnTo>
                  <a:pt x="4351728" y="2885770"/>
                </a:lnTo>
                <a:lnTo>
                  <a:pt x="0" y="2885770"/>
                </a:lnTo>
                <a:close/>
              </a:path>
            </a:pathLst>
          </a:custGeom>
        </p:spPr>
      </p:pic>
      <p:pic>
        <p:nvPicPr>
          <p:cNvPr id="1026" name="Picture 2" descr="Hình ảnh Hoạt động Ngoài Trời Vẽ Mùa Hè Phổ Biến Kỳ Nghỉ Phim Hoạt Hình Màu  Tay, Hoạt động Ngoài Trời Mùa Hè, Đi Chơi Picnic, Cắm Trại miễn phí tải"/>
          <p:cNvPicPr>
            <a:picLocks noChangeAspect="1" noChangeArrowheads="1"/>
          </p:cNvPicPr>
          <p:nvPr/>
        </p:nvPicPr>
        <p:blipFill rotWithShape="1">
          <a:blip r:embed="rId6">
            <a:extLst>
              <a:ext uri="{28A0092B-C50C-407E-A947-70E740481C1C}">
                <a14:useLocalDpi xmlns:a14="http://schemas.microsoft.com/office/drawing/2010/main" val="0"/>
              </a:ext>
            </a:extLst>
          </a:blip>
          <a:srcRect t="25872"/>
          <a:stretch/>
        </p:blipFill>
        <p:spPr bwMode="auto">
          <a:xfrm>
            <a:off x="164178" y="2143669"/>
            <a:ext cx="3426858" cy="305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7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2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par>
                                <p:cTn id="31" presetID="22" presetClass="entr" presetSubtype="8"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7" grpId="0" animBg="1"/>
      <p:bldP spid="69" grpId="0" animBg="1"/>
      <p:bldP spid="73" grpId="0" animBg="1"/>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sp>
        <p:nvSpPr>
          <p:cNvPr id="9" name="矩形 8"/>
          <p:cNvSpPr/>
          <p:nvPr/>
        </p:nvSpPr>
        <p:spPr>
          <a:xfrm>
            <a:off x="-27561" y="647806"/>
            <a:ext cx="12155643" cy="6109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5CFDFB1A-78AB-4C57-A129-543F6075C0DB}"/>
              </a:ext>
            </a:extLst>
          </p:cNvPr>
          <p:cNvGrpSpPr/>
          <p:nvPr/>
        </p:nvGrpSpPr>
        <p:grpSpPr>
          <a:xfrm>
            <a:off x="0" y="21909"/>
            <a:ext cx="12192000" cy="1113646"/>
            <a:chOff x="2617562" y="238546"/>
            <a:chExt cx="12192000" cy="1113646"/>
          </a:xfrm>
        </p:grpSpPr>
        <p:sp>
          <p:nvSpPr>
            <p:cNvPr id="13" name="Rectangle 12">
              <a:extLst>
                <a:ext uri="{FF2B5EF4-FFF2-40B4-BE49-F238E27FC236}">
                  <a16:creationId xmlns:a16="http://schemas.microsoft.com/office/drawing/2014/main" id="{D386A271-0FEE-4210-AD99-9070311F2196}"/>
                </a:ext>
              </a:extLst>
            </p:cNvPr>
            <p:cNvSpPr/>
            <p:nvPr/>
          </p:nvSpPr>
          <p:spPr>
            <a:xfrm>
              <a:off x="2617562" y="238546"/>
              <a:ext cx="12192000" cy="1070320"/>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AFEB26A-8F08-41DB-8500-DD1A2FE628DE}"/>
                </a:ext>
              </a:extLst>
            </p:cNvPr>
            <p:cNvSpPr txBox="1"/>
            <p:nvPr/>
          </p:nvSpPr>
          <p:spPr>
            <a:xfrm>
              <a:off x="3233624" y="398085"/>
              <a:ext cx="10313946"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  Viết 4-5 câu kể về một buổi đi chơi cùng người thân (hoặc thầy cô, bạn bè)</a:t>
              </a:r>
              <a:endParaRPr lang="en-US" sz="2800" dirty="0">
                <a:latin typeface="Times New Roman" panose="02020603050405020304" pitchFamily="18" charset="0"/>
                <a:cs typeface="Times New Roman" panose="02020603050405020304" pitchFamily="18" charset="0"/>
              </a:endParaRPr>
            </a:p>
          </p:txBody>
        </p:sp>
        <p:sp>
          <p:nvSpPr>
            <p:cNvPr id="17" name="椭圆 47">
              <a:extLst>
                <a:ext uri="{FF2B5EF4-FFF2-40B4-BE49-F238E27FC236}">
                  <a16:creationId xmlns:a16="http://schemas.microsoft.com/office/drawing/2014/main" id="{541D1ABD-5B50-4D78-A9D9-04C8F8F31737}"/>
                </a:ext>
              </a:extLst>
            </p:cNvPr>
            <p:cNvSpPr/>
            <p:nvPr/>
          </p:nvSpPr>
          <p:spPr>
            <a:xfrm>
              <a:off x="2960320" y="313857"/>
              <a:ext cx="75466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chemeClr val="bg1"/>
                  </a:solidFill>
                  <a:latin typeface="Times New Roman" panose="02020603050405020304" pitchFamily="18" charset="0"/>
                  <a:cs typeface="Times New Roman" panose="02020603050405020304" pitchFamily="18" charset="0"/>
                </a:rPr>
                <a:t>2</a:t>
              </a:r>
              <a:endParaRPr lang="zh-CN" altLang="en-US" sz="4000" b="1" dirty="0">
                <a:solidFill>
                  <a:schemeClr val="bg1"/>
                </a:solidFill>
                <a:latin typeface="Times New Roman" panose="02020603050405020304" pitchFamily="18" charset="0"/>
                <a:cs typeface="Times New Roman" panose="02020603050405020304" pitchFamily="18" charset="0"/>
              </a:endParaRPr>
            </a:p>
          </p:txBody>
        </p:sp>
      </p:grpSp>
      <p:sp>
        <p:nvSpPr>
          <p:cNvPr id="63" name="空心弧 40"/>
          <p:cNvSpPr>
            <a:spLocks noChangeArrowheads="1"/>
          </p:cNvSpPr>
          <p:nvPr/>
        </p:nvSpPr>
        <p:spPr bwMode="auto">
          <a:xfrm rot="5400000">
            <a:off x="62603" y="1511019"/>
            <a:ext cx="4261166" cy="426282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p:spPr>
        <p:txBody>
          <a:bodyPr lIns="95235" tIns="47617" rIns="95235" bIns="47617" anchor="ct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6" name="直接连接符 52"/>
          <p:cNvSpPr>
            <a:spLocks noChangeShapeType="1"/>
          </p:cNvSpPr>
          <p:nvPr/>
        </p:nvSpPr>
        <p:spPr bwMode="auto">
          <a:xfrm>
            <a:off x="3417371" y="1827757"/>
            <a:ext cx="1499790"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7" name="直接连接符 58"/>
          <p:cNvSpPr>
            <a:spLocks noChangeShapeType="1"/>
          </p:cNvSpPr>
          <p:nvPr/>
        </p:nvSpPr>
        <p:spPr bwMode="auto">
          <a:xfrm>
            <a:off x="3599433" y="5440701"/>
            <a:ext cx="1500389"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cxnSp>
        <p:nvCxnSpPr>
          <p:cNvPr id="68" name="直接连接符 62"/>
          <p:cNvCxnSpPr>
            <a:cxnSpLocks noChangeShapeType="1"/>
          </p:cNvCxnSpPr>
          <p:nvPr/>
        </p:nvCxnSpPr>
        <p:spPr bwMode="auto">
          <a:xfrm flipV="1">
            <a:off x="4244678" y="2974320"/>
            <a:ext cx="1598754" cy="1483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cxnSp>
      <p:sp>
        <p:nvSpPr>
          <p:cNvPr id="69" name="直接连接符 66"/>
          <p:cNvSpPr>
            <a:spLocks noChangeShapeType="1"/>
          </p:cNvSpPr>
          <p:nvPr/>
        </p:nvSpPr>
        <p:spPr bwMode="auto">
          <a:xfrm flipV="1">
            <a:off x="4240817" y="4343965"/>
            <a:ext cx="1829997" cy="550"/>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3" name="椭圆 21"/>
          <p:cNvSpPr/>
          <p:nvPr/>
        </p:nvSpPr>
        <p:spPr>
          <a:xfrm>
            <a:off x="3068902" y="1575824"/>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4" name="椭圆 22"/>
          <p:cNvSpPr/>
          <p:nvPr/>
        </p:nvSpPr>
        <p:spPr>
          <a:xfrm>
            <a:off x="3983809" y="2820025"/>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5" name="椭圆 23"/>
          <p:cNvSpPr/>
          <p:nvPr/>
        </p:nvSpPr>
        <p:spPr>
          <a:xfrm>
            <a:off x="3997724" y="4117722"/>
            <a:ext cx="480522" cy="480522"/>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6" name="椭圆 24"/>
          <p:cNvSpPr/>
          <p:nvPr/>
        </p:nvSpPr>
        <p:spPr>
          <a:xfrm>
            <a:off x="3142639" y="5234847"/>
            <a:ext cx="480522" cy="480522"/>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77" name="组合 33"/>
          <p:cNvGrpSpPr/>
          <p:nvPr/>
        </p:nvGrpSpPr>
        <p:grpSpPr>
          <a:xfrm>
            <a:off x="5375508" y="2465628"/>
            <a:ext cx="945171" cy="937148"/>
            <a:chOff x="304800" y="673100"/>
            <a:chExt cx="4034749" cy="4000500"/>
          </a:xfrm>
          <a:effectLst>
            <a:outerShdw blurRad="444500" dist="254000" dir="8100000" algn="tr" rotWithShape="0">
              <a:prstClr val="black">
                <a:alpha val="50000"/>
              </a:prstClr>
            </a:outerShdw>
          </a:effectLst>
        </p:grpSpPr>
        <p:sp>
          <p:nvSpPr>
            <p:cNvPr id="7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81" name="TextBox 80">
            <a:extLst>
              <a:ext uri="{FF2B5EF4-FFF2-40B4-BE49-F238E27FC236}">
                <a16:creationId xmlns:a16="http://schemas.microsoft.com/office/drawing/2014/main" id="{7C568950-4E58-4E16-9CB5-3DB9FAE92311}"/>
              </a:ext>
            </a:extLst>
          </p:cNvPr>
          <p:cNvSpPr txBox="1"/>
          <p:nvPr/>
        </p:nvSpPr>
        <p:spPr>
          <a:xfrm>
            <a:off x="567730" y="2538118"/>
            <a:ext cx="3212742" cy="584775"/>
          </a:xfrm>
          <a:prstGeom prst="rect">
            <a:avLst/>
          </a:prstGeom>
          <a:noFill/>
        </p:spPr>
        <p:txBody>
          <a:bodyPr wrap="square" rtlCol="0">
            <a:spAutoFit/>
          </a:bodyPr>
          <a:lstStyle/>
          <a:p>
            <a:pPr algn="ctr"/>
            <a:endPar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id="{7C568950-4E58-4E16-9CB5-3DB9FAE92311}"/>
              </a:ext>
            </a:extLst>
          </p:cNvPr>
          <p:cNvSpPr txBox="1"/>
          <p:nvPr/>
        </p:nvSpPr>
        <p:spPr>
          <a:xfrm>
            <a:off x="5939498" y="1308900"/>
            <a:ext cx="6142017"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đã được đi đâu, vào thời gian nào?</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 những ai đi cùng với em?</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7C568950-4E58-4E16-9CB5-3DB9FAE92311}"/>
              </a:ext>
            </a:extLst>
          </p:cNvPr>
          <p:cNvSpPr txBox="1"/>
          <p:nvPr/>
        </p:nvSpPr>
        <p:spPr>
          <a:xfrm>
            <a:off x="6579719" y="2753274"/>
            <a:ext cx="3962007"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Mọi người đã làm gì?</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7C568950-4E58-4E16-9CB5-3DB9FAE92311}"/>
              </a:ext>
            </a:extLst>
          </p:cNvPr>
          <p:cNvSpPr txBox="1"/>
          <p:nvPr/>
        </p:nvSpPr>
        <p:spPr>
          <a:xfrm>
            <a:off x="5669836" y="5265065"/>
            <a:ext cx="5637846" cy="523220"/>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Nêu cảm nghĩ của em về chuyến đi.</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7C568950-4E58-4E16-9CB5-3DB9FAE92311}"/>
              </a:ext>
            </a:extLst>
          </p:cNvPr>
          <p:cNvSpPr txBox="1"/>
          <p:nvPr/>
        </p:nvSpPr>
        <p:spPr>
          <a:xfrm>
            <a:off x="6534476" y="3880929"/>
            <a:ext cx="5188584" cy="954107"/>
          </a:xfrm>
          <a:prstGeom prst="rect">
            <a:avLst/>
          </a:prstGeom>
          <a:noFill/>
        </p:spPr>
        <p:txBody>
          <a:bodyPr wrap="square" rtlCol="0">
            <a:spAutoFit/>
          </a:bodyPr>
          <a:lstStyle/>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và mọi người có cảm xúc </a:t>
            </a:r>
          </a:p>
          <a:p>
            <a:r>
              <a:rPr lang="en-US" sz="28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như thế nào trong chuyến đi đó?</a:t>
            </a:r>
          </a:p>
        </p:txBody>
      </p:sp>
      <p:grpSp>
        <p:nvGrpSpPr>
          <p:cNvPr id="87" name="组合 33"/>
          <p:cNvGrpSpPr/>
          <p:nvPr/>
        </p:nvGrpSpPr>
        <p:grpSpPr>
          <a:xfrm>
            <a:off x="4724665" y="1212705"/>
            <a:ext cx="945171" cy="937148"/>
            <a:chOff x="304800" y="673100"/>
            <a:chExt cx="4034749" cy="4000500"/>
          </a:xfrm>
          <a:effectLst>
            <a:outerShdw blurRad="444500" dist="254000" dir="8100000" algn="tr" rotWithShape="0">
              <a:prstClr val="black">
                <a:alpha val="50000"/>
              </a:prstClr>
            </a:outerShdw>
          </a:effectLst>
        </p:grpSpPr>
        <p:sp>
          <p:nvSpPr>
            <p:cNvPr id="88"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9"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0" name="组合 33"/>
          <p:cNvGrpSpPr/>
          <p:nvPr/>
        </p:nvGrpSpPr>
        <p:grpSpPr>
          <a:xfrm>
            <a:off x="5451669" y="3777331"/>
            <a:ext cx="945171" cy="937148"/>
            <a:chOff x="304800" y="673100"/>
            <a:chExt cx="4034749" cy="4000500"/>
          </a:xfrm>
          <a:effectLst>
            <a:outerShdw blurRad="444500" dist="254000" dir="8100000" algn="tr" rotWithShape="0">
              <a:prstClr val="black">
                <a:alpha val="50000"/>
              </a:prstClr>
            </a:outerShdw>
          </a:effectLst>
        </p:grpSpPr>
        <p:sp>
          <p:nvSpPr>
            <p:cNvPr id="91"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2"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93" name="组合 33"/>
          <p:cNvGrpSpPr/>
          <p:nvPr/>
        </p:nvGrpSpPr>
        <p:grpSpPr>
          <a:xfrm>
            <a:off x="4746111" y="4972127"/>
            <a:ext cx="945171" cy="937148"/>
            <a:chOff x="304800" y="673100"/>
            <a:chExt cx="4034749" cy="4000500"/>
          </a:xfrm>
          <a:effectLst>
            <a:outerShdw blurRad="444500" dist="254000" dir="8100000" algn="tr" rotWithShape="0">
              <a:prstClr val="black">
                <a:alpha val="50000"/>
              </a:prstClr>
            </a:outerShdw>
          </a:effectLst>
        </p:grpSpPr>
        <p:sp>
          <p:nvSpPr>
            <p:cNvPr id="94"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5" name="椭圆 36"/>
            <p:cNvSpPr/>
            <p:nvPr/>
          </p:nvSpPr>
          <p:spPr>
            <a:xfrm>
              <a:off x="513673" y="777914"/>
              <a:ext cx="3825876"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pic>
        <p:nvPicPr>
          <p:cNvPr id="96" name="图片 5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4169" y="1246524"/>
            <a:ext cx="1330636" cy="912992"/>
          </a:xfrm>
          <a:prstGeom prst="rect">
            <a:avLst/>
          </a:prstGeom>
        </p:spPr>
      </p:pic>
      <p:pic>
        <p:nvPicPr>
          <p:cNvPr id="97" name="图片 21"/>
          <p:cNvPicPr>
            <a:picLocks noChangeAspect="1"/>
          </p:cNvPicPr>
          <p:nvPr/>
        </p:nvPicPr>
        <p:blipFill rotWithShape="1">
          <a:blip r:embed="rId3" cstate="screen">
            <a:extLst>
              <a:ext uri="{28A0092B-C50C-407E-A947-70E740481C1C}">
                <a14:useLocalDpi xmlns:a14="http://schemas.microsoft.com/office/drawing/2010/main"/>
              </a:ext>
            </a:extLst>
          </a:blip>
          <a:srcRect t="14650" b="20626"/>
          <a:stretch/>
        </p:blipFill>
        <p:spPr>
          <a:xfrm>
            <a:off x="5174142" y="2496094"/>
            <a:ext cx="1360334" cy="880465"/>
          </a:xfrm>
          <a:prstGeom prst="rect">
            <a:avLst/>
          </a:prstGeom>
        </p:spPr>
      </p:pic>
      <p:pic>
        <p:nvPicPr>
          <p:cNvPr id="98" name="图片 3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17718" y="3845333"/>
            <a:ext cx="1262001" cy="858161"/>
          </a:xfrm>
          <a:prstGeom prst="rect">
            <a:avLst/>
          </a:prstGeom>
        </p:spPr>
      </p:pic>
      <p:pic>
        <p:nvPicPr>
          <p:cNvPr id="99" name="图片 2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587400" y="5015109"/>
            <a:ext cx="1366944" cy="906464"/>
          </a:xfrm>
          <a:custGeom>
            <a:avLst/>
            <a:gdLst>
              <a:gd name="connsiteX0" fmla="*/ 0 w 4351728"/>
              <a:gd name="connsiteY0" fmla="*/ 0 h 2885770"/>
              <a:gd name="connsiteX1" fmla="*/ 2684410 w 4351728"/>
              <a:gd name="connsiteY1" fmla="*/ 0 h 2885770"/>
              <a:gd name="connsiteX2" fmla="*/ 2684410 w 4351728"/>
              <a:gd name="connsiteY2" fmla="*/ 206739 h 2885770"/>
              <a:gd name="connsiteX3" fmla="*/ 4351728 w 4351728"/>
              <a:gd name="connsiteY3" fmla="*/ 206739 h 2885770"/>
              <a:gd name="connsiteX4" fmla="*/ 4351728 w 4351728"/>
              <a:gd name="connsiteY4" fmla="*/ 2885770 h 2885770"/>
              <a:gd name="connsiteX5" fmla="*/ 0 w 4351728"/>
              <a:gd name="connsiteY5" fmla="*/ 2885770 h 28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1728" h="2885770">
                <a:moveTo>
                  <a:pt x="0" y="0"/>
                </a:moveTo>
                <a:lnTo>
                  <a:pt x="2684410" y="0"/>
                </a:lnTo>
                <a:lnTo>
                  <a:pt x="2684410" y="206739"/>
                </a:lnTo>
                <a:lnTo>
                  <a:pt x="4351728" y="206739"/>
                </a:lnTo>
                <a:lnTo>
                  <a:pt x="4351728" y="2885770"/>
                </a:lnTo>
                <a:lnTo>
                  <a:pt x="0" y="2885770"/>
                </a:lnTo>
                <a:close/>
              </a:path>
            </a:pathLst>
          </a:custGeom>
        </p:spPr>
      </p:pic>
      <p:pic>
        <p:nvPicPr>
          <p:cNvPr id="1026" name="Picture 2" descr="Hình ảnh Hoạt động Ngoài Trời Vẽ Mùa Hè Phổ Biến Kỳ Nghỉ Phim Hoạt Hình Màu  Tay, Hoạt động Ngoài Trời Mùa Hè, Đi Chơi Picnic, Cắm Trại miễn phí tải"/>
          <p:cNvPicPr>
            <a:picLocks noChangeAspect="1" noChangeArrowheads="1"/>
          </p:cNvPicPr>
          <p:nvPr/>
        </p:nvPicPr>
        <p:blipFill rotWithShape="1">
          <a:blip r:embed="rId6">
            <a:extLst>
              <a:ext uri="{28A0092B-C50C-407E-A947-70E740481C1C}">
                <a14:useLocalDpi xmlns:a14="http://schemas.microsoft.com/office/drawing/2010/main" val="0"/>
              </a:ext>
            </a:extLst>
          </a:blip>
          <a:srcRect t="25872"/>
          <a:stretch/>
        </p:blipFill>
        <p:spPr bwMode="auto">
          <a:xfrm>
            <a:off x="164178" y="2143669"/>
            <a:ext cx="3426858" cy="305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8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20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90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left)">
                                      <p:cBhvr>
                                        <p:cTn id="30" dur="500"/>
                                        <p:tgtEl>
                                          <p:spTgt spid="66"/>
                                        </p:tgtEl>
                                      </p:cBhvr>
                                    </p:animEffect>
                                  </p:childTnLst>
                                </p:cTn>
                              </p:par>
                              <p:par>
                                <p:cTn id="31" presetID="22" presetClass="entr" presetSubtype="8"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left)">
                                      <p:cBhvr>
                                        <p:cTn id="36" dur="500"/>
                                        <p:tgtEl>
                                          <p:spTgt spid="6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p:stCondLst>
                              <p:cond delay="5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Effect transition="in" filter="fade">
                                      <p:cBhvr>
                                        <p:cTn id="57" dur="500"/>
                                        <p:tgtEl>
                                          <p:spTgt spid="98"/>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P spid="67" grpId="0" animBg="1"/>
      <p:bldP spid="69" grpId="0" animBg="1"/>
      <p:bldP spid="73" grpId="0" animBg="1"/>
      <p:bldP spid="74" grpId="0" animBg="1"/>
      <p:bldP spid="75" grpId="0" animBg="1"/>
      <p:bldP spid="7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7708913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839</Words>
  <Application>Microsoft Office PowerPoint</Application>
  <PresentationFormat>Widescreen</PresentationFormat>
  <Paragraphs>87</Paragraphs>
  <Slides>16</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HP001 4 hàng</vt:lpstr>
      <vt:lpstr>Fira Sans ExtraBold</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dc:description>www.051661.com</dc:description>
  <cp:lastModifiedBy>Nguyen Kim Chi</cp:lastModifiedBy>
  <cp:revision>66</cp:revision>
  <dcterms:created xsi:type="dcterms:W3CDTF">2016-11-23T14:13:00Z</dcterms:created>
  <dcterms:modified xsi:type="dcterms:W3CDTF">2023-05-02T03:48:32Z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