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3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1" r:id="rId2"/>
    <p:sldMasterId id="2147483707" r:id="rId3"/>
    <p:sldMasterId id="2147483719" r:id="rId4"/>
    <p:sldMasterId id="2147483725" r:id="rId5"/>
  </p:sldMasterIdLst>
  <p:notesMasterIdLst>
    <p:notesMasterId r:id="rId19"/>
  </p:notesMasterIdLst>
  <p:sldIdLst>
    <p:sldId id="3401" r:id="rId6"/>
    <p:sldId id="257" r:id="rId7"/>
    <p:sldId id="3406" r:id="rId8"/>
    <p:sldId id="267" r:id="rId9"/>
    <p:sldId id="3408" r:id="rId10"/>
    <p:sldId id="3403" r:id="rId11"/>
    <p:sldId id="3409" r:id="rId12"/>
    <p:sldId id="3410" r:id="rId13"/>
    <p:sldId id="515" r:id="rId14"/>
    <p:sldId id="2920" r:id="rId15"/>
    <p:sldId id="3404" r:id="rId16"/>
    <p:sldId id="3407" r:id="rId17"/>
    <p:sldId id="3405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5" d="100"/>
          <a:sy n="65" d="100"/>
        </p:scale>
        <p:origin x="93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23CCB1-B416-4650-9B7F-92D415F12BA6}" type="datetimeFigureOut">
              <a:rPr lang="en-US" smtClean="0"/>
              <a:t>8/4/2023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0A29D3-94C6-46A3-A2EA-D97D8328D4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80838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0A29D3-94C6-46A3-A2EA-D97D8328D4D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10979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</a:t>
            </a:r>
            <a:r>
              <a:rPr lang="en-US" dirty="0" err="1"/>
              <a:t>bởi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tranthao121004@gmail.com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0A29D3-94C6-46A3-A2EA-D97D8328D4D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30338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0A29D3-94C6-46A3-A2EA-D97D8328D4D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01531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幻灯片图像占位符 8192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41288" y="768350"/>
            <a:ext cx="6821487" cy="3836988"/>
          </a:xfrm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68611" name="文本占位符 81922"/>
          <p:cNvSpPr>
            <a:spLocks noGrp="1"/>
          </p:cNvSpPr>
          <p:nvPr>
            <p:ph type="body"/>
          </p:nvPr>
        </p:nvSpPr>
        <p:spPr>
          <a:xfrm>
            <a:off x="711200" y="4860925"/>
            <a:ext cx="5683250" cy="4605338"/>
          </a:xfrm>
        </p:spPr>
        <p:txBody>
          <a:bodyPr wrap="square" lIns="91440" tIns="45720" rIns="91440" bIns="45720" anchor="t" anchorCtr="0"/>
          <a:lstStyle/>
          <a:p>
            <a:pPr lvl="0" eaLnBrk="1" hangingPunct="1"/>
            <a:endParaRPr lang="en-US" altLang="en-US" dirty="0"/>
          </a:p>
        </p:txBody>
      </p:sp>
      <p:sp>
        <p:nvSpPr>
          <p:cNvPr id="68612" name="灯片编号占位符 1"/>
          <p:cNvSpPr txBox="1">
            <a:spLocks noGrp="1"/>
          </p:cNvSpPr>
          <p:nvPr/>
        </p:nvSpPr>
        <p:spPr>
          <a:xfrm>
            <a:off x="4024313" y="9721850"/>
            <a:ext cx="3078162" cy="511175"/>
          </a:xfrm>
          <a:prstGeom prst="rect">
            <a:avLst/>
          </a:prstGeom>
          <a:noFill/>
          <a:ln w="9525">
            <a:noFill/>
          </a:ln>
        </p:spPr>
        <p:txBody>
          <a:bodyPr lIns="99075" tIns="49538" rIns="99075" bIns="49538" anchor="b" anchorCtr="0"/>
          <a:lstStyle/>
          <a:p>
            <a:pPr marL="0" marR="0" lvl="0" indent="0" algn="r" defTabSz="9906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pPr marL="0" marR="0" lvl="0" indent="0" algn="r" defTabSz="9906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altLang="zh-CN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8535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36293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0A29D3-94C6-46A3-A2EA-D97D8328D4D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48139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6.png"/><Relationship Id="rId5" Type="http://schemas.openxmlformats.org/officeDocument/2006/relationships/image" Target="../media/image13.png"/><Relationship Id="rId4" Type="http://schemas.openxmlformats.org/officeDocument/2006/relationships/image" Target="../media/image2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3.xml"/><Relationship Id="rId7" Type="http://schemas.openxmlformats.org/officeDocument/2006/relationships/image" Target="../media/image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8.png"/><Relationship Id="rId3" Type="http://schemas.openxmlformats.org/officeDocument/2006/relationships/image" Target="../media/image15.png"/><Relationship Id="rId7" Type="http://schemas.openxmlformats.org/officeDocument/2006/relationships/image" Target="../media/image33.png"/><Relationship Id="rId12" Type="http://schemas.openxmlformats.org/officeDocument/2006/relationships/image" Target="../media/image37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2.png"/><Relationship Id="rId11" Type="http://schemas.openxmlformats.org/officeDocument/2006/relationships/image" Target="../media/image36.png"/><Relationship Id="rId5" Type="http://schemas.openxmlformats.org/officeDocument/2006/relationships/image" Target="../media/image31.png"/><Relationship Id="rId10" Type="http://schemas.openxmlformats.org/officeDocument/2006/relationships/image" Target="../media/image1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42.png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47583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831670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81192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25177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4">
            <a:extLst>
              <a:ext uri="{FF2B5EF4-FFF2-40B4-BE49-F238E27FC236}">
                <a16:creationId xmlns:a16="http://schemas.microsoft.com/office/drawing/2014/main" id="{02083DA8-612E-41DA-A4D1-2ACB2678C6D8}"/>
              </a:ext>
            </a:extLst>
          </p:cNvPr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:a16="http://schemas.microsoft.com/office/drawing/2014/main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:a16="http://schemas.microsoft.com/office/drawing/2014/main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:a16="http://schemas.microsoft.com/office/drawing/2014/main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:a16="http://schemas.microsoft.com/office/drawing/2014/main" id="{4109CCAE-A277-41A5-B571-A07038641370}"/>
              </a:ext>
            </a:extLst>
          </p:cNvPr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83472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58442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2315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2366260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786134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8/4/2023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122933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8/4/2023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420193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97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645075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2023/4/8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00550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2023/4/8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962648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2023/4/8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086757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2023/4/8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115996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2023/4/8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963397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2023/4/8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946897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2023/4/8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704866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2023/4/8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64124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2023/4/8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19457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7057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2023/4/8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757571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2023/4/8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334551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2023/4/8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7049794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2023/4/8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258901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2023/4/8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803417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2023/4/8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729980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2023/4/8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861734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2023/4/8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607627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2023/4/8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992900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2023/4/8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12807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2484385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2023/4/8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762505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2023/4/8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408298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2023/4/8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390615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04760407"/>
      </p:ext>
    </p:extLst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1"/>
              <a:t>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962C8B-B14F-4D97-AF65-F5344CB8AC3E}" type="datetimeFigureOut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8/4/2023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‹#›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4455026"/>
      </p:ext>
    </p:extLst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962C8B-B14F-4D97-AF65-F5344CB8AC3E}" type="datetimeFigureOut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8/4/2023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‹#›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041899"/>
      </p:ext>
    </p:extLst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02382085"/>
      </p:ext>
    </p:extLst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图片 1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2322512" y="-836612"/>
            <a:ext cx="13314362" cy="15779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195" name="图片 1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791700" y="6021388"/>
            <a:ext cx="2400300" cy="95885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756740208"/>
      </p:ext>
    </p:extLst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838200" y="1122680"/>
            <a:ext cx="105156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838200" y="3602359"/>
            <a:ext cx="10515600" cy="1655445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2023/4/8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1337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702439"/>
            <a:ext cx="10515600" cy="447484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2023/4/8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06672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7676459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2959100"/>
            <a:ext cx="10515600" cy="2781300"/>
          </a:xfrm>
        </p:spPr>
        <p:txBody>
          <a:bodyPr anchor="t" anchorCtr="0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722124"/>
            <a:ext cx="10515600" cy="1102995"/>
          </a:xfrm>
        </p:spPr>
        <p:txBody>
          <a:bodyPr lIns="144145" anchor="b" anchorCtr="0"/>
          <a:lstStyle>
            <a:lvl1pPr marL="0" indent="0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2023/4/8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2319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2023/4/8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19793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105" y="365125"/>
            <a:ext cx="10515600" cy="800100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469" y="1482091"/>
            <a:ext cx="5220971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8200" y="2368554"/>
            <a:ext cx="5222240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658" y="1482091"/>
            <a:ext cx="5097145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658" y="2368554"/>
            <a:ext cx="5097145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2023/4/8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8472185" y="4439041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精美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工作总结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www.1ppt.com/xiazai/zongjie/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工作计划：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www.1ppt.com/xiazai/jihua/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商务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www.1ppt.com/moban/shangwu/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个人简历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www.1ppt.com/xiazai/jianli/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毕业答辩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www.1ppt.com/xiazai/dabian/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工作汇报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www.1ppt.com/xiazai/huibao/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98596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2023/4/8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6097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 + 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-12698" y="-1905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350127" y="457200"/>
            <a:ext cx="4392295" cy="1055370"/>
          </a:xfrm>
        </p:spPr>
        <p:txBody>
          <a:bodyPr anchor="b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349492" y="1694180"/>
            <a:ext cx="439356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2023/4/8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6193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文本 + 图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508" y="-7620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09575" y="457200"/>
            <a:ext cx="4279900" cy="1055370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09578" y="1694180"/>
            <a:ext cx="428053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2023/4/8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3539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2023/4/8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3" name="竖排标题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7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537862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327029"/>
            <a:ext cx="10515600" cy="585025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2023/4/8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3928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2023/4/8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5809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FB475AF3-A322-416E-99D7-29F5A7799ECC}" type="datetimeFigureOut">
              <a:rPr lang="zh-CN" altLang="en-US" smtClean="0"/>
              <a:t>2023/4/8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10B49C96-558A-49EC-AD52-79C3D5970B3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2227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1909471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761244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03467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8/4/2023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12918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5.xml"/><Relationship Id="rId7" Type="http://schemas.openxmlformats.org/officeDocument/2006/relationships/image" Target="../media/image39.jpeg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8/4/2023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3865635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t>2023/4/8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94664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4FA68B-851B-4497-92DD-AD9676CFD6C7}" type="datetimeFigureOut">
              <a:rPr lang="zh-CN" altLang="en-US" smtClean="0"/>
              <a:t>2023/4/8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B1F22F1-B11D-414D-9494-480D40A07E96}"/>
              </a:ext>
            </a:extLst>
          </p:cNvPr>
          <p:cNvSpPr txBox="1"/>
          <p:nvPr userDrawn="1"/>
        </p:nvSpPr>
        <p:spPr>
          <a:xfrm>
            <a:off x="9993125" y="61546"/>
            <a:ext cx="19819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/>
              <a:t>Design by: </a:t>
            </a:r>
            <a:r>
              <a:rPr lang="en-US" sz="1200" i="1" dirty="0" err="1"/>
              <a:t>Hương</a:t>
            </a:r>
            <a:r>
              <a:rPr lang="en-US" sz="1200" i="1" dirty="0"/>
              <a:t> </a:t>
            </a:r>
            <a:r>
              <a:rPr lang="en-US" sz="1200" i="1" dirty="0" err="1"/>
              <a:t>Thảo</a:t>
            </a:r>
            <a:endParaRPr lang="en-US" sz="1200" i="1" dirty="0"/>
          </a:p>
        </p:txBody>
      </p:sp>
    </p:spTree>
    <p:extLst>
      <p:ext uri="{BB962C8B-B14F-4D97-AF65-F5344CB8AC3E}">
        <p14:creationId xmlns:p14="http://schemas.microsoft.com/office/powerpoint/2010/main" val="41699117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580545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</p:sldLayoutIdLst>
  <p:transition/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658C711-4DFE-4B75-B8B9-4B6627B14C34}"/>
              </a:ext>
            </a:extLst>
          </p:cNvPr>
          <p:cNvSpPr txBox="1"/>
          <p:nvPr userDrawn="1"/>
        </p:nvSpPr>
        <p:spPr>
          <a:xfrm>
            <a:off x="9563100" y="105507"/>
            <a:ext cx="26289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1569314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  <p:sldLayoutId id="2147483737" r:id="rId12"/>
  </p:sldLayoutIdLst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rgbClr val="202020"/>
          </a:solidFill>
          <a:effectLst>
            <a:outerShdw blurRad="50800" dist="38100" dir="5400000" algn="t" rotWithShape="0">
              <a:prstClr val="black">
                <a:alpha val="20000"/>
              </a:prstClr>
            </a:outerShdw>
          </a:effectLst>
          <a:latin typeface="微软雅黑" panose="020B0503020204020204" charset="-122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75000"/>
        <a:buFont typeface="Arial" panose="020B0604020202020204" pitchFamily="34" charset="0"/>
        <a:buChar char="•"/>
        <a:defRPr sz="2800" kern="1200">
          <a:solidFill>
            <a:schemeClr val="tx1">
              <a:lumMod val="85000"/>
              <a:lumOff val="1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1pPr>
      <a:lvl2pPr marL="5759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•"/>
        <a:defRPr sz="2200" kern="1200">
          <a:solidFill>
            <a:schemeClr val="tx1">
              <a:lumMod val="75000"/>
              <a:lumOff val="2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2pPr>
      <a:lvl3pPr marL="10077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‒"/>
        <a:defRPr sz="2000" kern="1200">
          <a:solidFill>
            <a:schemeClr val="tx1">
              <a:lumMod val="65000"/>
              <a:lumOff val="3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3pPr>
      <a:lvl4pPr marL="1511935" indent="-228600" algn="l" defTabSz="914400" rtl="0" eaLnBrk="1" fontAlgn="auto" latinLnBrk="0" hangingPunct="1">
        <a:lnSpc>
          <a:spcPct val="10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4pPr>
      <a:lvl5pPr marL="1943735" indent="-228600" algn="l" defTabSz="914400" rtl="0" eaLnBrk="1" fontAlgn="auto" latinLnBrk="0" hangingPunct="1">
        <a:lnSpc>
          <a:spcPct val="9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9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emf"/><Relationship Id="rId3" Type="http://schemas.openxmlformats.org/officeDocument/2006/relationships/image" Target="../media/image44.emf"/><Relationship Id="rId7" Type="http://schemas.openxmlformats.org/officeDocument/2006/relationships/image" Target="../media/image48.emf"/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47.emf"/><Relationship Id="rId5" Type="http://schemas.openxmlformats.org/officeDocument/2006/relationships/image" Target="../media/image46.emf"/><Relationship Id="rId10" Type="http://schemas.openxmlformats.org/officeDocument/2006/relationships/image" Target="../media/image51.emf"/><Relationship Id="rId4" Type="http://schemas.openxmlformats.org/officeDocument/2006/relationships/image" Target="../media/image45.emf"/><Relationship Id="rId9" Type="http://schemas.openxmlformats.org/officeDocument/2006/relationships/image" Target="../media/image50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7" Type="http://schemas.microsoft.com/office/2007/relationships/hdphoto" Target="../media/hdphoto1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55.png"/><Relationship Id="rId5" Type="http://schemas.openxmlformats.org/officeDocument/2006/relationships/image" Target="../media/image54.emf"/><Relationship Id="rId4" Type="http://schemas.openxmlformats.org/officeDocument/2006/relationships/image" Target="../media/image53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57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7" Type="http://schemas.microsoft.com/office/2007/relationships/hdphoto" Target="../media/hdphoto1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png"/><Relationship Id="rId5" Type="http://schemas.openxmlformats.org/officeDocument/2006/relationships/image" Target="../media/image54.emf"/><Relationship Id="rId4" Type="http://schemas.openxmlformats.org/officeDocument/2006/relationships/image" Target="../media/image53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2575301-B637-C77C-B704-7FBB12D189ED}"/>
              </a:ext>
            </a:extLst>
          </p:cNvPr>
          <p:cNvSpPr txBox="1"/>
          <p:nvPr/>
        </p:nvSpPr>
        <p:spPr>
          <a:xfrm>
            <a:off x="5338916" y="3849329"/>
            <a:ext cx="308241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chemeClr val="bg1"/>
                </a:solidFill>
              </a:rPr>
              <a:t>TUẦN 30</a:t>
            </a:r>
          </a:p>
        </p:txBody>
      </p:sp>
    </p:spTree>
    <p:extLst>
      <p:ext uri="{BB962C8B-B14F-4D97-AF65-F5344CB8AC3E}">
        <p14:creationId xmlns:p14="http://schemas.microsoft.com/office/powerpoint/2010/main" val="2896133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3" name="图片 73732" descr="PPT素材-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400" y="0"/>
            <a:ext cx="11303000" cy="7200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3735" name="图片 73734" descr="PPT素材-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51850" y="3817938"/>
            <a:ext cx="3740150" cy="32067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7588" name="Text Box 4"/>
          <p:cNvSpPr txBox="1"/>
          <p:nvPr/>
        </p:nvSpPr>
        <p:spPr>
          <a:xfrm>
            <a:off x="2894121" y="2279057"/>
            <a:ext cx="6604000" cy="3077762"/>
          </a:xfrm>
          <a:prstGeom prst="rect">
            <a:avLst/>
          </a:prstGeom>
          <a:noFill/>
          <a:ln w="9525">
            <a:noFill/>
          </a:ln>
        </p:spPr>
        <p:txBody>
          <a:bodyPr lIns="121917" tIns="60958" rIns="121917" bIns="60958">
            <a:sp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6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Kể cho các bạn nghe điều thú vị em đọc được</a:t>
            </a:r>
            <a:endParaRPr kumimoji="0" lang="en-US" altLang="en-US" sz="6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3338968"/>
      </p:ext>
    </p:extLst>
  </p:cSld>
  <p:clrMapOvr>
    <a:masterClrMapping/>
  </p:clrMapOvr>
  <p:transition spd="slow">
    <p:wipe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3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737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B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83581" y="56367"/>
            <a:ext cx="11508419" cy="1549970"/>
          </a:xfrm>
          <a:prstGeom prst="rect">
            <a:avLst/>
          </a:prstGeom>
        </p:spPr>
      </p:pic>
      <p:sp>
        <p:nvSpPr>
          <p:cNvPr id="5" name="文本框 4"/>
          <p:cNvSpPr txBox="1">
            <a:spLocks noChangeArrowheads="1"/>
          </p:cNvSpPr>
          <p:nvPr/>
        </p:nvSpPr>
        <p:spPr bwMode="auto">
          <a:xfrm>
            <a:off x="3594895" y="127591"/>
            <a:ext cx="5100408" cy="590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Viết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vào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phiếu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đọc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sách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DC5D3D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+mn-lt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970918" y="1384300"/>
            <a:ext cx="10645753" cy="2343150"/>
            <a:chOff x="1021" y="1992"/>
            <a:chExt cx="17377" cy="4228"/>
          </a:xfrm>
        </p:grpSpPr>
        <p:pic>
          <p:nvPicPr>
            <p:cNvPr id="3" name="图片 2" descr="999ba5066198f2db59d550c4dbd2090b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21" y="1992"/>
              <a:ext cx="17377" cy="4228"/>
            </a:xfrm>
            <a:prstGeom prst="rect">
              <a:avLst/>
            </a:prstGeom>
          </p:spPr>
        </p:pic>
        <p:sp>
          <p:nvSpPr>
            <p:cNvPr id="11" name="文本框 10"/>
            <p:cNvSpPr txBox="1"/>
            <p:nvPr/>
          </p:nvSpPr>
          <p:spPr>
            <a:xfrm>
              <a:off x="2112" y="3404"/>
              <a:ext cx="4367" cy="1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Tên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bài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thơ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endParaRPr>
            </a:p>
          </p:txBody>
        </p:sp>
        <p:sp>
          <p:nvSpPr>
            <p:cNvPr id="4" name="文本框 3"/>
            <p:cNvSpPr txBox="1"/>
            <p:nvPr/>
          </p:nvSpPr>
          <p:spPr>
            <a:xfrm>
              <a:off x="7966" y="3420"/>
              <a:ext cx="3888" cy="1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Tên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tác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giả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endParaRPr>
            </a:p>
          </p:txBody>
        </p:sp>
        <p:sp>
          <p:nvSpPr>
            <p:cNvPr id="6" name="文本框 5"/>
            <p:cNvSpPr txBox="1"/>
            <p:nvPr/>
          </p:nvSpPr>
          <p:spPr>
            <a:xfrm>
              <a:off x="13697" y="3334"/>
              <a:ext cx="3888" cy="19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Câu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thơ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em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thích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endParaRPr>
            </a:p>
          </p:txBody>
        </p:sp>
      </p:grpSp>
      <p:pic>
        <p:nvPicPr>
          <p:cNvPr id="8" name="图片 7" descr="8691fc963511599ce3dc24771297d54e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36927" y="3727450"/>
            <a:ext cx="5260340" cy="2703830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1B26F40-2D0C-4B13-8637-D1223E503468}"/>
              </a:ext>
            </a:extLst>
          </p:cNvPr>
          <p:cNvSpPr txBox="1"/>
          <p:nvPr/>
        </p:nvSpPr>
        <p:spPr>
          <a:xfrm>
            <a:off x="4247536" y="2757949"/>
            <a:ext cx="697598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YÊU CẦU CẦN ĐẠT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32727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27C27E7-3EBB-44E4-B587-606D4BE648FB}"/>
              </a:ext>
            </a:extLst>
          </p:cNvPr>
          <p:cNvSpPr txBox="1"/>
          <p:nvPr/>
        </p:nvSpPr>
        <p:spPr>
          <a:xfrm>
            <a:off x="132735" y="1992137"/>
            <a:ext cx="10220633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Dặn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dò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Tìm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đọc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một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câu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chuyện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về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Bác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Hồ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63942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388086">
            <a:off x="4285783" y="413068"/>
            <a:ext cx="1319764" cy="107139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1416" y="732515"/>
            <a:ext cx="7221108" cy="560809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8775" y="289916"/>
            <a:ext cx="1592643" cy="914039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73349" y="1864522"/>
            <a:ext cx="2025823" cy="499347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4557" y="4264077"/>
            <a:ext cx="11517443" cy="2593923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-271677"/>
            <a:ext cx="3764906" cy="712967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88229" y="-68642"/>
            <a:ext cx="4656021" cy="2328011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19414" y="268893"/>
            <a:ext cx="1292002" cy="753668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902042" y="353221"/>
            <a:ext cx="573750" cy="337500"/>
          </a:xfrm>
          <a:prstGeom prst="rect">
            <a:avLst/>
          </a:prstGeom>
        </p:spPr>
      </p:pic>
      <p:sp>
        <p:nvSpPr>
          <p:cNvPr id="18" name="矩形 17"/>
          <p:cNvSpPr/>
          <p:nvPr/>
        </p:nvSpPr>
        <p:spPr>
          <a:xfrm>
            <a:off x="4653182" y="2581871"/>
            <a:ext cx="3318536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A400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Times New Roman" panose="02020603050405020304" pitchFamily="18" charset="0"/>
                <a:ea typeface="迷你简雪峰" panose="02010609000101010101" pitchFamily="49" charset="-122"/>
                <a:cs typeface="Times New Roman" panose="02020603050405020304" pitchFamily="18" charset="0"/>
              </a:rPr>
              <a:t>Khởi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FFA400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Times New Roman" panose="02020603050405020304" pitchFamily="18" charset="0"/>
                <a:ea typeface="迷你简雪峰" panose="02010609000101010101" pitchFamily="49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A400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Times New Roman" panose="02020603050405020304" pitchFamily="18" charset="0"/>
                <a:ea typeface="迷你简雪峰" panose="02010609000101010101" pitchFamily="49" charset="-122"/>
                <a:cs typeface="Times New Roman" panose="02020603050405020304" pitchFamily="18" charset="0"/>
              </a:rPr>
              <a:t>động</a:t>
            </a:r>
            <a:endParaRPr kumimoji="0" lang="zh-CN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FFA400"/>
              </a:solidFill>
              <a:effectLst>
                <a:innerShdw blurRad="63500" dist="50800" dir="2700000">
                  <a:prstClr val="black">
                    <a:alpha val="50000"/>
                  </a:prstClr>
                </a:innerShdw>
              </a:effectLst>
              <a:uLnTx/>
              <a:uFillTx/>
              <a:latin typeface="Times New Roman" panose="02020603050405020304" pitchFamily="18" charset="0"/>
              <a:ea typeface="迷你简雪峰" panose="02010609000101010101" pitchFamily="49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1B26F40-2D0C-4B13-8637-D1223E503468}"/>
              </a:ext>
            </a:extLst>
          </p:cNvPr>
          <p:cNvSpPr txBox="1"/>
          <p:nvPr/>
        </p:nvSpPr>
        <p:spPr>
          <a:xfrm>
            <a:off x="4247536" y="2757949"/>
            <a:ext cx="697598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YÊU CẦU CẦN ĐẠT</a:t>
            </a:r>
          </a:p>
          <a:p>
            <a:pPr marL="342900" indent="-342900">
              <a:buFontTx/>
              <a:buChar char="-"/>
            </a:pP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Tx/>
              <a:buChar char="-"/>
            </a:pP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07650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046" y="204604"/>
            <a:ext cx="11261908" cy="1283002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8035" y="525608"/>
            <a:ext cx="9455930" cy="2786913"/>
          </a:xfrm>
          <a:prstGeom prst="rect">
            <a:avLst/>
          </a:prstGeom>
        </p:spPr>
      </p:pic>
      <p:sp>
        <p:nvSpPr>
          <p:cNvPr id="214" name="Freeform 30"/>
          <p:cNvSpPr>
            <a:spLocks noEditPoints="1"/>
          </p:cNvSpPr>
          <p:nvPr/>
        </p:nvSpPr>
        <p:spPr bwMode="auto">
          <a:xfrm>
            <a:off x="10427910" y="200802"/>
            <a:ext cx="335491" cy="324806"/>
          </a:xfrm>
          <a:custGeom>
            <a:avLst/>
            <a:gdLst>
              <a:gd name="T0" fmla="*/ 10 w 31"/>
              <a:gd name="T1" fmla="*/ 19 h 30"/>
              <a:gd name="T2" fmla="*/ 11 w 31"/>
              <a:gd name="T3" fmla="*/ 0 h 30"/>
              <a:gd name="T4" fmla="*/ 28 w 31"/>
              <a:gd name="T5" fmla="*/ 8 h 30"/>
              <a:gd name="T6" fmla="*/ 26 w 31"/>
              <a:gd name="T7" fmla="*/ 27 h 30"/>
              <a:gd name="T8" fmla="*/ 23 w 31"/>
              <a:gd name="T9" fmla="*/ 25 h 30"/>
              <a:gd name="T10" fmla="*/ 22 w 31"/>
              <a:gd name="T11" fmla="*/ 21 h 30"/>
              <a:gd name="T12" fmla="*/ 29 w 31"/>
              <a:gd name="T13" fmla="*/ 9 h 30"/>
              <a:gd name="T14" fmla="*/ 22 w 31"/>
              <a:gd name="T15" fmla="*/ 24 h 30"/>
              <a:gd name="T16" fmla="*/ 21 w 31"/>
              <a:gd name="T17" fmla="*/ 22 h 30"/>
              <a:gd name="T18" fmla="*/ 28 w 31"/>
              <a:gd name="T19" fmla="*/ 10 h 30"/>
              <a:gd name="T20" fmla="*/ 24 w 31"/>
              <a:gd name="T21" fmla="*/ 14 h 30"/>
              <a:gd name="T22" fmla="*/ 21 w 31"/>
              <a:gd name="T23" fmla="*/ 18 h 30"/>
              <a:gd name="T24" fmla="*/ 24 w 31"/>
              <a:gd name="T25" fmla="*/ 14 h 30"/>
              <a:gd name="T26" fmla="*/ 20 w 31"/>
              <a:gd name="T27" fmla="*/ 19 h 30"/>
              <a:gd name="T28" fmla="*/ 19 w 31"/>
              <a:gd name="T29" fmla="*/ 20 h 30"/>
              <a:gd name="T30" fmla="*/ 22 w 31"/>
              <a:gd name="T31" fmla="*/ 14 h 30"/>
              <a:gd name="T32" fmla="*/ 23 w 31"/>
              <a:gd name="T33" fmla="*/ 10 h 30"/>
              <a:gd name="T34" fmla="*/ 17 w 31"/>
              <a:gd name="T35" fmla="*/ 22 h 30"/>
              <a:gd name="T36" fmla="*/ 20 w 31"/>
              <a:gd name="T37" fmla="*/ 16 h 30"/>
              <a:gd name="T38" fmla="*/ 16 w 31"/>
              <a:gd name="T39" fmla="*/ 19 h 30"/>
              <a:gd name="T40" fmla="*/ 19 w 31"/>
              <a:gd name="T41" fmla="*/ 12 h 30"/>
              <a:gd name="T42" fmla="*/ 17 w 31"/>
              <a:gd name="T43" fmla="*/ 18 h 30"/>
              <a:gd name="T44" fmla="*/ 21 w 31"/>
              <a:gd name="T45" fmla="*/ 11 h 30"/>
              <a:gd name="T46" fmla="*/ 21 w 31"/>
              <a:gd name="T47" fmla="*/ 10 h 30"/>
              <a:gd name="T48" fmla="*/ 15 w 31"/>
              <a:gd name="T49" fmla="*/ 23 h 30"/>
              <a:gd name="T50" fmla="*/ 16 w 31"/>
              <a:gd name="T51" fmla="*/ 20 h 30"/>
              <a:gd name="T52" fmla="*/ 15 w 31"/>
              <a:gd name="T53" fmla="*/ 13 h 30"/>
              <a:gd name="T54" fmla="*/ 11 w 31"/>
              <a:gd name="T55" fmla="*/ 28 h 30"/>
              <a:gd name="T56" fmla="*/ 17 w 31"/>
              <a:gd name="T57" fmla="*/ 13 h 30"/>
              <a:gd name="T58" fmla="*/ 17 w 31"/>
              <a:gd name="T59" fmla="*/ 17 h 30"/>
              <a:gd name="T60" fmla="*/ 14 w 31"/>
              <a:gd name="T61" fmla="*/ 23 h 30"/>
              <a:gd name="T62" fmla="*/ 19 w 31"/>
              <a:gd name="T63" fmla="*/ 11 h 30"/>
              <a:gd name="T64" fmla="*/ 12 w 31"/>
              <a:gd name="T65" fmla="*/ 26 h 30"/>
              <a:gd name="T66" fmla="*/ 11 w 31"/>
              <a:gd name="T67" fmla="*/ 27 h 30"/>
              <a:gd name="T68" fmla="*/ 11 w 31"/>
              <a:gd name="T69" fmla="*/ 23 h 30"/>
              <a:gd name="T70" fmla="*/ 12 w 31"/>
              <a:gd name="T71" fmla="*/ 20 h 30"/>
              <a:gd name="T72" fmla="*/ 17 w 31"/>
              <a:gd name="T73" fmla="*/ 10 h 30"/>
              <a:gd name="T74" fmla="*/ 11 w 31"/>
              <a:gd name="T75" fmla="*/ 13 h 30"/>
              <a:gd name="T76" fmla="*/ 15 w 31"/>
              <a:gd name="T77" fmla="*/ 8 h 30"/>
              <a:gd name="T78" fmla="*/ 11 w 31"/>
              <a:gd name="T79" fmla="*/ 16 h 30"/>
              <a:gd name="T80" fmla="*/ 11 w 31"/>
              <a:gd name="T81" fmla="*/ 15 h 30"/>
              <a:gd name="T82" fmla="*/ 11 w 31"/>
              <a:gd name="T83" fmla="*/ 11 h 30"/>
              <a:gd name="T84" fmla="*/ 10 w 31"/>
              <a:gd name="T85" fmla="*/ 18 h 30"/>
              <a:gd name="T86" fmla="*/ 14 w 31"/>
              <a:gd name="T87" fmla="*/ 9 h 30"/>
              <a:gd name="T88" fmla="*/ 11 w 31"/>
              <a:gd name="T89" fmla="*/ 12 h 30"/>
              <a:gd name="T90" fmla="*/ 12 w 31"/>
              <a:gd name="T91" fmla="*/ 7 h 30"/>
              <a:gd name="T92" fmla="*/ 12 w 31"/>
              <a:gd name="T93" fmla="*/ 4 h 30"/>
              <a:gd name="T94" fmla="*/ 10 w 31"/>
              <a:gd name="T95" fmla="*/ 14 h 30"/>
              <a:gd name="T96" fmla="*/ 10 w 31"/>
              <a:gd name="T97" fmla="*/ 15 h 30"/>
              <a:gd name="T98" fmla="*/ 10 w 31"/>
              <a:gd name="T99" fmla="*/ 12 h 30"/>
              <a:gd name="T100" fmla="*/ 12 w 31"/>
              <a:gd name="T101" fmla="*/ 7 h 30"/>
              <a:gd name="T102" fmla="*/ 9 w 31"/>
              <a:gd name="T103" fmla="*/ 11 h 30"/>
              <a:gd name="T104" fmla="*/ 5 w 31"/>
              <a:gd name="T105" fmla="*/ 11 h 30"/>
              <a:gd name="T106" fmla="*/ 12 w 31"/>
              <a:gd name="T107" fmla="*/ 2 h 30"/>
              <a:gd name="T108" fmla="*/ 1 w 31"/>
              <a:gd name="T109" fmla="*/ 12 h 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31" h="30">
                <a:moveTo>
                  <a:pt x="16" y="23"/>
                </a:moveTo>
                <a:cubicBezTo>
                  <a:pt x="14" y="25"/>
                  <a:pt x="13" y="27"/>
                  <a:pt x="11" y="30"/>
                </a:cubicBezTo>
                <a:cubicBezTo>
                  <a:pt x="10" y="30"/>
                  <a:pt x="10" y="28"/>
                  <a:pt x="10" y="28"/>
                </a:cubicBezTo>
                <a:cubicBezTo>
                  <a:pt x="10" y="25"/>
                  <a:pt x="10" y="22"/>
                  <a:pt x="10" y="19"/>
                </a:cubicBezTo>
                <a:cubicBezTo>
                  <a:pt x="8" y="18"/>
                  <a:pt x="6" y="17"/>
                  <a:pt x="5" y="15"/>
                </a:cubicBezTo>
                <a:cubicBezTo>
                  <a:pt x="3" y="14"/>
                  <a:pt x="1" y="13"/>
                  <a:pt x="0" y="11"/>
                </a:cubicBezTo>
                <a:cubicBezTo>
                  <a:pt x="3" y="10"/>
                  <a:pt x="7" y="10"/>
                  <a:pt x="11" y="10"/>
                </a:cubicBezTo>
                <a:cubicBezTo>
                  <a:pt x="11" y="7"/>
                  <a:pt x="11" y="4"/>
                  <a:pt x="11" y="0"/>
                </a:cubicBezTo>
                <a:cubicBezTo>
                  <a:pt x="12" y="1"/>
                  <a:pt x="13" y="2"/>
                  <a:pt x="13" y="3"/>
                </a:cubicBezTo>
                <a:cubicBezTo>
                  <a:pt x="14" y="4"/>
                  <a:pt x="15" y="6"/>
                  <a:pt x="16" y="7"/>
                </a:cubicBezTo>
                <a:cubicBezTo>
                  <a:pt x="16" y="8"/>
                  <a:pt x="17" y="8"/>
                  <a:pt x="17" y="9"/>
                </a:cubicBezTo>
                <a:cubicBezTo>
                  <a:pt x="21" y="9"/>
                  <a:pt x="24" y="9"/>
                  <a:pt x="28" y="8"/>
                </a:cubicBezTo>
                <a:cubicBezTo>
                  <a:pt x="29" y="8"/>
                  <a:pt x="30" y="8"/>
                  <a:pt x="31" y="8"/>
                </a:cubicBezTo>
                <a:cubicBezTo>
                  <a:pt x="30" y="10"/>
                  <a:pt x="28" y="12"/>
                  <a:pt x="27" y="13"/>
                </a:cubicBezTo>
                <a:cubicBezTo>
                  <a:pt x="25" y="14"/>
                  <a:pt x="23" y="16"/>
                  <a:pt x="22" y="17"/>
                </a:cubicBezTo>
                <a:cubicBezTo>
                  <a:pt x="23" y="20"/>
                  <a:pt x="25" y="23"/>
                  <a:pt x="26" y="27"/>
                </a:cubicBezTo>
                <a:cubicBezTo>
                  <a:pt x="26" y="27"/>
                  <a:pt x="25" y="27"/>
                  <a:pt x="24" y="26"/>
                </a:cubicBezTo>
                <a:cubicBezTo>
                  <a:pt x="22" y="25"/>
                  <a:pt x="19" y="25"/>
                  <a:pt x="16" y="23"/>
                </a:cubicBezTo>
                <a:close/>
                <a:moveTo>
                  <a:pt x="24" y="25"/>
                </a:moveTo>
                <a:cubicBezTo>
                  <a:pt x="24" y="25"/>
                  <a:pt x="23" y="25"/>
                  <a:pt x="23" y="25"/>
                </a:cubicBezTo>
                <a:cubicBezTo>
                  <a:pt x="23" y="26"/>
                  <a:pt x="24" y="25"/>
                  <a:pt x="25" y="26"/>
                </a:cubicBezTo>
                <a:lnTo>
                  <a:pt x="24" y="25"/>
                </a:lnTo>
                <a:close/>
                <a:moveTo>
                  <a:pt x="22" y="20"/>
                </a:moveTo>
                <a:cubicBezTo>
                  <a:pt x="22" y="21"/>
                  <a:pt x="22" y="21"/>
                  <a:pt x="22" y="21"/>
                </a:cubicBezTo>
                <a:cubicBezTo>
                  <a:pt x="23" y="22"/>
                  <a:pt x="23" y="23"/>
                  <a:pt x="24" y="24"/>
                </a:cubicBezTo>
                <a:cubicBezTo>
                  <a:pt x="23" y="23"/>
                  <a:pt x="23" y="21"/>
                  <a:pt x="22" y="20"/>
                </a:cubicBezTo>
                <a:close/>
                <a:moveTo>
                  <a:pt x="29" y="9"/>
                </a:moveTo>
                <a:cubicBezTo>
                  <a:pt x="29" y="9"/>
                  <a:pt x="29" y="9"/>
                  <a:pt x="29" y="9"/>
                </a:cubicBezTo>
                <a:cubicBezTo>
                  <a:pt x="29" y="9"/>
                  <a:pt x="30" y="9"/>
                  <a:pt x="30" y="9"/>
                </a:cubicBezTo>
                <a:cubicBezTo>
                  <a:pt x="29" y="9"/>
                  <a:pt x="29" y="9"/>
                  <a:pt x="29" y="9"/>
                </a:cubicBezTo>
                <a:close/>
                <a:moveTo>
                  <a:pt x="18" y="22"/>
                </a:moveTo>
                <a:cubicBezTo>
                  <a:pt x="19" y="22"/>
                  <a:pt x="21" y="24"/>
                  <a:pt x="22" y="24"/>
                </a:cubicBezTo>
                <a:cubicBezTo>
                  <a:pt x="21" y="23"/>
                  <a:pt x="19" y="22"/>
                  <a:pt x="18" y="22"/>
                </a:cubicBezTo>
                <a:close/>
                <a:moveTo>
                  <a:pt x="21" y="22"/>
                </a:moveTo>
                <a:cubicBezTo>
                  <a:pt x="21" y="22"/>
                  <a:pt x="21" y="23"/>
                  <a:pt x="22" y="23"/>
                </a:cubicBezTo>
                <a:cubicBezTo>
                  <a:pt x="22" y="22"/>
                  <a:pt x="22" y="22"/>
                  <a:pt x="21" y="22"/>
                </a:cubicBezTo>
                <a:close/>
                <a:moveTo>
                  <a:pt x="27" y="9"/>
                </a:moveTo>
                <a:cubicBezTo>
                  <a:pt x="27" y="9"/>
                  <a:pt x="27" y="9"/>
                  <a:pt x="27" y="9"/>
                </a:cubicBezTo>
                <a:cubicBezTo>
                  <a:pt x="27" y="10"/>
                  <a:pt x="27" y="10"/>
                  <a:pt x="27" y="11"/>
                </a:cubicBezTo>
                <a:cubicBezTo>
                  <a:pt x="27" y="11"/>
                  <a:pt x="28" y="11"/>
                  <a:pt x="28" y="10"/>
                </a:cubicBezTo>
                <a:cubicBezTo>
                  <a:pt x="27" y="10"/>
                  <a:pt x="28" y="10"/>
                  <a:pt x="27" y="9"/>
                </a:cubicBezTo>
                <a:close/>
                <a:moveTo>
                  <a:pt x="24" y="14"/>
                </a:moveTo>
                <a:cubicBezTo>
                  <a:pt x="24" y="13"/>
                  <a:pt x="25" y="13"/>
                  <a:pt x="25" y="13"/>
                </a:cubicBezTo>
                <a:cubicBezTo>
                  <a:pt x="25" y="12"/>
                  <a:pt x="24" y="13"/>
                  <a:pt x="24" y="14"/>
                </a:cubicBezTo>
                <a:close/>
                <a:moveTo>
                  <a:pt x="26" y="10"/>
                </a:moveTo>
                <a:cubicBezTo>
                  <a:pt x="26" y="10"/>
                  <a:pt x="26" y="10"/>
                  <a:pt x="26" y="10"/>
                </a:cubicBezTo>
                <a:cubicBezTo>
                  <a:pt x="26" y="9"/>
                  <a:pt x="26" y="10"/>
                  <a:pt x="26" y="10"/>
                </a:cubicBezTo>
                <a:close/>
                <a:moveTo>
                  <a:pt x="21" y="18"/>
                </a:moveTo>
                <a:cubicBezTo>
                  <a:pt x="21" y="18"/>
                  <a:pt x="21" y="19"/>
                  <a:pt x="21" y="19"/>
                </a:cubicBezTo>
                <a:cubicBezTo>
                  <a:pt x="21" y="18"/>
                  <a:pt x="21" y="18"/>
                  <a:pt x="21" y="18"/>
                </a:cubicBezTo>
                <a:close/>
                <a:moveTo>
                  <a:pt x="23" y="14"/>
                </a:moveTo>
                <a:cubicBezTo>
                  <a:pt x="23" y="15"/>
                  <a:pt x="23" y="14"/>
                  <a:pt x="24" y="14"/>
                </a:cubicBezTo>
                <a:cubicBezTo>
                  <a:pt x="23" y="14"/>
                  <a:pt x="23" y="14"/>
                  <a:pt x="23" y="14"/>
                </a:cubicBezTo>
                <a:close/>
                <a:moveTo>
                  <a:pt x="20" y="19"/>
                </a:moveTo>
                <a:cubicBezTo>
                  <a:pt x="21" y="20"/>
                  <a:pt x="21" y="20"/>
                  <a:pt x="21" y="20"/>
                </a:cubicBezTo>
                <a:lnTo>
                  <a:pt x="20" y="19"/>
                </a:lnTo>
                <a:close/>
                <a:moveTo>
                  <a:pt x="19" y="20"/>
                </a:moveTo>
                <a:cubicBezTo>
                  <a:pt x="19" y="20"/>
                  <a:pt x="19" y="20"/>
                  <a:pt x="18" y="20"/>
                </a:cubicBezTo>
                <a:cubicBezTo>
                  <a:pt x="19" y="20"/>
                  <a:pt x="20" y="21"/>
                  <a:pt x="20" y="20"/>
                </a:cubicBezTo>
                <a:lnTo>
                  <a:pt x="19" y="20"/>
                </a:lnTo>
                <a:close/>
                <a:moveTo>
                  <a:pt x="22" y="14"/>
                </a:moveTo>
                <a:cubicBezTo>
                  <a:pt x="22" y="14"/>
                  <a:pt x="21" y="13"/>
                  <a:pt x="21" y="14"/>
                </a:cubicBezTo>
                <a:cubicBezTo>
                  <a:pt x="21" y="14"/>
                  <a:pt x="22" y="15"/>
                  <a:pt x="22" y="14"/>
                </a:cubicBezTo>
                <a:cubicBezTo>
                  <a:pt x="22" y="14"/>
                  <a:pt x="22" y="14"/>
                  <a:pt x="22" y="14"/>
                </a:cubicBezTo>
                <a:close/>
                <a:moveTo>
                  <a:pt x="22" y="12"/>
                </a:moveTo>
                <a:cubicBezTo>
                  <a:pt x="22" y="13"/>
                  <a:pt x="23" y="13"/>
                  <a:pt x="23" y="12"/>
                </a:cubicBezTo>
                <a:cubicBezTo>
                  <a:pt x="23" y="12"/>
                  <a:pt x="22" y="12"/>
                  <a:pt x="22" y="12"/>
                </a:cubicBezTo>
                <a:close/>
                <a:moveTo>
                  <a:pt x="23" y="10"/>
                </a:moveTo>
                <a:cubicBezTo>
                  <a:pt x="23" y="10"/>
                  <a:pt x="24" y="10"/>
                  <a:pt x="24" y="10"/>
                </a:cubicBezTo>
                <a:cubicBezTo>
                  <a:pt x="24" y="9"/>
                  <a:pt x="24" y="9"/>
                  <a:pt x="24" y="9"/>
                </a:cubicBezTo>
                <a:cubicBezTo>
                  <a:pt x="24" y="10"/>
                  <a:pt x="23" y="9"/>
                  <a:pt x="23" y="10"/>
                </a:cubicBezTo>
                <a:close/>
                <a:moveTo>
                  <a:pt x="17" y="22"/>
                </a:moveTo>
                <a:cubicBezTo>
                  <a:pt x="18" y="23"/>
                  <a:pt x="18" y="23"/>
                  <a:pt x="18" y="23"/>
                </a:cubicBezTo>
                <a:cubicBezTo>
                  <a:pt x="18" y="22"/>
                  <a:pt x="18" y="22"/>
                  <a:pt x="18" y="22"/>
                </a:cubicBezTo>
                <a:cubicBezTo>
                  <a:pt x="17" y="22"/>
                  <a:pt x="17" y="22"/>
                  <a:pt x="17" y="22"/>
                </a:cubicBezTo>
                <a:close/>
                <a:moveTo>
                  <a:pt x="20" y="16"/>
                </a:moveTo>
                <a:cubicBezTo>
                  <a:pt x="19" y="16"/>
                  <a:pt x="19" y="16"/>
                  <a:pt x="19" y="16"/>
                </a:cubicBezTo>
                <a:cubicBezTo>
                  <a:pt x="19" y="16"/>
                  <a:pt x="20" y="17"/>
                  <a:pt x="20" y="17"/>
                </a:cubicBezTo>
                <a:cubicBezTo>
                  <a:pt x="20" y="16"/>
                  <a:pt x="20" y="16"/>
                  <a:pt x="20" y="16"/>
                </a:cubicBezTo>
                <a:close/>
                <a:moveTo>
                  <a:pt x="16" y="19"/>
                </a:moveTo>
                <a:cubicBezTo>
                  <a:pt x="17" y="19"/>
                  <a:pt x="17" y="19"/>
                  <a:pt x="18" y="19"/>
                </a:cubicBezTo>
                <a:cubicBezTo>
                  <a:pt x="18" y="19"/>
                  <a:pt x="18" y="19"/>
                  <a:pt x="18" y="19"/>
                </a:cubicBezTo>
                <a:cubicBezTo>
                  <a:pt x="18" y="18"/>
                  <a:pt x="16" y="18"/>
                  <a:pt x="16" y="19"/>
                </a:cubicBezTo>
                <a:close/>
                <a:moveTo>
                  <a:pt x="19" y="12"/>
                </a:moveTo>
                <a:cubicBezTo>
                  <a:pt x="20" y="13"/>
                  <a:pt x="20" y="13"/>
                  <a:pt x="21" y="13"/>
                </a:cubicBezTo>
                <a:cubicBezTo>
                  <a:pt x="20" y="12"/>
                  <a:pt x="20" y="12"/>
                  <a:pt x="19" y="12"/>
                </a:cubicBezTo>
                <a:close/>
                <a:moveTo>
                  <a:pt x="17" y="17"/>
                </a:moveTo>
                <a:cubicBezTo>
                  <a:pt x="17" y="18"/>
                  <a:pt x="17" y="18"/>
                  <a:pt x="17" y="18"/>
                </a:cubicBezTo>
                <a:cubicBezTo>
                  <a:pt x="17" y="18"/>
                  <a:pt x="18" y="18"/>
                  <a:pt x="18" y="18"/>
                </a:cubicBezTo>
                <a:lnTo>
                  <a:pt x="17" y="17"/>
                </a:lnTo>
                <a:close/>
                <a:moveTo>
                  <a:pt x="20" y="11"/>
                </a:moveTo>
                <a:cubicBezTo>
                  <a:pt x="21" y="11"/>
                  <a:pt x="21" y="11"/>
                  <a:pt x="21" y="11"/>
                </a:cubicBezTo>
                <a:cubicBezTo>
                  <a:pt x="21" y="11"/>
                  <a:pt x="21" y="11"/>
                  <a:pt x="21" y="11"/>
                </a:cubicBezTo>
                <a:cubicBezTo>
                  <a:pt x="21" y="11"/>
                  <a:pt x="20" y="11"/>
                  <a:pt x="20" y="11"/>
                </a:cubicBezTo>
                <a:close/>
                <a:moveTo>
                  <a:pt x="21" y="10"/>
                </a:moveTo>
                <a:cubicBezTo>
                  <a:pt x="21" y="10"/>
                  <a:pt x="21" y="10"/>
                  <a:pt x="21" y="10"/>
                </a:cubicBezTo>
                <a:cubicBezTo>
                  <a:pt x="22" y="10"/>
                  <a:pt x="22" y="10"/>
                  <a:pt x="22" y="10"/>
                </a:cubicBezTo>
                <a:lnTo>
                  <a:pt x="21" y="10"/>
                </a:lnTo>
                <a:close/>
                <a:moveTo>
                  <a:pt x="15" y="22"/>
                </a:moveTo>
                <a:cubicBezTo>
                  <a:pt x="15" y="22"/>
                  <a:pt x="14" y="23"/>
                  <a:pt x="15" y="23"/>
                </a:cubicBezTo>
                <a:cubicBezTo>
                  <a:pt x="15" y="23"/>
                  <a:pt x="15" y="22"/>
                  <a:pt x="15" y="22"/>
                </a:cubicBezTo>
                <a:cubicBezTo>
                  <a:pt x="15" y="22"/>
                  <a:pt x="15" y="22"/>
                  <a:pt x="15" y="22"/>
                </a:cubicBezTo>
                <a:close/>
                <a:moveTo>
                  <a:pt x="12" y="18"/>
                </a:moveTo>
                <a:cubicBezTo>
                  <a:pt x="13" y="20"/>
                  <a:pt x="15" y="20"/>
                  <a:pt x="16" y="20"/>
                </a:cubicBezTo>
                <a:cubicBezTo>
                  <a:pt x="15" y="19"/>
                  <a:pt x="13" y="17"/>
                  <a:pt x="12" y="18"/>
                </a:cubicBezTo>
                <a:close/>
                <a:moveTo>
                  <a:pt x="15" y="13"/>
                </a:moveTo>
                <a:cubicBezTo>
                  <a:pt x="16" y="14"/>
                  <a:pt x="18" y="15"/>
                  <a:pt x="19" y="15"/>
                </a:cubicBezTo>
                <a:cubicBezTo>
                  <a:pt x="18" y="14"/>
                  <a:pt x="16" y="13"/>
                  <a:pt x="15" y="13"/>
                </a:cubicBezTo>
                <a:close/>
                <a:moveTo>
                  <a:pt x="13" y="25"/>
                </a:moveTo>
                <a:cubicBezTo>
                  <a:pt x="13" y="26"/>
                  <a:pt x="13" y="26"/>
                  <a:pt x="13" y="26"/>
                </a:cubicBezTo>
                <a:cubicBezTo>
                  <a:pt x="12" y="26"/>
                  <a:pt x="12" y="26"/>
                  <a:pt x="12" y="26"/>
                </a:cubicBezTo>
                <a:cubicBezTo>
                  <a:pt x="12" y="27"/>
                  <a:pt x="10" y="27"/>
                  <a:pt x="11" y="28"/>
                </a:cubicBezTo>
                <a:cubicBezTo>
                  <a:pt x="11" y="27"/>
                  <a:pt x="13" y="26"/>
                  <a:pt x="13" y="25"/>
                </a:cubicBezTo>
                <a:close/>
                <a:moveTo>
                  <a:pt x="17" y="13"/>
                </a:moveTo>
                <a:cubicBezTo>
                  <a:pt x="18" y="13"/>
                  <a:pt x="18" y="14"/>
                  <a:pt x="19" y="14"/>
                </a:cubicBezTo>
                <a:cubicBezTo>
                  <a:pt x="18" y="14"/>
                  <a:pt x="18" y="13"/>
                  <a:pt x="17" y="13"/>
                </a:cubicBezTo>
                <a:close/>
                <a:moveTo>
                  <a:pt x="14" y="16"/>
                </a:moveTo>
                <a:cubicBezTo>
                  <a:pt x="14" y="16"/>
                  <a:pt x="13" y="16"/>
                  <a:pt x="14" y="17"/>
                </a:cubicBezTo>
                <a:cubicBezTo>
                  <a:pt x="14" y="17"/>
                  <a:pt x="15" y="17"/>
                  <a:pt x="16" y="17"/>
                </a:cubicBezTo>
                <a:cubicBezTo>
                  <a:pt x="17" y="17"/>
                  <a:pt x="17" y="17"/>
                  <a:pt x="17" y="17"/>
                </a:cubicBezTo>
                <a:cubicBezTo>
                  <a:pt x="16" y="17"/>
                  <a:pt x="15" y="16"/>
                  <a:pt x="14" y="16"/>
                </a:cubicBezTo>
                <a:close/>
                <a:moveTo>
                  <a:pt x="12" y="22"/>
                </a:moveTo>
                <a:cubicBezTo>
                  <a:pt x="12" y="23"/>
                  <a:pt x="13" y="23"/>
                  <a:pt x="13" y="23"/>
                </a:cubicBezTo>
                <a:cubicBezTo>
                  <a:pt x="14" y="23"/>
                  <a:pt x="14" y="23"/>
                  <a:pt x="14" y="23"/>
                </a:cubicBezTo>
                <a:cubicBezTo>
                  <a:pt x="13" y="23"/>
                  <a:pt x="13" y="23"/>
                  <a:pt x="12" y="22"/>
                </a:cubicBezTo>
                <a:close/>
                <a:moveTo>
                  <a:pt x="19" y="10"/>
                </a:moveTo>
                <a:cubicBezTo>
                  <a:pt x="18" y="10"/>
                  <a:pt x="18" y="10"/>
                  <a:pt x="18" y="10"/>
                </a:cubicBezTo>
                <a:cubicBezTo>
                  <a:pt x="18" y="11"/>
                  <a:pt x="19" y="11"/>
                  <a:pt x="19" y="11"/>
                </a:cubicBezTo>
                <a:cubicBezTo>
                  <a:pt x="19" y="11"/>
                  <a:pt x="19" y="10"/>
                  <a:pt x="19" y="10"/>
                </a:cubicBezTo>
                <a:close/>
                <a:moveTo>
                  <a:pt x="11" y="24"/>
                </a:moveTo>
                <a:cubicBezTo>
                  <a:pt x="10" y="25"/>
                  <a:pt x="11" y="25"/>
                  <a:pt x="11" y="25"/>
                </a:cubicBezTo>
                <a:cubicBezTo>
                  <a:pt x="11" y="25"/>
                  <a:pt x="11" y="25"/>
                  <a:pt x="12" y="26"/>
                </a:cubicBezTo>
                <a:cubicBezTo>
                  <a:pt x="12" y="25"/>
                  <a:pt x="12" y="25"/>
                  <a:pt x="12" y="25"/>
                </a:cubicBezTo>
                <a:cubicBezTo>
                  <a:pt x="11" y="25"/>
                  <a:pt x="11" y="24"/>
                  <a:pt x="11" y="24"/>
                </a:cubicBezTo>
                <a:close/>
                <a:moveTo>
                  <a:pt x="11" y="26"/>
                </a:moveTo>
                <a:cubicBezTo>
                  <a:pt x="11" y="27"/>
                  <a:pt x="11" y="27"/>
                  <a:pt x="11" y="27"/>
                </a:cubicBezTo>
                <a:lnTo>
                  <a:pt x="11" y="26"/>
                </a:lnTo>
                <a:close/>
                <a:moveTo>
                  <a:pt x="11" y="22"/>
                </a:moveTo>
                <a:cubicBezTo>
                  <a:pt x="11" y="23"/>
                  <a:pt x="10" y="23"/>
                  <a:pt x="11" y="23"/>
                </a:cubicBezTo>
                <a:cubicBezTo>
                  <a:pt x="11" y="23"/>
                  <a:pt x="11" y="23"/>
                  <a:pt x="11" y="23"/>
                </a:cubicBezTo>
                <a:cubicBezTo>
                  <a:pt x="11" y="23"/>
                  <a:pt x="11" y="22"/>
                  <a:pt x="11" y="22"/>
                </a:cubicBezTo>
                <a:close/>
                <a:moveTo>
                  <a:pt x="11" y="20"/>
                </a:moveTo>
                <a:cubicBezTo>
                  <a:pt x="11" y="21"/>
                  <a:pt x="11" y="21"/>
                  <a:pt x="11" y="21"/>
                </a:cubicBezTo>
                <a:cubicBezTo>
                  <a:pt x="11" y="21"/>
                  <a:pt x="12" y="21"/>
                  <a:pt x="12" y="20"/>
                </a:cubicBezTo>
                <a:cubicBezTo>
                  <a:pt x="12" y="20"/>
                  <a:pt x="11" y="20"/>
                  <a:pt x="11" y="20"/>
                </a:cubicBezTo>
                <a:close/>
                <a:moveTo>
                  <a:pt x="16" y="10"/>
                </a:moveTo>
                <a:cubicBezTo>
                  <a:pt x="16" y="11"/>
                  <a:pt x="16" y="11"/>
                  <a:pt x="16" y="11"/>
                </a:cubicBezTo>
                <a:cubicBezTo>
                  <a:pt x="17" y="10"/>
                  <a:pt x="17" y="10"/>
                  <a:pt x="17" y="10"/>
                </a:cubicBezTo>
                <a:cubicBezTo>
                  <a:pt x="16" y="10"/>
                  <a:pt x="16" y="10"/>
                  <a:pt x="16" y="10"/>
                </a:cubicBezTo>
                <a:close/>
                <a:moveTo>
                  <a:pt x="11" y="13"/>
                </a:moveTo>
                <a:cubicBezTo>
                  <a:pt x="12" y="14"/>
                  <a:pt x="14" y="15"/>
                  <a:pt x="15" y="14"/>
                </a:cubicBezTo>
                <a:cubicBezTo>
                  <a:pt x="13" y="14"/>
                  <a:pt x="12" y="13"/>
                  <a:pt x="11" y="13"/>
                </a:cubicBezTo>
                <a:close/>
                <a:moveTo>
                  <a:pt x="11" y="18"/>
                </a:moveTo>
                <a:cubicBezTo>
                  <a:pt x="10" y="19"/>
                  <a:pt x="11" y="19"/>
                  <a:pt x="12" y="19"/>
                </a:cubicBezTo>
                <a:cubicBezTo>
                  <a:pt x="11" y="19"/>
                  <a:pt x="11" y="18"/>
                  <a:pt x="11" y="18"/>
                </a:cubicBezTo>
                <a:close/>
                <a:moveTo>
                  <a:pt x="15" y="8"/>
                </a:moveTo>
                <a:cubicBezTo>
                  <a:pt x="15" y="8"/>
                  <a:pt x="16" y="9"/>
                  <a:pt x="15" y="10"/>
                </a:cubicBezTo>
                <a:cubicBezTo>
                  <a:pt x="15" y="10"/>
                  <a:pt x="16" y="10"/>
                  <a:pt x="16" y="9"/>
                </a:cubicBezTo>
                <a:cubicBezTo>
                  <a:pt x="16" y="9"/>
                  <a:pt x="16" y="8"/>
                  <a:pt x="15" y="8"/>
                </a:cubicBezTo>
                <a:close/>
                <a:moveTo>
                  <a:pt x="11" y="16"/>
                </a:moveTo>
                <a:cubicBezTo>
                  <a:pt x="11" y="17"/>
                  <a:pt x="12" y="18"/>
                  <a:pt x="12" y="17"/>
                </a:cubicBezTo>
                <a:cubicBezTo>
                  <a:pt x="12" y="17"/>
                  <a:pt x="11" y="16"/>
                  <a:pt x="11" y="16"/>
                </a:cubicBezTo>
                <a:close/>
                <a:moveTo>
                  <a:pt x="11" y="14"/>
                </a:moveTo>
                <a:cubicBezTo>
                  <a:pt x="11" y="15"/>
                  <a:pt x="11" y="15"/>
                  <a:pt x="11" y="15"/>
                </a:cubicBezTo>
                <a:cubicBezTo>
                  <a:pt x="12" y="16"/>
                  <a:pt x="12" y="16"/>
                  <a:pt x="13" y="16"/>
                </a:cubicBezTo>
                <a:cubicBezTo>
                  <a:pt x="12" y="15"/>
                  <a:pt x="12" y="14"/>
                  <a:pt x="11" y="14"/>
                </a:cubicBezTo>
                <a:close/>
                <a:moveTo>
                  <a:pt x="13" y="11"/>
                </a:moveTo>
                <a:cubicBezTo>
                  <a:pt x="12" y="11"/>
                  <a:pt x="12" y="11"/>
                  <a:pt x="11" y="11"/>
                </a:cubicBezTo>
                <a:cubicBezTo>
                  <a:pt x="12" y="12"/>
                  <a:pt x="14" y="13"/>
                  <a:pt x="14" y="12"/>
                </a:cubicBezTo>
                <a:cubicBezTo>
                  <a:pt x="14" y="12"/>
                  <a:pt x="13" y="11"/>
                  <a:pt x="13" y="11"/>
                </a:cubicBezTo>
                <a:close/>
                <a:moveTo>
                  <a:pt x="8" y="17"/>
                </a:moveTo>
                <a:cubicBezTo>
                  <a:pt x="8" y="17"/>
                  <a:pt x="10" y="18"/>
                  <a:pt x="10" y="18"/>
                </a:cubicBezTo>
                <a:cubicBezTo>
                  <a:pt x="9" y="18"/>
                  <a:pt x="9" y="17"/>
                  <a:pt x="8" y="17"/>
                </a:cubicBezTo>
                <a:close/>
                <a:moveTo>
                  <a:pt x="14" y="9"/>
                </a:moveTo>
                <a:cubicBezTo>
                  <a:pt x="14" y="10"/>
                  <a:pt x="14" y="10"/>
                  <a:pt x="14" y="10"/>
                </a:cubicBezTo>
                <a:cubicBezTo>
                  <a:pt x="14" y="9"/>
                  <a:pt x="14" y="9"/>
                  <a:pt x="14" y="9"/>
                </a:cubicBezTo>
                <a:close/>
                <a:moveTo>
                  <a:pt x="14" y="8"/>
                </a:moveTo>
                <a:cubicBezTo>
                  <a:pt x="14" y="8"/>
                  <a:pt x="14" y="8"/>
                  <a:pt x="14" y="8"/>
                </a:cubicBezTo>
                <a:cubicBezTo>
                  <a:pt x="14" y="8"/>
                  <a:pt x="14" y="8"/>
                  <a:pt x="14" y="8"/>
                </a:cubicBezTo>
                <a:close/>
                <a:moveTo>
                  <a:pt x="11" y="12"/>
                </a:moveTo>
                <a:cubicBezTo>
                  <a:pt x="11" y="12"/>
                  <a:pt x="11" y="12"/>
                  <a:pt x="11" y="12"/>
                </a:cubicBezTo>
                <a:cubicBezTo>
                  <a:pt x="12" y="13"/>
                  <a:pt x="12" y="13"/>
                  <a:pt x="12" y="13"/>
                </a:cubicBezTo>
                <a:lnTo>
                  <a:pt x="11" y="12"/>
                </a:lnTo>
                <a:close/>
                <a:moveTo>
                  <a:pt x="12" y="7"/>
                </a:moveTo>
                <a:cubicBezTo>
                  <a:pt x="11" y="8"/>
                  <a:pt x="12" y="8"/>
                  <a:pt x="11" y="9"/>
                </a:cubicBezTo>
                <a:cubicBezTo>
                  <a:pt x="12" y="9"/>
                  <a:pt x="12" y="9"/>
                  <a:pt x="13" y="9"/>
                </a:cubicBezTo>
                <a:cubicBezTo>
                  <a:pt x="13" y="9"/>
                  <a:pt x="13" y="8"/>
                  <a:pt x="12" y="7"/>
                </a:cubicBezTo>
                <a:close/>
                <a:moveTo>
                  <a:pt x="12" y="4"/>
                </a:moveTo>
                <a:cubicBezTo>
                  <a:pt x="11" y="5"/>
                  <a:pt x="13" y="6"/>
                  <a:pt x="14" y="7"/>
                </a:cubicBezTo>
                <a:cubicBezTo>
                  <a:pt x="14" y="6"/>
                  <a:pt x="13" y="5"/>
                  <a:pt x="12" y="4"/>
                </a:cubicBezTo>
                <a:close/>
                <a:moveTo>
                  <a:pt x="8" y="13"/>
                </a:moveTo>
                <a:cubicBezTo>
                  <a:pt x="9" y="13"/>
                  <a:pt x="9" y="14"/>
                  <a:pt x="10" y="14"/>
                </a:cubicBezTo>
                <a:cubicBezTo>
                  <a:pt x="10" y="14"/>
                  <a:pt x="10" y="14"/>
                  <a:pt x="10" y="14"/>
                </a:cubicBezTo>
                <a:cubicBezTo>
                  <a:pt x="10" y="13"/>
                  <a:pt x="9" y="13"/>
                  <a:pt x="8" y="13"/>
                </a:cubicBezTo>
                <a:close/>
                <a:moveTo>
                  <a:pt x="8" y="14"/>
                </a:moveTo>
                <a:cubicBezTo>
                  <a:pt x="8" y="14"/>
                  <a:pt x="9" y="15"/>
                  <a:pt x="10" y="15"/>
                </a:cubicBezTo>
                <a:cubicBezTo>
                  <a:pt x="9" y="14"/>
                  <a:pt x="9" y="13"/>
                  <a:pt x="8" y="14"/>
                </a:cubicBezTo>
                <a:close/>
                <a:moveTo>
                  <a:pt x="10" y="11"/>
                </a:moveTo>
                <a:cubicBezTo>
                  <a:pt x="10" y="11"/>
                  <a:pt x="10" y="11"/>
                  <a:pt x="9" y="12"/>
                </a:cubicBezTo>
                <a:cubicBezTo>
                  <a:pt x="10" y="12"/>
                  <a:pt x="10" y="12"/>
                  <a:pt x="10" y="12"/>
                </a:cubicBezTo>
                <a:cubicBezTo>
                  <a:pt x="11" y="12"/>
                  <a:pt x="11" y="11"/>
                  <a:pt x="10" y="11"/>
                </a:cubicBezTo>
                <a:close/>
                <a:moveTo>
                  <a:pt x="12" y="6"/>
                </a:moveTo>
                <a:cubicBezTo>
                  <a:pt x="12" y="7"/>
                  <a:pt x="12" y="7"/>
                  <a:pt x="12" y="7"/>
                </a:cubicBezTo>
                <a:cubicBezTo>
                  <a:pt x="12" y="7"/>
                  <a:pt x="12" y="7"/>
                  <a:pt x="12" y="7"/>
                </a:cubicBezTo>
                <a:cubicBezTo>
                  <a:pt x="12" y="7"/>
                  <a:pt x="12" y="6"/>
                  <a:pt x="12" y="6"/>
                </a:cubicBezTo>
                <a:close/>
                <a:moveTo>
                  <a:pt x="8" y="11"/>
                </a:moveTo>
                <a:cubicBezTo>
                  <a:pt x="8" y="11"/>
                  <a:pt x="8" y="11"/>
                  <a:pt x="9" y="12"/>
                </a:cubicBezTo>
                <a:cubicBezTo>
                  <a:pt x="9" y="11"/>
                  <a:pt x="9" y="11"/>
                  <a:pt x="9" y="11"/>
                </a:cubicBezTo>
                <a:cubicBezTo>
                  <a:pt x="9" y="11"/>
                  <a:pt x="8" y="11"/>
                  <a:pt x="8" y="11"/>
                </a:cubicBezTo>
                <a:close/>
                <a:moveTo>
                  <a:pt x="5" y="11"/>
                </a:moveTo>
                <a:cubicBezTo>
                  <a:pt x="6" y="12"/>
                  <a:pt x="7" y="13"/>
                  <a:pt x="8" y="12"/>
                </a:cubicBezTo>
                <a:cubicBezTo>
                  <a:pt x="7" y="12"/>
                  <a:pt x="5" y="11"/>
                  <a:pt x="5" y="11"/>
                </a:cubicBezTo>
                <a:close/>
                <a:moveTo>
                  <a:pt x="12" y="2"/>
                </a:moveTo>
                <a:cubicBezTo>
                  <a:pt x="12" y="3"/>
                  <a:pt x="12" y="3"/>
                  <a:pt x="12" y="3"/>
                </a:cubicBezTo>
                <a:cubicBezTo>
                  <a:pt x="12" y="3"/>
                  <a:pt x="12" y="3"/>
                  <a:pt x="12" y="3"/>
                </a:cubicBezTo>
                <a:lnTo>
                  <a:pt x="12" y="2"/>
                </a:lnTo>
                <a:close/>
                <a:moveTo>
                  <a:pt x="3" y="12"/>
                </a:moveTo>
                <a:cubicBezTo>
                  <a:pt x="4" y="13"/>
                  <a:pt x="4" y="13"/>
                  <a:pt x="4" y="13"/>
                </a:cubicBezTo>
                <a:lnTo>
                  <a:pt x="3" y="12"/>
                </a:lnTo>
                <a:close/>
                <a:moveTo>
                  <a:pt x="1" y="12"/>
                </a:moveTo>
                <a:cubicBezTo>
                  <a:pt x="2" y="12"/>
                  <a:pt x="2" y="12"/>
                  <a:pt x="2" y="12"/>
                </a:cubicBezTo>
                <a:cubicBezTo>
                  <a:pt x="2" y="11"/>
                  <a:pt x="2" y="11"/>
                  <a:pt x="2" y="11"/>
                </a:cubicBezTo>
                <a:cubicBezTo>
                  <a:pt x="2" y="11"/>
                  <a:pt x="2" y="11"/>
                  <a:pt x="1" y="12"/>
                </a:cubicBezTo>
                <a:close/>
              </a:path>
            </a:pathLst>
          </a:custGeom>
          <a:solidFill>
            <a:srgbClr val="6FCEC8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17" name="Freeform 30"/>
          <p:cNvSpPr>
            <a:spLocks noEditPoints="1"/>
          </p:cNvSpPr>
          <p:nvPr/>
        </p:nvSpPr>
        <p:spPr bwMode="auto">
          <a:xfrm>
            <a:off x="11077432" y="419966"/>
            <a:ext cx="335491" cy="324806"/>
          </a:xfrm>
          <a:custGeom>
            <a:avLst/>
            <a:gdLst>
              <a:gd name="T0" fmla="*/ 10 w 31"/>
              <a:gd name="T1" fmla="*/ 19 h 30"/>
              <a:gd name="T2" fmla="*/ 11 w 31"/>
              <a:gd name="T3" fmla="*/ 0 h 30"/>
              <a:gd name="T4" fmla="*/ 28 w 31"/>
              <a:gd name="T5" fmla="*/ 8 h 30"/>
              <a:gd name="T6" fmla="*/ 26 w 31"/>
              <a:gd name="T7" fmla="*/ 27 h 30"/>
              <a:gd name="T8" fmla="*/ 23 w 31"/>
              <a:gd name="T9" fmla="*/ 25 h 30"/>
              <a:gd name="T10" fmla="*/ 22 w 31"/>
              <a:gd name="T11" fmla="*/ 21 h 30"/>
              <a:gd name="T12" fmla="*/ 29 w 31"/>
              <a:gd name="T13" fmla="*/ 9 h 30"/>
              <a:gd name="T14" fmla="*/ 22 w 31"/>
              <a:gd name="T15" fmla="*/ 24 h 30"/>
              <a:gd name="T16" fmla="*/ 21 w 31"/>
              <a:gd name="T17" fmla="*/ 22 h 30"/>
              <a:gd name="T18" fmla="*/ 28 w 31"/>
              <a:gd name="T19" fmla="*/ 10 h 30"/>
              <a:gd name="T20" fmla="*/ 24 w 31"/>
              <a:gd name="T21" fmla="*/ 14 h 30"/>
              <a:gd name="T22" fmla="*/ 21 w 31"/>
              <a:gd name="T23" fmla="*/ 18 h 30"/>
              <a:gd name="T24" fmla="*/ 24 w 31"/>
              <a:gd name="T25" fmla="*/ 14 h 30"/>
              <a:gd name="T26" fmla="*/ 20 w 31"/>
              <a:gd name="T27" fmla="*/ 19 h 30"/>
              <a:gd name="T28" fmla="*/ 19 w 31"/>
              <a:gd name="T29" fmla="*/ 20 h 30"/>
              <a:gd name="T30" fmla="*/ 22 w 31"/>
              <a:gd name="T31" fmla="*/ 14 h 30"/>
              <a:gd name="T32" fmla="*/ 23 w 31"/>
              <a:gd name="T33" fmla="*/ 10 h 30"/>
              <a:gd name="T34" fmla="*/ 17 w 31"/>
              <a:gd name="T35" fmla="*/ 22 h 30"/>
              <a:gd name="T36" fmla="*/ 20 w 31"/>
              <a:gd name="T37" fmla="*/ 16 h 30"/>
              <a:gd name="T38" fmla="*/ 16 w 31"/>
              <a:gd name="T39" fmla="*/ 19 h 30"/>
              <a:gd name="T40" fmla="*/ 19 w 31"/>
              <a:gd name="T41" fmla="*/ 12 h 30"/>
              <a:gd name="T42" fmla="*/ 17 w 31"/>
              <a:gd name="T43" fmla="*/ 18 h 30"/>
              <a:gd name="T44" fmla="*/ 21 w 31"/>
              <a:gd name="T45" fmla="*/ 11 h 30"/>
              <a:gd name="T46" fmla="*/ 21 w 31"/>
              <a:gd name="T47" fmla="*/ 10 h 30"/>
              <a:gd name="T48" fmla="*/ 15 w 31"/>
              <a:gd name="T49" fmla="*/ 23 h 30"/>
              <a:gd name="T50" fmla="*/ 16 w 31"/>
              <a:gd name="T51" fmla="*/ 20 h 30"/>
              <a:gd name="T52" fmla="*/ 15 w 31"/>
              <a:gd name="T53" fmla="*/ 13 h 30"/>
              <a:gd name="T54" fmla="*/ 11 w 31"/>
              <a:gd name="T55" fmla="*/ 28 h 30"/>
              <a:gd name="T56" fmla="*/ 17 w 31"/>
              <a:gd name="T57" fmla="*/ 13 h 30"/>
              <a:gd name="T58" fmla="*/ 17 w 31"/>
              <a:gd name="T59" fmla="*/ 17 h 30"/>
              <a:gd name="T60" fmla="*/ 14 w 31"/>
              <a:gd name="T61" fmla="*/ 23 h 30"/>
              <a:gd name="T62" fmla="*/ 19 w 31"/>
              <a:gd name="T63" fmla="*/ 11 h 30"/>
              <a:gd name="T64" fmla="*/ 12 w 31"/>
              <a:gd name="T65" fmla="*/ 26 h 30"/>
              <a:gd name="T66" fmla="*/ 11 w 31"/>
              <a:gd name="T67" fmla="*/ 27 h 30"/>
              <a:gd name="T68" fmla="*/ 11 w 31"/>
              <a:gd name="T69" fmla="*/ 23 h 30"/>
              <a:gd name="T70" fmla="*/ 12 w 31"/>
              <a:gd name="T71" fmla="*/ 20 h 30"/>
              <a:gd name="T72" fmla="*/ 17 w 31"/>
              <a:gd name="T73" fmla="*/ 10 h 30"/>
              <a:gd name="T74" fmla="*/ 11 w 31"/>
              <a:gd name="T75" fmla="*/ 13 h 30"/>
              <a:gd name="T76" fmla="*/ 15 w 31"/>
              <a:gd name="T77" fmla="*/ 8 h 30"/>
              <a:gd name="T78" fmla="*/ 11 w 31"/>
              <a:gd name="T79" fmla="*/ 16 h 30"/>
              <a:gd name="T80" fmla="*/ 11 w 31"/>
              <a:gd name="T81" fmla="*/ 15 h 30"/>
              <a:gd name="T82" fmla="*/ 11 w 31"/>
              <a:gd name="T83" fmla="*/ 11 h 30"/>
              <a:gd name="T84" fmla="*/ 10 w 31"/>
              <a:gd name="T85" fmla="*/ 18 h 30"/>
              <a:gd name="T86" fmla="*/ 14 w 31"/>
              <a:gd name="T87" fmla="*/ 9 h 30"/>
              <a:gd name="T88" fmla="*/ 11 w 31"/>
              <a:gd name="T89" fmla="*/ 12 h 30"/>
              <a:gd name="T90" fmla="*/ 12 w 31"/>
              <a:gd name="T91" fmla="*/ 7 h 30"/>
              <a:gd name="T92" fmla="*/ 12 w 31"/>
              <a:gd name="T93" fmla="*/ 4 h 30"/>
              <a:gd name="T94" fmla="*/ 10 w 31"/>
              <a:gd name="T95" fmla="*/ 14 h 30"/>
              <a:gd name="T96" fmla="*/ 10 w 31"/>
              <a:gd name="T97" fmla="*/ 15 h 30"/>
              <a:gd name="T98" fmla="*/ 10 w 31"/>
              <a:gd name="T99" fmla="*/ 12 h 30"/>
              <a:gd name="T100" fmla="*/ 12 w 31"/>
              <a:gd name="T101" fmla="*/ 7 h 30"/>
              <a:gd name="T102" fmla="*/ 9 w 31"/>
              <a:gd name="T103" fmla="*/ 11 h 30"/>
              <a:gd name="T104" fmla="*/ 5 w 31"/>
              <a:gd name="T105" fmla="*/ 11 h 30"/>
              <a:gd name="T106" fmla="*/ 12 w 31"/>
              <a:gd name="T107" fmla="*/ 2 h 30"/>
              <a:gd name="T108" fmla="*/ 1 w 31"/>
              <a:gd name="T109" fmla="*/ 12 h 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31" h="30">
                <a:moveTo>
                  <a:pt x="16" y="23"/>
                </a:moveTo>
                <a:cubicBezTo>
                  <a:pt x="14" y="25"/>
                  <a:pt x="13" y="27"/>
                  <a:pt x="11" y="30"/>
                </a:cubicBezTo>
                <a:cubicBezTo>
                  <a:pt x="10" y="30"/>
                  <a:pt x="10" y="28"/>
                  <a:pt x="10" y="28"/>
                </a:cubicBezTo>
                <a:cubicBezTo>
                  <a:pt x="10" y="25"/>
                  <a:pt x="10" y="22"/>
                  <a:pt x="10" y="19"/>
                </a:cubicBezTo>
                <a:cubicBezTo>
                  <a:pt x="8" y="18"/>
                  <a:pt x="6" y="17"/>
                  <a:pt x="5" y="15"/>
                </a:cubicBezTo>
                <a:cubicBezTo>
                  <a:pt x="3" y="14"/>
                  <a:pt x="1" y="13"/>
                  <a:pt x="0" y="11"/>
                </a:cubicBezTo>
                <a:cubicBezTo>
                  <a:pt x="3" y="10"/>
                  <a:pt x="7" y="10"/>
                  <a:pt x="11" y="10"/>
                </a:cubicBezTo>
                <a:cubicBezTo>
                  <a:pt x="11" y="7"/>
                  <a:pt x="11" y="4"/>
                  <a:pt x="11" y="0"/>
                </a:cubicBezTo>
                <a:cubicBezTo>
                  <a:pt x="12" y="1"/>
                  <a:pt x="13" y="2"/>
                  <a:pt x="13" y="3"/>
                </a:cubicBezTo>
                <a:cubicBezTo>
                  <a:pt x="14" y="4"/>
                  <a:pt x="15" y="6"/>
                  <a:pt x="16" y="7"/>
                </a:cubicBezTo>
                <a:cubicBezTo>
                  <a:pt x="16" y="8"/>
                  <a:pt x="17" y="8"/>
                  <a:pt x="17" y="9"/>
                </a:cubicBezTo>
                <a:cubicBezTo>
                  <a:pt x="21" y="9"/>
                  <a:pt x="24" y="9"/>
                  <a:pt x="28" y="8"/>
                </a:cubicBezTo>
                <a:cubicBezTo>
                  <a:pt x="29" y="8"/>
                  <a:pt x="30" y="8"/>
                  <a:pt x="31" y="8"/>
                </a:cubicBezTo>
                <a:cubicBezTo>
                  <a:pt x="30" y="10"/>
                  <a:pt x="28" y="12"/>
                  <a:pt x="27" y="13"/>
                </a:cubicBezTo>
                <a:cubicBezTo>
                  <a:pt x="25" y="14"/>
                  <a:pt x="23" y="16"/>
                  <a:pt x="22" y="17"/>
                </a:cubicBezTo>
                <a:cubicBezTo>
                  <a:pt x="23" y="20"/>
                  <a:pt x="25" y="23"/>
                  <a:pt x="26" y="27"/>
                </a:cubicBezTo>
                <a:cubicBezTo>
                  <a:pt x="26" y="27"/>
                  <a:pt x="25" y="27"/>
                  <a:pt x="24" y="26"/>
                </a:cubicBezTo>
                <a:cubicBezTo>
                  <a:pt x="22" y="25"/>
                  <a:pt x="19" y="25"/>
                  <a:pt x="16" y="23"/>
                </a:cubicBezTo>
                <a:close/>
                <a:moveTo>
                  <a:pt x="24" y="25"/>
                </a:moveTo>
                <a:cubicBezTo>
                  <a:pt x="24" y="25"/>
                  <a:pt x="23" y="25"/>
                  <a:pt x="23" y="25"/>
                </a:cubicBezTo>
                <a:cubicBezTo>
                  <a:pt x="23" y="26"/>
                  <a:pt x="24" y="25"/>
                  <a:pt x="25" y="26"/>
                </a:cubicBezTo>
                <a:lnTo>
                  <a:pt x="24" y="25"/>
                </a:lnTo>
                <a:close/>
                <a:moveTo>
                  <a:pt x="22" y="20"/>
                </a:moveTo>
                <a:cubicBezTo>
                  <a:pt x="22" y="21"/>
                  <a:pt x="22" y="21"/>
                  <a:pt x="22" y="21"/>
                </a:cubicBezTo>
                <a:cubicBezTo>
                  <a:pt x="23" y="22"/>
                  <a:pt x="23" y="23"/>
                  <a:pt x="24" y="24"/>
                </a:cubicBezTo>
                <a:cubicBezTo>
                  <a:pt x="23" y="23"/>
                  <a:pt x="23" y="21"/>
                  <a:pt x="22" y="20"/>
                </a:cubicBezTo>
                <a:close/>
                <a:moveTo>
                  <a:pt x="29" y="9"/>
                </a:moveTo>
                <a:cubicBezTo>
                  <a:pt x="29" y="9"/>
                  <a:pt x="29" y="9"/>
                  <a:pt x="29" y="9"/>
                </a:cubicBezTo>
                <a:cubicBezTo>
                  <a:pt x="29" y="9"/>
                  <a:pt x="30" y="9"/>
                  <a:pt x="30" y="9"/>
                </a:cubicBezTo>
                <a:cubicBezTo>
                  <a:pt x="29" y="9"/>
                  <a:pt x="29" y="9"/>
                  <a:pt x="29" y="9"/>
                </a:cubicBezTo>
                <a:close/>
                <a:moveTo>
                  <a:pt x="18" y="22"/>
                </a:moveTo>
                <a:cubicBezTo>
                  <a:pt x="19" y="22"/>
                  <a:pt x="21" y="24"/>
                  <a:pt x="22" y="24"/>
                </a:cubicBezTo>
                <a:cubicBezTo>
                  <a:pt x="21" y="23"/>
                  <a:pt x="19" y="22"/>
                  <a:pt x="18" y="22"/>
                </a:cubicBezTo>
                <a:close/>
                <a:moveTo>
                  <a:pt x="21" y="22"/>
                </a:moveTo>
                <a:cubicBezTo>
                  <a:pt x="21" y="22"/>
                  <a:pt x="21" y="23"/>
                  <a:pt x="22" y="23"/>
                </a:cubicBezTo>
                <a:cubicBezTo>
                  <a:pt x="22" y="22"/>
                  <a:pt x="22" y="22"/>
                  <a:pt x="21" y="22"/>
                </a:cubicBezTo>
                <a:close/>
                <a:moveTo>
                  <a:pt x="27" y="9"/>
                </a:moveTo>
                <a:cubicBezTo>
                  <a:pt x="27" y="9"/>
                  <a:pt x="27" y="9"/>
                  <a:pt x="27" y="9"/>
                </a:cubicBezTo>
                <a:cubicBezTo>
                  <a:pt x="27" y="10"/>
                  <a:pt x="27" y="10"/>
                  <a:pt x="27" y="11"/>
                </a:cubicBezTo>
                <a:cubicBezTo>
                  <a:pt x="27" y="11"/>
                  <a:pt x="28" y="11"/>
                  <a:pt x="28" y="10"/>
                </a:cubicBezTo>
                <a:cubicBezTo>
                  <a:pt x="27" y="10"/>
                  <a:pt x="28" y="10"/>
                  <a:pt x="27" y="9"/>
                </a:cubicBezTo>
                <a:close/>
                <a:moveTo>
                  <a:pt x="24" y="14"/>
                </a:moveTo>
                <a:cubicBezTo>
                  <a:pt x="24" y="13"/>
                  <a:pt x="25" y="13"/>
                  <a:pt x="25" y="13"/>
                </a:cubicBezTo>
                <a:cubicBezTo>
                  <a:pt x="25" y="12"/>
                  <a:pt x="24" y="13"/>
                  <a:pt x="24" y="14"/>
                </a:cubicBezTo>
                <a:close/>
                <a:moveTo>
                  <a:pt x="26" y="10"/>
                </a:moveTo>
                <a:cubicBezTo>
                  <a:pt x="26" y="10"/>
                  <a:pt x="26" y="10"/>
                  <a:pt x="26" y="10"/>
                </a:cubicBezTo>
                <a:cubicBezTo>
                  <a:pt x="26" y="9"/>
                  <a:pt x="26" y="10"/>
                  <a:pt x="26" y="10"/>
                </a:cubicBezTo>
                <a:close/>
                <a:moveTo>
                  <a:pt x="21" y="18"/>
                </a:moveTo>
                <a:cubicBezTo>
                  <a:pt x="21" y="18"/>
                  <a:pt x="21" y="19"/>
                  <a:pt x="21" y="19"/>
                </a:cubicBezTo>
                <a:cubicBezTo>
                  <a:pt x="21" y="18"/>
                  <a:pt x="21" y="18"/>
                  <a:pt x="21" y="18"/>
                </a:cubicBezTo>
                <a:close/>
                <a:moveTo>
                  <a:pt x="23" y="14"/>
                </a:moveTo>
                <a:cubicBezTo>
                  <a:pt x="23" y="15"/>
                  <a:pt x="23" y="14"/>
                  <a:pt x="24" y="14"/>
                </a:cubicBezTo>
                <a:cubicBezTo>
                  <a:pt x="23" y="14"/>
                  <a:pt x="23" y="14"/>
                  <a:pt x="23" y="14"/>
                </a:cubicBezTo>
                <a:close/>
                <a:moveTo>
                  <a:pt x="20" y="19"/>
                </a:moveTo>
                <a:cubicBezTo>
                  <a:pt x="21" y="20"/>
                  <a:pt x="21" y="20"/>
                  <a:pt x="21" y="20"/>
                </a:cubicBezTo>
                <a:lnTo>
                  <a:pt x="20" y="19"/>
                </a:lnTo>
                <a:close/>
                <a:moveTo>
                  <a:pt x="19" y="20"/>
                </a:moveTo>
                <a:cubicBezTo>
                  <a:pt x="19" y="20"/>
                  <a:pt x="19" y="20"/>
                  <a:pt x="18" y="20"/>
                </a:cubicBezTo>
                <a:cubicBezTo>
                  <a:pt x="19" y="20"/>
                  <a:pt x="20" y="21"/>
                  <a:pt x="20" y="20"/>
                </a:cubicBezTo>
                <a:lnTo>
                  <a:pt x="19" y="20"/>
                </a:lnTo>
                <a:close/>
                <a:moveTo>
                  <a:pt x="22" y="14"/>
                </a:moveTo>
                <a:cubicBezTo>
                  <a:pt x="22" y="14"/>
                  <a:pt x="21" y="13"/>
                  <a:pt x="21" y="14"/>
                </a:cubicBezTo>
                <a:cubicBezTo>
                  <a:pt x="21" y="14"/>
                  <a:pt x="22" y="15"/>
                  <a:pt x="22" y="14"/>
                </a:cubicBezTo>
                <a:cubicBezTo>
                  <a:pt x="22" y="14"/>
                  <a:pt x="22" y="14"/>
                  <a:pt x="22" y="14"/>
                </a:cubicBezTo>
                <a:close/>
                <a:moveTo>
                  <a:pt x="22" y="12"/>
                </a:moveTo>
                <a:cubicBezTo>
                  <a:pt x="22" y="13"/>
                  <a:pt x="23" y="13"/>
                  <a:pt x="23" y="12"/>
                </a:cubicBezTo>
                <a:cubicBezTo>
                  <a:pt x="23" y="12"/>
                  <a:pt x="22" y="12"/>
                  <a:pt x="22" y="12"/>
                </a:cubicBezTo>
                <a:close/>
                <a:moveTo>
                  <a:pt x="23" y="10"/>
                </a:moveTo>
                <a:cubicBezTo>
                  <a:pt x="23" y="10"/>
                  <a:pt x="24" y="10"/>
                  <a:pt x="24" y="10"/>
                </a:cubicBezTo>
                <a:cubicBezTo>
                  <a:pt x="24" y="9"/>
                  <a:pt x="24" y="9"/>
                  <a:pt x="24" y="9"/>
                </a:cubicBezTo>
                <a:cubicBezTo>
                  <a:pt x="24" y="10"/>
                  <a:pt x="23" y="9"/>
                  <a:pt x="23" y="10"/>
                </a:cubicBezTo>
                <a:close/>
                <a:moveTo>
                  <a:pt x="17" y="22"/>
                </a:moveTo>
                <a:cubicBezTo>
                  <a:pt x="18" y="23"/>
                  <a:pt x="18" y="23"/>
                  <a:pt x="18" y="23"/>
                </a:cubicBezTo>
                <a:cubicBezTo>
                  <a:pt x="18" y="22"/>
                  <a:pt x="18" y="22"/>
                  <a:pt x="18" y="22"/>
                </a:cubicBezTo>
                <a:cubicBezTo>
                  <a:pt x="17" y="22"/>
                  <a:pt x="17" y="22"/>
                  <a:pt x="17" y="22"/>
                </a:cubicBezTo>
                <a:close/>
                <a:moveTo>
                  <a:pt x="20" y="16"/>
                </a:moveTo>
                <a:cubicBezTo>
                  <a:pt x="19" y="16"/>
                  <a:pt x="19" y="16"/>
                  <a:pt x="19" y="16"/>
                </a:cubicBezTo>
                <a:cubicBezTo>
                  <a:pt x="19" y="16"/>
                  <a:pt x="20" y="17"/>
                  <a:pt x="20" y="17"/>
                </a:cubicBezTo>
                <a:cubicBezTo>
                  <a:pt x="20" y="16"/>
                  <a:pt x="20" y="16"/>
                  <a:pt x="20" y="16"/>
                </a:cubicBezTo>
                <a:close/>
                <a:moveTo>
                  <a:pt x="16" y="19"/>
                </a:moveTo>
                <a:cubicBezTo>
                  <a:pt x="17" y="19"/>
                  <a:pt x="17" y="19"/>
                  <a:pt x="18" y="19"/>
                </a:cubicBezTo>
                <a:cubicBezTo>
                  <a:pt x="18" y="19"/>
                  <a:pt x="18" y="19"/>
                  <a:pt x="18" y="19"/>
                </a:cubicBezTo>
                <a:cubicBezTo>
                  <a:pt x="18" y="18"/>
                  <a:pt x="16" y="18"/>
                  <a:pt x="16" y="19"/>
                </a:cubicBezTo>
                <a:close/>
                <a:moveTo>
                  <a:pt x="19" y="12"/>
                </a:moveTo>
                <a:cubicBezTo>
                  <a:pt x="20" y="13"/>
                  <a:pt x="20" y="13"/>
                  <a:pt x="21" y="13"/>
                </a:cubicBezTo>
                <a:cubicBezTo>
                  <a:pt x="20" y="12"/>
                  <a:pt x="20" y="12"/>
                  <a:pt x="19" y="12"/>
                </a:cubicBezTo>
                <a:close/>
                <a:moveTo>
                  <a:pt x="17" y="17"/>
                </a:moveTo>
                <a:cubicBezTo>
                  <a:pt x="17" y="18"/>
                  <a:pt x="17" y="18"/>
                  <a:pt x="17" y="18"/>
                </a:cubicBezTo>
                <a:cubicBezTo>
                  <a:pt x="17" y="18"/>
                  <a:pt x="18" y="18"/>
                  <a:pt x="18" y="18"/>
                </a:cubicBezTo>
                <a:lnTo>
                  <a:pt x="17" y="17"/>
                </a:lnTo>
                <a:close/>
                <a:moveTo>
                  <a:pt x="20" y="11"/>
                </a:moveTo>
                <a:cubicBezTo>
                  <a:pt x="21" y="11"/>
                  <a:pt x="21" y="11"/>
                  <a:pt x="21" y="11"/>
                </a:cubicBezTo>
                <a:cubicBezTo>
                  <a:pt x="21" y="11"/>
                  <a:pt x="21" y="11"/>
                  <a:pt x="21" y="11"/>
                </a:cubicBezTo>
                <a:cubicBezTo>
                  <a:pt x="21" y="11"/>
                  <a:pt x="20" y="11"/>
                  <a:pt x="20" y="11"/>
                </a:cubicBezTo>
                <a:close/>
                <a:moveTo>
                  <a:pt x="21" y="10"/>
                </a:moveTo>
                <a:cubicBezTo>
                  <a:pt x="21" y="10"/>
                  <a:pt x="21" y="10"/>
                  <a:pt x="21" y="10"/>
                </a:cubicBezTo>
                <a:cubicBezTo>
                  <a:pt x="22" y="10"/>
                  <a:pt x="22" y="10"/>
                  <a:pt x="22" y="10"/>
                </a:cubicBezTo>
                <a:lnTo>
                  <a:pt x="21" y="10"/>
                </a:lnTo>
                <a:close/>
                <a:moveTo>
                  <a:pt x="15" y="22"/>
                </a:moveTo>
                <a:cubicBezTo>
                  <a:pt x="15" y="22"/>
                  <a:pt x="14" y="23"/>
                  <a:pt x="15" y="23"/>
                </a:cubicBezTo>
                <a:cubicBezTo>
                  <a:pt x="15" y="23"/>
                  <a:pt x="15" y="22"/>
                  <a:pt x="15" y="22"/>
                </a:cubicBezTo>
                <a:cubicBezTo>
                  <a:pt x="15" y="22"/>
                  <a:pt x="15" y="22"/>
                  <a:pt x="15" y="22"/>
                </a:cubicBezTo>
                <a:close/>
                <a:moveTo>
                  <a:pt x="12" y="18"/>
                </a:moveTo>
                <a:cubicBezTo>
                  <a:pt x="13" y="20"/>
                  <a:pt x="15" y="20"/>
                  <a:pt x="16" y="20"/>
                </a:cubicBezTo>
                <a:cubicBezTo>
                  <a:pt x="15" y="19"/>
                  <a:pt x="13" y="17"/>
                  <a:pt x="12" y="18"/>
                </a:cubicBezTo>
                <a:close/>
                <a:moveTo>
                  <a:pt x="15" y="13"/>
                </a:moveTo>
                <a:cubicBezTo>
                  <a:pt x="16" y="14"/>
                  <a:pt x="18" y="15"/>
                  <a:pt x="19" y="15"/>
                </a:cubicBezTo>
                <a:cubicBezTo>
                  <a:pt x="18" y="14"/>
                  <a:pt x="16" y="13"/>
                  <a:pt x="15" y="13"/>
                </a:cubicBezTo>
                <a:close/>
                <a:moveTo>
                  <a:pt x="13" y="25"/>
                </a:moveTo>
                <a:cubicBezTo>
                  <a:pt x="13" y="26"/>
                  <a:pt x="13" y="26"/>
                  <a:pt x="13" y="26"/>
                </a:cubicBezTo>
                <a:cubicBezTo>
                  <a:pt x="12" y="26"/>
                  <a:pt x="12" y="26"/>
                  <a:pt x="12" y="26"/>
                </a:cubicBezTo>
                <a:cubicBezTo>
                  <a:pt x="12" y="27"/>
                  <a:pt x="10" y="27"/>
                  <a:pt x="11" y="28"/>
                </a:cubicBezTo>
                <a:cubicBezTo>
                  <a:pt x="11" y="27"/>
                  <a:pt x="13" y="26"/>
                  <a:pt x="13" y="25"/>
                </a:cubicBezTo>
                <a:close/>
                <a:moveTo>
                  <a:pt x="17" y="13"/>
                </a:moveTo>
                <a:cubicBezTo>
                  <a:pt x="18" y="13"/>
                  <a:pt x="18" y="14"/>
                  <a:pt x="19" y="14"/>
                </a:cubicBezTo>
                <a:cubicBezTo>
                  <a:pt x="18" y="14"/>
                  <a:pt x="18" y="13"/>
                  <a:pt x="17" y="13"/>
                </a:cubicBezTo>
                <a:close/>
                <a:moveTo>
                  <a:pt x="14" y="16"/>
                </a:moveTo>
                <a:cubicBezTo>
                  <a:pt x="14" y="16"/>
                  <a:pt x="13" y="16"/>
                  <a:pt x="14" y="17"/>
                </a:cubicBezTo>
                <a:cubicBezTo>
                  <a:pt x="14" y="17"/>
                  <a:pt x="15" y="17"/>
                  <a:pt x="16" y="17"/>
                </a:cubicBezTo>
                <a:cubicBezTo>
                  <a:pt x="17" y="17"/>
                  <a:pt x="17" y="17"/>
                  <a:pt x="17" y="17"/>
                </a:cubicBezTo>
                <a:cubicBezTo>
                  <a:pt x="16" y="17"/>
                  <a:pt x="15" y="16"/>
                  <a:pt x="14" y="16"/>
                </a:cubicBezTo>
                <a:close/>
                <a:moveTo>
                  <a:pt x="12" y="22"/>
                </a:moveTo>
                <a:cubicBezTo>
                  <a:pt x="12" y="23"/>
                  <a:pt x="13" y="23"/>
                  <a:pt x="13" y="23"/>
                </a:cubicBezTo>
                <a:cubicBezTo>
                  <a:pt x="14" y="23"/>
                  <a:pt x="14" y="23"/>
                  <a:pt x="14" y="23"/>
                </a:cubicBezTo>
                <a:cubicBezTo>
                  <a:pt x="13" y="23"/>
                  <a:pt x="13" y="23"/>
                  <a:pt x="12" y="22"/>
                </a:cubicBezTo>
                <a:close/>
                <a:moveTo>
                  <a:pt x="19" y="10"/>
                </a:moveTo>
                <a:cubicBezTo>
                  <a:pt x="18" y="10"/>
                  <a:pt x="18" y="10"/>
                  <a:pt x="18" y="10"/>
                </a:cubicBezTo>
                <a:cubicBezTo>
                  <a:pt x="18" y="11"/>
                  <a:pt x="19" y="11"/>
                  <a:pt x="19" y="11"/>
                </a:cubicBezTo>
                <a:cubicBezTo>
                  <a:pt x="19" y="11"/>
                  <a:pt x="19" y="10"/>
                  <a:pt x="19" y="10"/>
                </a:cubicBezTo>
                <a:close/>
                <a:moveTo>
                  <a:pt x="11" y="24"/>
                </a:moveTo>
                <a:cubicBezTo>
                  <a:pt x="10" y="25"/>
                  <a:pt x="11" y="25"/>
                  <a:pt x="11" y="25"/>
                </a:cubicBezTo>
                <a:cubicBezTo>
                  <a:pt x="11" y="25"/>
                  <a:pt x="11" y="25"/>
                  <a:pt x="12" y="26"/>
                </a:cubicBezTo>
                <a:cubicBezTo>
                  <a:pt x="12" y="25"/>
                  <a:pt x="12" y="25"/>
                  <a:pt x="12" y="25"/>
                </a:cubicBezTo>
                <a:cubicBezTo>
                  <a:pt x="11" y="25"/>
                  <a:pt x="11" y="24"/>
                  <a:pt x="11" y="24"/>
                </a:cubicBezTo>
                <a:close/>
                <a:moveTo>
                  <a:pt x="11" y="26"/>
                </a:moveTo>
                <a:cubicBezTo>
                  <a:pt x="11" y="27"/>
                  <a:pt x="11" y="27"/>
                  <a:pt x="11" y="27"/>
                </a:cubicBezTo>
                <a:lnTo>
                  <a:pt x="11" y="26"/>
                </a:lnTo>
                <a:close/>
                <a:moveTo>
                  <a:pt x="11" y="22"/>
                </a:moveTo>
                <a:cubicBezTo>
                  <a:pt x="11" y="23"/>
                  <a:pt x="10" y="23"/>
                  <a:pt x="11" y="23"/>
                </a:cubicBezTo>
                <a:cubicBezTo>
                  <a:pt x="11" y="23"/>
                  <a:pt x="11" y="23"/>
                  <a:pt x="11" y="23"/>
                </a:cubicBezTo>
                <a:cubicBezTo>
                  <a:pt x="11" y="23"/>
                  <a:pt x="11" y="22"/>
                  <a:pt x="11" y="22"/>
                </a:cubicBezTo>
                <a:close/>
                <a:moveTo>
                  <a:pt x="11" y="20"/>
                </a:moveTo>
                <a:cubicBezTo>
                  <a:pt x="11" y="21"/>
                  <a:pt x="11" y="21"/>
                  <a:pt x="11" y="21"/>
                </a:cubicBezTo>
                <a:cubicBezTo>
                  <a:pt x="11" y="21"/>
                  <a:pt x="12" y="21"/>
                  <a:pt x="12" y="20"/>
                </a:cubicBezTo>
                <a:cubicBezTo>
                  <a:pt x="12" y="20"/>
                  <a:pt x="11" y="20"/>
                  <a:pt x="11" y="20"/>
                </a:cubicBezTo>
                <a:close/>
                <a:moveTo>
                  <a:pt x="16" y="10"/>
                </a:moveTo>
                <a:cubicBezTo>
                  <a:pt x="16" y="11"/>
                  <a:pt x="16" y="11"/>
                  <a:pt x="16" y="11"/>
                </a:cubicBezTo>
                <a:cubicBezTo>
                  <a:pt x="17" y="10"/>
                  <a:pt x="17" y="10"/>
                  <a:pt x="17" y="10"/>
                </a:cubicBezTo>
                <a:cubicBezTo>
                  <a:pt x="16" y="10"/>
                  <a:pt x="16" y="10"/>
                  <a:pt x="16" y="10"/>
                </a:cubicBezTo>
                <a:close/>
                <a:moveTo>
                  <a:pt x="11" y="13"/>
                </a:moveTo>
                <a:cubicBezTo>
                  <a:pt x="12" y="14"/>
                  <a:pt x="14" y="15"/>
                  <a:pt x="15" y="14"/>
                </a:cubicBezTo>
                <a:cubicBezTo>
                  <a:pt x="13" y="14"/>
                  <a:pt x="12" y="13"/>
                  <a:pt x="11" y="13"/>
                </a:cubicBezTo>
                <a:close/>
                <a:moveTo>
                  <a:pt x="11" y="18"/>
                </a:moveTo>
                <a:cubicBezTo>
                  <a:pt x="10" y="19"/>
                  <a:pt x="11" y="19"/>
                  <a:pt x="12" y="19"/>
                </a:cubicBezTo>
                <a:cubicBezTo>
                  <a:pt x="11" y="19"/>
                  <a:pt x="11" y="18"/>
                  <a:pt x="11" y="18"/>
                </a:cubicBezTo>
                <a:close/>
                <a:moveTo>
                  <a:pt x="15" y="8"/>
                </a:moveTo>
                <a:cubicBezTo>
                  <a:pt x="15" y="8"/>
                  <a:pt x="16" y="9"/>
                  <a:pt x="15" y="10"/>
                </a:cubicBezTo>
                <a:cubicBezTo>
                  <a:pt x="15" y="10"/>
                  <a:pt x="16" y="10"/>
                  <a:pt x="16" y="9"/>
                </a:cubicBezTo>
                <a:cubicBezTo>
                  <a:pt x="16" y="9"/>
                  <a:pt x="16" y="8"/>
                  <a:pt x="15" y="8"/>
                </a:cubicBezTo>
                <a:close/>
                <a:moveTo>
                  <a:pt x="11" y="16"/>
                </a:moveTo>
                <a:cubicBezTo>
                  <a:pt x="11" y="17"/>
                  <a:pt x="12" y="18"/>
                  <a:pt x="12" y="17"/>
                </a:cubicBezTo>
                <a:cubicBezTo>
                  <a:pt x="12" y="17"/>
                  <a:pt x="11" y="16"/>
                  <a:pt x="11" y="16"/>
                </a:cubicBezTo>
                <a:close/>
                <a:moveTo>
                  <a:pt x="11" y="14"/>
                </a:moveTo>
                <a:cubicBezTo>
                  <a:pt x="11" y="15"/>
                  <a:pt x="11" y="15"/>
                  <a:pt x="11" y="15"/>
                </a:cubicBezTo>
                <a:cubicBezTo>
                  <a:pt x="12" y="16"/>
                  <a:pt x="12" y="16"/>
                  <a:pt x="13" y="16"/>
                </a:cubicBezTo>
                <a:cubicBezTo>
                  <a:pt x="12" y="15"/>
                  <a:pt x="12" y="14"/>
                  <a:pt x="11" y="14"/>
                </a:cubicBezTo>
                <a:close/>
                <a:moveTo>
                  <a:pt x="13" y="11"/>
                </a:moveTo>
                <a:cubicBezTo>
                  <a:pt x="12" y="11"/>
                  <a:pt x="12" y="11"/>
                  <a:pt x="11" y="11"/>
                </a:cubicBezTo>
                <a:cubicBezTo>
                  <a:pt x="12" y="12"/>
                  <a:pt x="14" y="13"/>
                  <a:pt x="14" y="12"/>
                </a:cubicBezTo>
                <a:cubicBezTo>
                  <a:pt x="14" y="12"/>
                  <a:pt x="13" y="11"/>
                  <a:pt x="13" y="11"/>
                </a:cubicBezTo>
                <a:close/>
                <a:moveTo>
                  <a:pt x="8" y="17"/>
                </a:moveTo>
                <a:cubicBezTo>
                  <a:pt x="8" y="17"/>
                  <a:pt x="10" y="18"/>
                  <a:pt x="10" y="18"/>
                </a:cubicBezTo>
                <a:cubicBezTo>
                  <a:pt x="9" y="18"/>
                  <a:pt x="9" y="17"/>
                  <a:pt x="8" y="17"/>
                </a:cubicBezTo>
                <a:close/>
                <a:moveTo>
                  <a:pt x="14" y="9"/>
                </a:moveTo>
                <a:cubicBezTo>
                  <a:pt x="14" y="10"/>
                  <a:pt x="14" y="10"/>
                  <a:pt x="14" y="10"/>
                </a:cubicBezTo>
                <a:cubicBezTo>
                  <a:pt x="14" y="9"/>
                  <a:pt x="14" y="9"/>
                  <a:pt x="14" y="9"/>
                </a:cubicBezTo>
                <a:close/>
                <a:moveTo>
                  <a:pt x="14" y="8"/>
                </a:moveTo>
                <a:cubicBezTo>
                  <a:pt x="14" y="8"/>
                  <a:pt x="14" y="8"/>
                  <a:pt x="14" y="8"/>
                </a:cubicBezTo>
                <a:cubicBezTo>
                  <a:pt x="14" y="8"/>
                  <a:pt x="14" y="8"/>
                  <a:pt x="14" y="8"/>
                </a:cubicBezTo>
                <a:close/>
                <a:moveTo>
                  <a:pt x="11" y="12"/>
                </a:moveTo>
                <a:cubicBezTo>
                  <a:pt x="11" y="12"/>
                  <a:pt x="11" y="12"/>
                  <a:pt x="11" y="12"/>
                </a:cubicBezTo>
                <a:cubicBezTo>
                  <a:pt x="12" y="13"/>
                  <a:pt x="12" y="13"/>
                  <a:pt x="12" y="13"/>
                </a:cubicBezTo>
                <a:lnTo>
                  <a:pt x="11" y="12"/>
                </a:lnTo>
                <a:close/>
                <a:moveTo>
                  <a:pt x="12" y="7"/>
                </a:moveTo>
                <a:cubicBezTo>
                  <a:pt x="11" y="8"/>
                  <a:pt x="12" y="8"/>
                  <a:pt x="11" y="9"/>
                </a:cubicBezTo>
                <a:cubicBezTo>
                  <a:pt x="12" y="9"/>
                  <a:pt x="12" y="9"/>
                  <a:pt x="13" y="9"/>
                </a:cubicBezTo>
                <a:cubicBezTo>
                  <a:pt x="13" y="9"/>
                  <a:pt x="13" y="8"/>
                  <a:pt x="12" y="7"/>
                </a:cubicBezTo>
                <a:close/>
                <a:moveTo>
                  <a:pt x="12" y="4"/>
                </a:moveTo>
                <a:cubicBezTo>
                  <a:pt x="11" y="5"/>
                  <a:pt x="13" y="6"/>
                  <a:pt x="14" y="7"/>
                </a:cubicBezTo>
                <a:cubicBezTo>
                  <a:pt x="14" y="6"/>
                  <a:pt x="13" y="5"/>
                  <a:pt x="12" y="4"/>
                </a:cubicBezTo>
                <a:close/>
                <a:moveTo>
                  <a:pt x="8" y="13"/>
                </a:moveTo>
                <a:cubicBezTo>
                  <a:pt x="9" y="13"/>
                  <a:pt x="9" y="14"/>
                  <a:pt x="10" y="14"/>
                </a:cubicBezTo>
                <a:cubicBezTo>
                  <a:pt x="10" y="14"/>
                  <a:pt x="10" y="14"/>
                  <a:pt x="10" y="14"/>
                </a:cubicBezTo>
                <a:cubicBezTo>
                  <a:pt x="10" y="13"/>
                  <a:pt x="9" y="13"/>
                  <a:pt x="8" y="13"/>
                </a:cubicBezTo>
                <a:close/>
                <a:moveTo>
                  <a:pt x="8" y="14"/>
                </a:moveTo>
                <a:cubicBezTo>
                  <a:pt x="8" y="14"/>
                  <a:pt x="9" y="15"/>
                  <a:pt x="10" y="15"/>
                </a:cubicBezTo>
                <a:cubicBezTo>
                  <a:pt x="9" y="14"/>
                  <a:pt x="9" y="13"/>
                  <a:pt x="8" y="14"/>
                </a:cubicBezTo>
                <a:close/>
                <a:moveTo>
                  <a:pt x="10" y="11"/>
                </a:moveTo>
                <a:cubicBezTo>
                  <a:pt x="10" y="11"/>
                  <a:pt x="10" y="11"/>
                  <a:pt x="9" y="12"/>
                </a:cubicBezTo>
                <a:cubicBezTo>
                  <a:pt x="10" y="12"/>
                  <a:pt x="10" y="12"/>
                  <a:pt x="10" y="12"/>
                </a:cubicBezTo>
                <a:cubicBezTo>
                  <a:pt x="11" y="12"/>
                  <a:pt x="11" y="11"/>
                  <a:pt x="10" y="11"/>
                </a:cubicBezTo>
                <a:close/>
                <a:moveTo>
                  <a:pt x="12" y="6"/>
                </a:moveTo>
                <a:cubicBezTo>
                  <a:pt x="12" y="7"/>
                  <a:pt x="12" y="7"/>
                  <a:pt x="12" y="7"/>
                </a:cubicBezTo>
                <a:cubicBezTo>
                  <a:pt x="12" y="7"/>
                  <a:pt x="12" y="7"/>
                  <a:pt x="12" y="7"/>
                </a:cubicBezTo>
                <a:cubicBezTo>
                  <a:pt x="12" y="7"/>
                  <a:pt x="12" y="6"/>
                  <a:pt x="12" y="6"/>
                </a:cubicBezTo>
                <a:close/>
                <a:moveTo>
                  <a:pt x="8" y="11"/>
                </a:moveTo>
                <a:cubicBezTo>
                  <a:pt x="8" y="11"/>
                  <a:pt x="8" y="11"/>
                  <a:pt x="9" y="12"/>
                </a:cubicBezTo>
                <a:cubicBezTo>
                  <a:pt x="9" y="11"/>
                  <a:pt x="9" y="11"/>
                  <a:pt x="9" y="11"/>
                </a:cubicBezTo>
                <a:cubicBezTo>
                  <a:pt x="9" y="11"/>
                  <a:pt x="8" y="11"/>
                  <a:pt x="8" y="11"/>
                </a:cubicBezTo>
                <a:close/>
                <a:moveTo>
                  <a:pt x="5" y="11"/>
                </a:moveTo>
                <a:cubicBezTo>
                  <a:pt x="6" y="12"/>
                  <a:pt x="7" y="13"/>
                  <a:pt x="8" y="12"/>
                </a:cubicBezTo>
                <a:cubicBezTo>
                  <a:pt x="7" y="12"/>
                  <a:pt x="5" y="11"/>
                  <a:pt x="5" y="11"/>
                </a:cubicBezTo>
                <a:close/>
                <a:moveTo>
                  <a:pt x="12" y="2"/>
                </a:moveTo>
                <a:cubicBezTo>
                  <a:pt x="12" y="3"/>
                  <a:pt x="12" y="3"/>
                  <a:pt x="12" y="3"/>
                </a:cubicBezTo>
                <a:cubicBezTo>
                  <a:pt x="12" y="3"/>
                  <a:pt x="12" y="3"/>
                  <a:pt x="12" y="3"/>
                </a:cubicBezTo>
                <a:lnTo>
                  <a:pt x="12" y="2"/>
                </a:lnTo>
                <a:close/>
                <a:moveTo>
                  <a:pt x="3" y="12"/>
                </a:moveTo>
                <a:cubicBezTo>
                  <a:pt x="4" y="13"/>
                  <a:pt x="4" y="13"/>
                  <a:pt x="4" y="13"/>
                </a:cubicBezTo>
                <a:lnTo>
                  <a:pt x="3" y="12"/>
                </a:lnTo>
                <a:close/>
                <a:moveTo>
                  <a:pt x="1" y="12"/>
                </a:moveTo>
                <a:cubicBezTo>
                  <a:pt x="2" y="12"/>
                  <a:pt x="2" y="12"/>
                  <a:pt x="2" y="12"/>
                </a:cubicBezTo>
                <a:cubicBezTo>
                  <a:pt x="2" y="11"/>
                  <a:pt x="2" y="11"/>
                  <a:pt x="2" y="11"/>
                </a:cubicBezTo>
                <a:cubicBezTo>
                  <a:pt x="2" y="11"/>
                  <a:pt x="2" y="11"/>
                  <a:pt x="1" y="12"/>
                </a:cubicBezTo>
                <a:close/>
              </a:path>
            </a:pathLst>
          </a:custGeom>
          <a:solidFill>
            <a:srgbClr val="6FCEC8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218" name="图片 2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448184">
            <a:off x="10767740" y="3489837"/>
            <a:ext cx="715386" cy="1012339"/>
          </a:xfrm>
          <a:prstGeom prst="rect">
            <a:avLst/>
          </a:prstGeom>
        </p:spPr>
      </p:pic>
      <p:sp>
        <p:nvSpPr>
          <p:cNvPr id="117" name="TextBox 116">
            <a:extLst>
              <a:ext uri="{FF2B5EF4-FFF2-40B4-BE49-F238E27FC236}">
                <a16:creationId xmlns:a16="http://schemas.microsoft.com/office/drawing/2014/main" id="{127A6BA7-BDFC-4B73-97C3-CE26C402C238}"/>
              </a:ext>
            </a:extLst>
          </p:cNvPr>
          <p:cNvSpPr txBox="1"/>
          <p:nvPr/>
        </p:nvSpPr>
        <p:spPr>
          <a:xfrm>
            <a:off x="1956993" y="1208637"/>
            <a:ext cx="9455930" cy="661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133"/>
              </a:spcBef>
              <a:spcAft>
                <a:spcPts val="133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1.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Tìm đọc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thơ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câu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chuyện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viết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chú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bộ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đội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hải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quân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/>
              <a:cs typeface="Times New Roman" panose="02020603050405020304" pitchFamily="18" charset="0"/>
            </a:endParaRPr>
          </a:p>
        </p:txBody>
      </p:sp>
      <p:pic>
        <p:nvPicPr>
          <p:cNvPr id="119" name="Picture 118">
            <a:extLst>
              <a:ext uri="{FF2B5EF4-FFF2-40B4-BE49-F238E27FC236}">
                <a16:creationId xmlns:a16="http://schemas.microsoft.com/office/drawing/2014/main" id="{7999D3E5-CE7C-4D15-A311-E4339C3F63C7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02341" y="2388093"/>
            <a:ext cx="8264533" cy="4265364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51A60EB-C4FE-93FA-7811-550A75F4326A}"/>
              </a:ext>
            </a:extLst>
          </p:cNvPr>
          <p:cNvCxnSpPr>
            <a:endCxn id="20" idx="3"/>
          </p:cNvCxnSpPr>
          <p:nvPr/>
        </p:nvCxnSpPr>
        <p:spPr>
          <a:xfrm>
            <a:off x="2462981" y="1869844"/>
            <a:ext cx="8360984" cy="49221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1D670DD-7217-1ECE-7AC6-F04DFC05F839}"/>
              </a:ext>
            </a:extLst>
          </p:cNvPr>
          <p:cNvSpPr txBox="1"/>
          <p:nvPr/>
        </p:nvSpPr>
        <p:spPr>
          <a:xfrm>
            <a:off x="2680519" y="320422"/>
            <a:ext cx="5873546" cy="64940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600" b="1" i="0" dirty="0">
                <a:solidFill>
                  <a:srgbClr val="444444"/>
                </a:solidFill>
                <a:effectLst/>
                <a:latin typeface="arial" panose="020B0604020202020204" pitchFamily="34" charset="0"/>
              </a:rPr>
              <a:t>                 </a:t>
            </a:r>
            <a:r>
              <a:rPr lang="vi-VN" sz="2600" b="1" i="0" dirty="0">
                <a:solidFill>
                  <a:srgbClr val="444444"/>
                </a:solidFill>
                <a:effectLst/>
                <a:latin typeface="arial" panose="020B0604020202020204" pitchFamily="34" charset="0"/>
              </a:rPr>
              <a:t>Bố em là lính biển</a:t>
            </a:r>
          </a:p>
          <a:p>
            <a:pPr algn="ctr"/>
            <a:r>
              <a:rPr lang="vi-VN" sz="2600" b="0" i="0" dirty="0">
                <a:effectLst/>
                <a:latin typeface="arial" panose="020B0604020202020204" pitchFamily="34" charset="0"/>
              </a:rPr>
              <a:t>Bố em là bộ đội</a:t>
            </a:r>
            <a:br>
              <a:rPr lang="vi-VN" sz="2600" b="0" i="0" dirty="0">
                <a:effectLst/>
                <a:latin typeface="arial" panose="020B0604020202020204" pitchFamily="34" charset="0"/>
              </a:rPr>
            </a:br>
            <a:r>
              <a:rPr lang="vi-VN" sz="2600" b="0" i="0" dirty="0">
                <a:effectLst/>
                <a:latin typeface="arial" panose="020B0604020202020204" pitchFamily="34" charset="0"/>
              </a:rPr>
              <a:t>Lặn lội ngoài đảo xa</a:t>
            </a:r>
            <a:br>
              <a:rPr lang="vi-VN" sz="2600" b="0" i="0" dirty="0">
                <a:effectLst/>
                <a:latin typeface="arial" panose="020B0604020202020204" pitchFamily="34" charset="0"/>
              </a:rPr>
            </a:br>
            <a:r>
              <a:rPr lang="vi-VN" sz="2600" b="0" i="0" dirty="0">
                <a:effectLst/>
                <a:latin typeface="arial" panose="020B0604020202020204" pitchFamily="34" charset="0"/>
              </a:rPr>
              <a:t>Canh giữ biển quê ta</a:t>
            </a:r>
            <a:br>
              <a:rPr lang="vi-VN" sz="2600" b="0" i="0" dirty="0">
                <a:effectLst/>
                <a:latin typeface="arial" panose="020B0604020202020204" pitchFamily="34" charset="0"/>
              </a:rPr>
            </a:br>
            <a:r>
              <a:rPr lang="vi-VN" sz="2600" b="0" i="0" dirty="0">
                <a:effectLst/>
                <a:latin typeface="arial" panose="020B0604020202020204" pitchFamily="34" charset="0"/>
              </a:rPr>
              <a:t>Mẹ dặn bé ở nhà</a:t>
            </a:r>
            <a:br>
              <a:rPr lang="vi-VN" sz="2600" b="0" i="0" dirty="0">
                <a:effectLst/>
                <a:latin typeface="arial" panose="020B0604020202020204" pitchFamily="34" charset="0"/>
              </a:rPr>
            </a:br>
            <a:r>
              <a:rPr lang="vi-VN" sz="2600" b="0" i="0" dirty="0">
                <a:effectLst/>
                <a:latin typeface="arial" panose="020B0604020202020204" pitchFamily="34" charset="0"/>
              </a:rPr>
              <a:t>Luôn chăm ngoan học nhé</a:t>
            </a:r>
            <a:br>
              <a:rPr lang="vi-VN" sz="2600" b="0" i="0" dirty="0">
                <a:effectLst/>
                <a:latin typeface="arial" panose="020B0604020202020204" pitchFamily="34" charset="0"/>
              </a:rPr>
            </a:br>
            <a:r>
              <a:rPr lang="vi-VN" sz="2600" b="0" i="0" dirty="0">
                <a:effectLst/>
                <a:latin typeface="arial" panose="020B0604020202020204" pitchFamily="34" charset="0"/>
              </a:rPr>
              <a:t>Lúc nào ngoan bố sẽ</a:t>
            </a:r>
            <a:br>
              <a:rPr lang="vi-VN" sz="2600" b="0" i="0" dirty="0">
                <a:effectLst/>
                <a:latin typeface="arial" panose="020B0604020202020204" pitchFamily="34" charset="0"/>
              </a:rPr>
            </a:br>
            <a:r>
              <a:rPr lang="vi-VN" sz="2600" b="0" i="0" dirty="0">
                <a:effectLst/>
                <a:latin typeface="arial" panose="020B0604020202020204" pitchFamily="34" charset="0"/>
              </a:rPr>
              <a:t>Thưởng một chuyến đi thăm</a:t>
            </a:r>
            <a:br>
              <a:rPr lang="vi-VN" sz="2600" b="0" i="0" dirty="0">
                <a:effectLst/>
                <a:latin typeface="arial" panose="020B0604020202020204" pitchFamily="34" charset="0"/>
              </a:rPr>
            </a:br>
            <a:r>
              <a:rPr lang="vi-VN" sz="2600" b="0" i="0" dirty="0">
                <a:effectLst/>
                <a:latin typeface="arial" panose="020B0604020202020204" pitchFamily="34" charset="0"/>
              </a:rPr>
              <a:t>Nơi đảo xa vạn dặm,</a:t>
            </a:r>
            <a:br>
              <a:rPr lang="vi-VN" sz="2600" b="0" i="0" dirty="0">
                <a:effectLst/>
                <a:latin typeface="arial" panose="020B0604020202020204" pitchFamily="34" charset="0"/>
              </a:rPr>
            </a:br>
            <a:r>
              <a:rPr lang="vi-VN" sz="2600" b="0" i="0" dirty="0">
                <a:effectLst/>
                <a:latin typeface="arial" panose="020B0604020202020204" pitchFamily="34" charset="0"/>
              </a:rPr>
              <a:t>Bé thương bố nhiều lắm</a:t>
            </a:r>
            <a:br>
              <a:rPr lang="vi-VN" sz="2600" b="0" i="0" dirty="0">
                <a:effectLst/>
                <a:latin typeface="arial" panose="020B0604020202020204" pitchFamily="34" charset="0"/>
              </a:rPr>
            </a:br>
            <a:r>
              <a:rPr lang="vi-VN" sz="2600" b="0" i="0" dirty="0">
                <a:effectLst/>
                <a:latin typeface="arial" panose="020B0604020202020204" pitchFamily="34" charset="0"/>
              </a:rPr>
              <a:t>Làm việc nơi đảo vắng</a:t>
            </a:r>
            <a:br>
              <a:rPr lang="vi-VN" sz="2600" b="0" i="0" dirty="0">
                <a:effectLst/>
                <a:latin typeface="arial" panose="020B0604020202020204" pitchFamily="34" charset="0"/>
              </a:rPr>
            </a:br>
            <a:r>
              <a:rPr lang="vi-VN" sz="2600" b="0" i="0" dirty="0">
                <a:effectLst/>
                <a:latin typeface="arial" panose="020B0604020202020204" pitchFamily="34" charset="0"/>
              </a:rPr>
              <a:t>Bé ơi! Hãy cố gắng</a:t>
            </a:r>
            <a:br>
              <a:rPr lang="vi-VN" sz="2600" b="0" i="0" dirty="0">
                <a:effectLst/>
                <a:latin typeface="arial" panose="020B0604020202020204" pitchFamily="34" charset="0"/>
              </a:rPr>
            </a:br>
            <a:r>
              <a:rPr lang="vi-VN" sz="2600" b="0" i="0" dirty="0">
                <a:effectLst/>
                <a:latin typeface="arial" panose="020B0604020202020204" pitchFamily="34" charset="0"/>
              </a:rPr>
              <a:t>Luôn vâng lời mẹ cha</a:t>
            </a:r>
            <a:br>
              <a:rPr lang="vi-VN" sz="2600" b="0" i="0" dirty="0">
                <a:effectLst/>
                <a:latin typeface="arial" panose="020B0604020202020204" pitchFamily="34" charset="0"/>
              </a:rPr>
            </a:br>
            <a:r>
              <a:rPr lang="vi-VN" sz="2600" b="0" i="0" dirty="0">
                <a:effectLst/>
                <a:latin typeface="arial" panose="020B0604020202020204" pitchFamily="34" charset="0"/>
              </a:rPr>
              <a:t>Bé ơi! Hãy ở nhà</a:t>
            </a:r>
            <a:br>
              <a:rPr lang="vi-VN" sz="2600" b="0" i="0" dirty="0">
                <a:effectLst/>
                <a:latin typeface="arial" panose="020B0604020202020204" pitchFamily="34" charset="0"/>
              </a:rPr>
            </a:br>
            <a:r>
              <a:rPr lang="vi-VN" sz="2600" b="0" i="0" dirty="0">
                <a:effectLst/>
                <a:latin typeface="arial" panose="020B0604020202020204" pitchFamily="34" charset="0"/>
              </a:rPr>
              <a:t>Là trò ngoan con nhé!</a:t>
            </a:r>
            <a:br>
              <a:rPr lang="vi-VN" sz="2600" dirty="0"/>
            </a:br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42525938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E64DDF9-755A-4C15-9767-F688C935D2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797" y="87575"/>
            <a:ext cx="7250349" cy="597587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E0AB00D-8538-42FD-8E14-BEF4C9FC6E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8398" y="168676"/>
            <a:ext cx="4293032" cy="6689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1910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179EA18-AD8D-4DA6-AFA0-4E87DB1CAE32}"/>
              </a:ext>
            </a:extLst>
          </p:cNvPr>
          <p:cNvSpPr txBox="1"/>
          <p:nvPr/>
        </p:nvSpPr>
        <p:spPr>
          <a:xfrm>
            <a:off x="2651022" y="243512"/>
            <a:ext cx="6098458" cy="63709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400" b="1" i="0" dirty="0">
                <a:solidFill>
                  <a:srgbClr val="444444"/>
                </a:solidFill>
                <a:effectLst/>
                <a:latin typeface="arial" panose="020B0604020202020204" pitchFamily="34" charset="0"/>
              </a:rPr>
              <a:t>                         </a:t>
            </a:r>
            <a:r>
              <a:rPr lang="vi-VN" sz="2400" b="1" i="0" dirty="0">
                <a:solidFill>
                  <a:srgbClr val="444444"/>
                </a:solidFill>
                <a:effectLst/>
                <a:latin typeface="arial" panose="020B0604020202020204" pitchFamily="34" charset="0"/>
              </a:rPr>
              <a:t>Anh Hải Quân và biển</a:t>
            </a:r>
          </a:p>
          <a:p>
            <a:pPr algn="ctr"/>
            <a:r>
              <a:rPr lang="vi-VN" sz="2400" b="0" i="0" dirty="0">
                <a:effectLst/>
                <a:latin typeface="arial" panose="020B0604020202020204" pitchFamily="34" charset="0"/>
              </a:rPr>
              <a:t>Anh đứng giữa đêm khuya</a:t>
            </a:r>
            <a:br>
              <a:rPr lang="vi-VN" sz="2400" b="0" i="0" dirty="0">
                <a:effectLst/>
                <a:latin typeface="arial" panose="020B0604020202020204" pitchFamily="34" charset="0"/>
              </a:rPr>
            </a:br>
            <a:r>
              <a:rPr lang="vi-VN" sz="2400" b="0" i="0" dirty="0">
                <a:effectLst/>
                <a:latin typeface="arial" panose="020B0604020202020204" pitchFamily="34" charset="0"/>
              </a:rPr>
              <a:t>Gác cho luồng sóng trắng</a:t>
            </a:r>
            <a:br>
              <a:rPr lang="vi-VN" sz="2400" b="0" i="0" dirty="0">
                <a:effectLst/>
                <a:latin typeface="arial" panose="020B0604020202020204" pitchFamily="34" charset="0"/>
              </a:rPr>
            </a:br>
            <a:r>
              <a:rPr lang="vi-VN" sz="2400" b="0" i="0" dirty="0">
                <a:effectLst/>
                <a:latin typeface="arial" panose="020B0604020202020204" pitchFamily="34" charset="0"/>
              </a:rPr>
              <a:t>Anh hát cho biển nghe</a:t>
            </a:r>
            <a:br>
              <a:rPr lang="vi-VN" sz="2400" b="0" i="0" dirty="0">
                <a:effectLst/>
                <a:latin typeface="arial" panose="020B0604020202020204" pitchFamily="34" charset="0"/>
              </a:rPr>
            </a:br>
            <a:r>
              <a:rPr lang="vi-VN" sz="2400" b="0" i="0" dirty="0">
                <a:effectLst/>
                <a:latin typeface="arial" panose="020B0604020202020204" pitchFamily="34" charset="0"/>
              </a:rPr>
              <a:t>Tình yêu thương sâu lắng</a:t>
            </a:r>
            <a:br>
              <a:rPr lang="vi-VN" sz="2400" b="0" i="0" dirty="0">
                <a:effectLst/>
                <a:latin typeface="arial" panose="020B0604020202020204" pitchFamily="34" charset="0"/>
              </a:rPr>
            </a:br>
            <a:r>
              <a:rPr lang="vi-VN" sz="2400" b="0" i="0" dirty="0">
                <a:effectLst/>
                <a:latin typeface="arial" panose="020B0604020202020204" pitchFamily="34" charset="0"/>
              </a:rPr>
              <a:t>Có những đêm biển lặng</a:t>
            </a:r>
            <a:br>
              <a:rPr lang="vi-VN" sz="2400" b="0" i="0" dirty="0">
                <a:effectLst/>
                <a:latin typeface="arial" panose="020B0604020202020204" pitchFamily="34" charset="0"/>
              </a:rPr>
            </a:br>
            <a:r>
              <a:rPr lang="vi-VN" sz="2400" b="0" i="0" dirty="0">
                <a:effectLst/>
                <a:latin typeface="arial" panose="020B0604020202020204" pitchFamily="34" charset="0"/>
              </a:rPr>
              <a:t>Biển nằm khóc một mình</a:t>
            </a:r>
            <a:br>
              <a:rPr lang="vi-VN" sz="2400" b="0" i="0" dirty="0">
                <a:effectLst/>
                <a:latin typeface="arial" panose="020B0604020202020204" pitchFamily="34" charset="0"/>
              </a:rPr>
            </a:br>
            <a:r>
              <a:rPr lang="vi-VN" sz="2400" b="0" i="0" dirty="0">
                <a:effectLst/>
                <a:latin typeface="arial" panose="020B0604020202020204" pitchFamily="34" charset="0"/>
              </a:rPr>
              <a:t>Tàu ta bị bắn cháy</a:t>
            </a:r>
            <a:br>
              <a:rPr lang="vi-VN" sz="2400" b="0" i="0" dirty="0">
                <a:effectLst/>
                <a:latin typeface="arial" panose="020B0604020202020204" pitchFamily="34" charset="0"/>
              </a:rPr>
            </a:br>
            <a:r>
              <a:rPr lang="vi-VN" sz="2400" b="0" i="0" dirty="0">
                <a:effectLst/>
                <a:latin typeface="arial" panose="020B0604020202020204" pitchFamily="34" charset="0"/>
              </a:rPr>
              <a:t>Biển đau nhói con tim</a:t>
            </a:r>
            <a:br>
              <a:rPr lang="vi-VN" sz="2400" b="0" i="0" dirty="0">
                <a:effectLst/>
                <a:latin typeface="arial" panose="020B0604020202020204" pitchFamily="34" charset="0"/>
              </a:rPr>
            </a:br>
            <a:r>
              <a:rPr lang="vi-VN" sz="2400" b="0" i="0" dirty="0">
                <a:effectLst/>
                <a:latin typeface="arial" panose="020B0604020202020204" pitchFamily="34" charset="0"/>
              </a:rPr>
              <a:t>Anh hải quân thủ thỉ</a:t>
            </a:r>
            <a:br>
              <a:rPr lang="vi-VN" sz="2400" b="0" i="0" dirty="0">
                <a:effectLst/>
                <a:latin typeface="arial" panose="020B0604020202020204" pitchFamily="34" charset="0"/>
              </a:rPr>
            </a:br>
            <a:r>
              <a:rPr lang="vi-VN" sz="2400" b="0" i="0" dirty="0">
                <a:effectLst/>
                <a:latin typeface="arial" panose="020B0604020202020204" pitchFamily="34" charset="0"/>
              </a:rPr>
              <a:t>Biển đừng có lo gì</a:t>
            </a:r>
            <a:br>
              <a:rPr lang="vi-VN" sz="2400" b="0" i="0" dirty="0">
                <a:effectLst/>
                <a:latin typeface="arial" panose="020B0604020202020204" pitchFamily="34" charset="0"/>
              </a:rPr>
            </a:br>
            <a:r>
              <a:rPr lang="vi-VN" sz="2400" b="0" i="0" dirty="0">
                <a:effectLst/>
                <a:latin typeface="arial" panose="020B0604020202020204" pitchFamily="34" charset="0"/>
              </a:rPr>
              <a:t>Việt Nam ôm ấp biển</a:t>
            </a:r>
            <a:br>
              <a:rPr lang="vi-VN" sz="2400" b="0" i="0" dirty="0">
                <a:effectLst/>
                <a:latin typeface="arial" panose="020B0604020202020204" pitchFamily="34" charset="0"/>
              </a:rPr>
            </a:br>
            <a:r>
              <a:rPr lang="vi-VN" sz="2400" b="0" i="0" dirty="0">
                <a:effectLst/>
                <a:latin typeface="arial" panose="020B0604020202020204" pitchFamily="34" charset="0"/>
              </a:rPr>
              <a:t>Giặc giữ có là chi</a:t>
            </a:r>
            <a:br>
              <a:rPr lang="vi-VN" sz="2400" b="0" i="0" dirty="0">
                <a:effectLst/>
                <a:latin typeface="arial" panose="020B0604020202020204" pitchFamily="34" charset="0"/>
              </a:rPr>
            </a:br>
            <a:r>
              <a:rPr lang="vi-VN" sz="2400" b="0" i="0" dirty="0">
                <a:effectLst/>
                <a:latin typeface="arial" panose="020B0604020202020204" pitchFamily="34" charset="0"/>
              </a:rPr>
              <a:t>Rồi bao đêm anh thức</a:t>
            </a:r>
            <a:br>
              <a:rPr lang="vi-VN" sz="2400" b="0" i="0" dirty="0">
                <a:effectLst/>
                <a:latin typeface="arial" panose="020B0604020202020204" pitchFamily="34" charset="0"/>
              </a:rPr>
            </a:br>
            <a:r>
              <a:rPr lang="vi-VN" sz="2400" b="0" i="0" dirty="0">
                <a:effectLst/>
                <a:latin typeface="arial" panose="020B0604020202020204" pitchFamily="34" charset="0"/>
              </a:rPr>
              <a:t>Biển vỗ nhạc lời ca</a:t>
            </a:r>
            <a:br>
              <a:rPr lang="vi-VN" sz="2400" b="0" i="0" dirty="0">
                <a:effectLst/>
                <a:latin typeface="arial" panose="020B0604020202020204" pitchFamily="34" charset="0"/>
              </a:rPr>
            </a:br>
            <a:r>
              <a:rPr lang="vi-VN" sz="2400" b="0" i="0" dirty="0">
                <a:effectLst/>
                <a:latin typeface="arial" panose="020B0604020202020204" pitchFamily="34" charset="0"/>
              </a:rPr>
              <a:t>Anh hải quân xa nhà</a:t>
            </a:r>
            <a:br>
              <a:rPr lang="vi-VN" sz="2400" b="0" i="0" dirty="0">
                <a:effectLst/>
                <a:latin typeface="arial" panose="020B0604020202020204" pitchFamily="34" charset="0"/>
              </a:rPr>
            </a:br>
            <a:r>
              <a:rPr lang="vi-VN" sz="2400" b="0" i="0" dirty="0">
                <a:effectLst/>
                <a:latin typeface="arial" panose="020B0604020202020204" pitchFamily="34" charset="0"/>
              </a:rPr>
              <a:t>Vẫn thấy mình hạnh phúc.</a:t>
            </a:r>
          </a:p>
        </p:txBody>
      </p:sp>
    </p:spTree>
    <p:extLst>
      <p:ext uri="{BB962C8B-B14F-4D97-AF65-F5344CB8AC3E}">
        <p14:creationId xmlns:p14="http://schemas.microsoft.com/office/powerpoint/2010/main" val="3495228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046" y="204604"/>
            <a:ext cx="11261908" cy="1283002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8035" y="525608"/>
            <a:ext cx="9455930" cy="2786913"/>
          </a:xfrm>
          <a:prstGeom prst="rect">
            <a:avLst/>
          </a:prstGeom>
        </p:spPr>
      </p:pic>
      <p:sp>
        <p:nvSpPr>
          <p:cNvPr id="214" name="Freeform 30"/>
          <p:cNvSpPr>
            <a:spLocks noEditPoints="1"/>
          </p:cNvSpPr>
          <p:nvPr/>
        </p:nvSpPr>
        <p:spPr bwMode="auto">
          <a:xfrm>
            <a:off x="10427910" y="200802"/>
            <a:ext cx="335491" cy="324806"/>
          </a:xfrm>
          <a:custGeom>
            <a:avLst/>
            <a:gdLst>
              <a:gd name="T0" fmla="*/ 10 w 31"/>
              <a:gd name="T1" fmla="*/ 19 h 30"/>
              <a:gd name="T2" fmla="*/ 11 w 31"/>
              <a:gd name="T3" fmla="*/ 0 h 30"/>
              <a:gd name="T4" fmla="*/ 28 w 31"/>
              <a:gd name="T5" fmla="*/ 8 h 30"/>
              <a:gd name="T6" fmla="*/ 26 w 31"/>
              <a:gd name="T7" fmla="*/ 27 h 30"/>
              <a:gd name="T8" fmla="*/ 23 w 31"/>
              <a:gd name="T9" fmla="*/ 25 h 30"/>
              <a:gd name="T10" fmla="*/ 22 w 31"/>
              <a:gd name="T11" fmla="*/ 21 h 30"/>
              <a:gd name="T12" fmla="*/ 29 w 31"/>
              <a:gd name="T13" fmla="*/ 9 h 30"/>
              <a:gd name="T14" fmla="*/ 22 w 31"/>
              <a:gd name="T15" fmla="*/ 24 h 30"/>
              <a:gd name="T16" fmla="*/ 21 w 31"/>
              <a:gd name="T17" fmla="*/ 22 h 30"/>
              <a:gd name="T18" fmla="*/ 28 w 31"/>
              <a:gd name="T19" fmla="*/ 10 h 30"/>
              <a:gd name="T20" fmla="*/ 24 w 31"/>
              <a:gd name="T21" fmla="*/ 14 h 30"/>
              <a:gd name="T22" fmla="*/ 21 w 31"/>
              <a:gd name="T23" fmla="*/ 18 h 30"/>
              <a:gd name="T24" fmla="*/ 24 w 31"/>
              <a:gd name="T25" fmla="*/ 14 h 30"/>
              <a:gd name="T26" fmla="*/ 20 w 31"/>
              <a:gd name="T27" fmla="*/ 19 h 30"/>
              <a:gd name="T28" fmla="*/ 19 w 31"/>
              <a:gd name="T29" fmla="*/ 20 h 30"/>
              <a:gd name="T30" fmla="*/ 22 w 31"/>
              <a:gd name="T31" fmla="*/ 14 h 30"/>
              <a:gd name="T32" fmla="*/ 23 w 31"/>
              <a:gd name="T33" fmla="*/ 10 h 30"/>
              <a:gd name="T34" fmla="*/ 17 w 31"/>
              <a:gd name="T35" fmla="*/ 22 h 30"/>
              <a:gd name="T36" fmla="*/ 20 w 31"/>
              <a:gd name="T37" fmla="*/ 16 h 30"/>
              <a:gd name="T38" fmla="*/ 16 w 31"/>
              <a:gd name="T39" fmla="*/ 19 h 30"/>
              <a:gd name="T40" fmla="*/ 19 w 31"/>
              <a:gd name="T41" fmla="*/ 12 h 30"/>
              <a:gd name="T42" fmla="*/ 17 w 31"/>
              <a:gd name="T43" fmla="*/ 18 h 30"/>
              <a:gd name="T44" fmla="*/ 21 w 31"/>
              <a:gd name="T45" fmla="*/ 11 h 30"/>
              <a:gd name="T46" fmla="*/ 21 w 31"/>
              <a:gd name="T47" fmla="*/ 10 h 30"/>
              <a:gd name="T48" fmla="*/ 15 w 31"/>
              <a:gd name="T49" fmla="*/ 23 h 30"/>
              <a:gd name="T50" fmla="*/ 16 w 31"/>
              <a:gd name="T51" fmla="*/ 20 h 30"/>
              <a:gd name="T52" fmla="*/ 15 w 31"/>
              <a:gd name="T53" fmla="*/ 13 h 30"/>
              <a:gd name="T54" fmla="*/ 11 w 31"/>
              <a:gd name="T55" fmla="*/ 28 h 30"/>
              <a:gd name="T56" fmla="*/ 17 w 31"/>
              <a:gd name="T57" fmla="*/ 13 h 30"/>
              <a:gd name="T58" fmla="*/ 17 w 31"/>
              <a:gd name="T59" fmla="*/ 17 h 30"/>
              <a:gd name="T60" fmla="*/ 14 w 31"/>
              <a:gd name="T61" fmla="*/ 23 h 30"/>
              <a:gd name="T62" fmla="*/ 19 w 31"/>
              <a:gd name="T63" fmla="*/ 11 h 30"/>
              <a:gd name="T64" fmla="*/ 12 w 31"/>
              <a:gd name="T65" fmla="*/ 26 h 30"/>
              <a:gd name="T66" fmla="*/ 11 w 31"/>
              <a:gd name="T67" fmla="*/ 27 h 30"/>
              <a:gd name="T68" fmla="*/ 11 w 31"/>
              <a:gd name="T69" fmla="*/ 23 h 30"/>
              <a:gd name="T70" fmla="*/ 12 w 31"/>
              <a:gd name="T71" fmla="*/ 20 h 30"/>
              <a:gd name="T72" fmla="*/ 17 w 31"/>
              <a:gd name="T73" fmla="*/ 10 h 30"/>
              <a:gd name="T74" fmla="*/ 11 w 31"/>
              <a:gd name="T75" fmla="*/ 13 h 30"/>
              <a:gd name="T76" fmla="*/ 15 w 31"/>
              <a:gd name="T77" fmla="*/ 8 h 30"/>
              <a:gd name="T78" fmla="*/ 11 w 31"/>
              <a:gd name="T79" fmla="*/ 16 h 30"/>
              <a:gd name="T80" fmla="*/ 11 w 31"/>
              <a:gd name="T81" fmla="*/ 15 h 30"/>
              <a:gd name="T82" fmla="*/ 11 w 31"/>
              <a:gd name="T83" fmla="*/ 11 h 30"/>
              <a:gd name="T84" fmla="*/ 10 w 31"/>
              <a:gd name="T85" fmla="*/ 18 h 30"/>
              <a:gd name="T86" fmla="*/ 14 w 31"/>
              <a:gd name="T87" fmla="*/ 9 h 30"/>
              <a:gd name="T88" fmla="*/ 11 w 31"/>
              <a:gd name="T89" fmla="*/ 12 h 30"/>
              <a:gd name="T90" fmla="*/ 12 w 31"/>
              <a:gd name="T91" fmla="*/ 7 h 30"/>
              <a:gd name="T92" fmla="*/ 12 w 31"/>
              <a:gd name="T93" fmla="*/ 4 h 30"/>
              <a:gd name="T94" fmla="*/ 10 w 31"/>
              <a:gd name="T95" fmla="*/ 14 h 30"/>
              <a:gd name="T96" fmla="*/ 10 w 31"/>
              <a:gd name="T97" fmla="*/ 15 h 30"/>
              <a:gd name="T98" fmla="*/ 10 w 31"/>
              <a:gd name="T99" fmla="*/ 12 h 30"/>
              <a:gd name="T100" fmla="*/ 12 w 31"/>
              <a:gd name="T101" fmla="*/ 7 h 30"/>
              <a:gd name="T102" fmla="*/ 9 w 31"/>
              <a:gd name="T103" fmla="*/ 11 h 30"/>
              <a:gd name="T104" fmla="*/ 5 w 31"/>
              <a:gd name="T105" fmla="*/ 11 h 30"/>
              <a:gd name="T106" fmla="*/ 12 w 31"/>
              <a:gd name="T107" fmla="*/ 2 h 30"/>
              <a:gd name="T108" fmla="*/ 1 w 31"/>
              <a:gd name="T109" fmla="*/ 12 h 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31" h="30">
                <a:moveTo>
                  <a:pt x="16" y="23"/>
                </a:moveTo>
                <a:cubicBezTo>
                  <a:pt x="14" y="25"/>
                  <a:pt x="13" y="27"/>
                  <a:pt x="11" y="30"/>
                </a:cubicBezTo>
                <a:cubicBezTo>
                  <a:pt x="10" y="30"/>
                  <a:pt x="10" y="28"/>
                  <a:pt x="10" y="28"/>
                </a:cubicBezTo>
                <a:cubicBezTo>
                  <a:pt x="10" y="25"/>
                  <a:pt x="10" y="22"/>
                  <a:pt x="10" y="19"/>
                </a:cubicBezTo>
                <a:cubicBezTo>
                  <a:pt x="8" y="18"/>
                  <a:pt x="6" y="17"/>
                  <a:pt x="5" y="15"/>
                </a:cubicBezTo>
                <a:cubicBezTo>
                  <a:pt x="3" y="14"/>
                  <a:pt x="1" y="13"/>
                  <a:pt x="0" y="11"/>
                </a:cubicBezTo>
                <a:cubicBezTo>
                  <a:pt x="3" y="10"/>
                  <a:pt x="7" y="10"/>
                  <a:pt x="11" y="10"/>
                </a:cubicBezTo>
                <a:cubicBezTo>
                  <a:pt x="11" y="7"/>
                  <a:pt x="11" y="4"/>
                  <a:pt x="11" y="0"/>
                </a:cubicBezTo>
                <a:cubicBezTo>
                  <a:pt x="12" y="1"/>
                  <a:pt x="13" y="2"/>
                  <a:pt x="13" y="3"/>
                </a:cubicBezTo>
                <a:cubicBezTo>
                  <a:pt x="14" y="4"/>
                  <a:pt x="15" y="6"/>
                  <a:pt x="16" y="7"/>
                </a:cubicBezTo>
                <a:cubicBezTo>
                  <a:pt x="16" y="8"/>
                  <a:pt x="17" y="8"/>
                  <a:pt x="17" y="9"/>
                </a:cubicBezTo>
                <a:cubicBezTo>
                  <a:pt x="21" y="9"/>
                  <a:pt x="24" y="9"/>
                  <a:pt x="28" y="8"/>
                </a:cubicBezTo>
                <a:cubicBezTo>
                  <a:pt x="29" y="8"/>
                  <a:pt x="30" y="8"/>
                  <a:pt x="31" y="8"/>
                </a:cubicBezTo>
                <a:cubicBezTo>
                  <a:pt x="30" y="10"/>
                  <a:pt x="28" y="12"/>
                  <a:pt x="27" y="13"/>
                </a:cubicBezTo>
                <a:cubicBezTo>
                  <a:pt x="25" y="14"/>
                  <a:pt x="23" y="16"/>
                  <a:pt x="22" y="17"/>
                </a:cubicBezTo>
                <a:cubicBezTo>
                  <a:pt x="23" y="20"/>
                  <a:pt x="25" y="23"/>
                  <a:pt x="26" y="27"/>
                </a:cubicBezTo>
                <a:cubicBezTo>
                  <a:pt x="26" y="27"/>
                  <a:pt x="25" y="27"/>
                  <a:pt x="24" y="26"/>
                </a:cubicBezTo>
                <a:cubicBezTo>
                  <a:pt x="22" y="25"/>
                  <a:pt x="19" y="25"/>
                  <a:pt x="16" y="23"/>
                </a:cubicBezTo>
                <a:close/>
                <a:moveTo>
                  <a:pt x="24" y="25"/>
                </a:moveTo>
                <a:cubicBezTo>
                  <a:pt x="24" y="25"/>
                  <a:pt x="23" y="25"/>
                  <a:pt x="23" y="25"/>
                </a:cubicBezTo>
                <a:cubicBezTo>
                  <a:pt x="23" y="26"/>
                  <a:pt x="24" y="25"/>
                  <a:pt x="25" y="26"/>
                </a:cubicBezTo>
                <a:lnTo>
                  <a:pt x="24" y="25"/>
                </a:lnTo>
                <a:close/>
                <a:moveTo>
                  <a:pt x="22" y="20"/>
                </a:moveTo>
                <a:cubicBezTo>
                  <a:pt x="22" y="21"/>
                  <a:pt x="22" y="21"/>
                  <a:pt x="22" y="21"/>
                </a:cubicBezTo>
                <a:cubicBezTo>
                  <a:pt x="23" y="22"/>
                  <a:pt x="23" y="23"/>
                  <a:pt x="24" y="24"/>
                </a:cubicBezTo>
                <a:cubicBezTo>
                  <a:pt x="23" y="23"/>
                  <a:pt x="23" y="21"/>
                  <a:pt x="22" y="20"/>
                </a:cubicBezTo>
                <a:close/>
                <a:moveTo>
                  <a:pt x="29" y="9"/>
                </a:moveTo>
                <a:cubicBezTo>
                  <a:pt x="29" y="9"/>
                  <a:pt x="29" y="9"/>
                  <a:pt x="29" y="9"/>
                </a:cubicBezTo>
                <a:cubicBezTo>
                  <a:pt x="29" y="9"/>
                  <a:pt x="30" y="9"/>
                  <a:pt x="30" y="9"/>
                </a:cubicBezTo>
                <a:cubicBezTo>
                  <a:pt x="29" y="9"/>
                  <a:pt x="29" y="9"/>
                  <a:pt x="29" y="9"/>
                </a:cubicBezTo>
                <a:close/>
                <a:moveTo>
                  <a:pt x="18" y="22"/>
                </a:moveTo>
                <a:cubicBezTo>
                  <a:pt x="19" y="22"/>
                  <a:pt x="21" y="24"/>
                  <a:pt x="22" y="24"/>
                </a:cubicBezTo>
                <a:cubicBezTo>
                  <a:pt x="21" y="23"/>
                  <a:pt x="19" y="22"/>
                  <a:pt x="18" y="22"/>
                </a:cubicBezTo>
                <a:close/>
                <a:moveTo>
                  <a:pt x="21" y="22"/>
                </a:moveTo>
                <a:cubicBezTo>
                  <a:pt x="21" y="22"/>
                  <a:pt x="21" y="23"/>
                  <a:pt x="22" y="23"/>
                </a:cubicBezTo>
                <a:cubicBezTo>
                  <a:pt x="22" y="22"/>
                  <a:pt x="22" y="22"/>
                  <a:pt x="21" y="22"/>
                </a:cubicBezTo>
                <a:close/>
                <a:moveTo>
                  <a:pt x="27" y="9"/>
                </a:moveTo>
                <a:cubicBezTo>
                  <a:pt x="27" y="9"/>
                  <a:pt x="27" y="9"/>
                  <a:pt x="27" y="9"/>
                </a:cubicBezTo>
                <a:cubicBezTo>
                  <a:pt x="27" y="10"/>
                  <a:pt x="27" y="10"/>
                  <a:pt x="27" y="11"/>
                </a:cubicBezTo>
                <a:cubicBezTo>
                  <a:pt x="27" y="11"/>
                  <a:pt x="28" y="11"/>
                  <a:pt x="28" y="10"/>
                </a:cubicBezTo>
                <a:cubicBezTo>
                  <a:pt x="27" y="10"/>
                  <a:pt x="28" y="10"/>
                  <a:pt x="27" y="9"/>
                </a:cubicBezTo>
                <a:close/>
                <a:moveTo>
                  <a:pt x="24" y="14"/>
                </a:moveTo>
                <a:cubicBezTo>
                  <a:pt x="24" y="13"/>
                  <a:pt x="25" y="13"/>
                  <a:pt x="25" y="13"/>
                </a:cubicBezTo>
                <a:cubicBezTo>
                  <a:pt x="25" y="12"/>
                  <a:pt x="24" y="13"/>
                  <a:pt x="24" y="14"/>
                </a:cubicBezTo>
                <a:close/>
                <a:moveTo>
                  <a:pt x="26" y="10"/>
                </a:moveTo>
                <a:cubicBezTo>
                  <a:pt x="26" y="10"/>
                  <a:pt x="26" y="10"/>
                  <a:pt x="26" y="10"/>
                </a:cubicBezTo>
                <a:cubicBezTo>
                  <a:pt x="26" y="9"/>
                  <a:pt x="26" y="10"/>
                  <a:pt x="26" y="10"/>
                </a:cubicBezTo>
                <a:close/>
                <a:moveTo>
                  <a:pt x="21" y="18"/>
                </a:moveTo>
                <a:cubicBezTo>
                  <a:pt x="21" y="18"/>
                  <a:pt x="21" y="19"/>
                  <a:pt x="21" y="19"/>
                </a:cubicBezTo>
                <a:cubicBezTo>
                  <a:pt x="21" y="18"/>
                  <a:pt x="21" y="18"/>
                  <a:pt x="21" y="18"/>
                </a:cubicBezTo>
                <a:close/>
                <a:moveTo>
                  <a:pt x="23" y="14"/>
                </a:moveTo>
                <a:cubicBezTo>
                  <a:pt x="23" y="15"/>
                  <a:pt x="23" y="14"/>
                  <a:pt x="24" y="14"/>
                </a:cubicBezTo>
                <a:cubicBezTo>
                  <a:pt x="23" y="14"/>
                  <a:pt x="23" y="14"/>
                  <a:pt x="23" y="14"/>
                </a:cubicBezTo>
                <a:close/>
                <a:moveTo>
                  <a:pt x="20" y="19"/>
                </a:moveTo>
                <a:cubicBezTo>
                  <a:pt x="21" y="20"/>
                  <a:pt x="21" y="20"/>
                  <a:pt x="21" y="20"/>
                </a:cubicBezTo>
                <a:lnTo>
                  <a:pt x="20" y="19"/>
                </a:lnTo>
                <a:close/>
                <a:moveTo>
                  <a:pt x="19" y="20"/>
                </a:moveTo>
                <a:cubicBezTo>
                  <a:pt x="19" y="20"/>
                  <a:pt x="19" y="20"/>
                  <a:pt x="18" y="20"/>
                </a:cubicBezTo>
                <a:cubicBezTo>
                  <a:pt x="19" y="20"/>
                  <a:pt x="20" y="21"/>
                  <a:pt x="20" y="20"/>
                </a:cubicBezTo>
                <a:lnTo>
                  <a:pt x="19" y="20"/>
                </a:lnTo>
                <a:close/>
                <a:moveTo>
                  <a:pt x="22" y="14"/>
                </a:moveTo>
                <a:cubicBezTo>
                  <a:pt x="22" y="14"/>
                  <a:pt x="21" y="13"/>
                  <a:pt x="21" y="14"/>
                </a:cubicBezTo>
                <a:cubicBezTo>
                  <a:pt x="21" y="14"/>
                  <a:pt x="22" y="15"/>
                  <a:pt x="22" y="14"/>
                </a:cubicBezTo>
                <a:cubicBezTo>
                  <a:pt x="22" y="14"/>
                  <a:pt x="22" y="14"/>
                  <a:pt x="22" y="14"/>
                </a:cubicBezTo>
                <a:close/>
                <a:moveTo>
                  <a:pt x="22" y="12"/>
                </a:moveTo>
                <a:cubicBezTo>
                  <a:pt x="22" y="13"/>
                  <a:pt x="23" y="13"/>
                  <a:pt x="23" y="12"/>
                </a:cubicBezTo>
                <a:cubicBezTo>
                  <a:pt x="23" y="12"/>
                  <a:pt x="22" y="12"/>
                  <a:pt x="22" y="12"/>
                </a:cubicBezTo>
                <a:close/>
                <a:moveTo>
                  <a:pt x="23" y="10"/>
                </a:moveTo>
                <a:cubicBezTo>
                  <a:pt x="23" y="10"/>
                  <a:pt x="24" y="10"/>
                  <a:pt x="24" y="10"/>
                </a:cubicBezTo>
                <a:cubicBezTo>
                  <a:pt x="24" y="9"/>
                  <a:pt x="24" y="9"/>
                  <a:pt x="24" y="9"/>
                </a:cubicBezTo>
                <a:cubicBezTo>
                  <a:pt x="24" y="10"/>
                  <a:pt x="23" y="9"/>
                  <a:pt x="23" y="10"/>
                </a:cubicBezTo>
                <a:close/>
                <a:moveTo>
                  <a:pt x="17" y="22"/>
                </a:moveTo>
                <a:cubicBezTo>
                  <a:pt x="18" y="23"/>
                  <a:pt x="18" y="23"/>
                  <a:pt x="18" y="23"/>
                </a:cubicBezTo>
                <a:cubicBezTo>
                  <a:pt x="18" y="22"/>
                  <a:pt x="18" y="22"/>
                  <a:pt x="18" y="22"/>
                </a:cubicBezTo>
                <a:cubicBezTo>
                  <a:pt x="17" y="22"/>
                  <a:pt x="17" y="22"/>
                  <a:pt x="17" y="22"/>
                </a:cubicBezTo>
                <a:close/>
                <a:moveTo>
                  <a:pt x="20" y="16"/>
                </a:moveTo>
                <a:cubicBezTo>
                  <a:pt x="19" y="16"/>
                  <a:pt x="19" y="16"/>
                  <a:pt x="19" y="16"/>
                </a:cubicBezTo>
                <a:cubicBezTo>
                  <a:pt x="19" y="16"/>
                  <a:pt x="20" y="17"/>
                  <a:pt x="20" y="17"/>
                </a:cubicBezTo>
                <a:cubicBezTo>
                  <a:pt x="20" y="16"/>
                  <a:pt x="20" y="16"/>
                  <a:pt x="20" y="16"/>
                </a:cubicBezTo>
                <a:close/>
                <a:moveTo>
                  <a:pt x="16" y="19"/>
                </a:moveTo>
                <a:cubicBezTo>
                  <a:pt x="17" y="19"/>
                  <a:pt x="17" y="19"/>
                  <a:pt x="18" y="19"/>
                </a:cubicBezTo>
                <a:cubicBezTo>
                  <a:pt x="18" y="19"/>
                  <a:pt x="18" y="19"/>
                  <a:pt x="18" y="19"/>
                </a:cubicBezTo>
                <a:cubicBezTo>
                  <a:pt x="18" y="18"/>
                  <a:pt x="16" y="18"/>
                  <a:pt x="16" y="19"/>
                </a:cubicBezTo>
                <a:close/>
                <a:moveTo>
                  <a:pt x="19" y="12"/>
                </a:moveTo>
                <a:cubicBezTo>
                  <a:pt x="20" y="13"/>
                  <a:pt x="20" y="13"/>
                  <a:pt x="21" y="13"/>
                </a:cubicBezTo>
                <a:cubicBezTo>
                  <a:pt x="20" y="12"/>
                  <a:pt x="20" y="12"/>
                  <a:pt x="19" y="12"/>
                </a:cubicBezTo>
                <a:close/>
                <a:moveTo>
                  <a:pt x="17" y="17"/>
                </a:moveTo>
                <a:cubicBezTo>
                  <a:pt x="17" y="18"/>
                  <a:pt x="17" y="18"/>
                  <a:pt x="17" y="18"/>
                </a:cubicBezTo>
                <a:cubicBezTo>
                  <a:pt x="17" y="18"/>
                  <a:pt x="18" y="18"/>
                  <a:pt x="18" y="18"/>
                </a:cubicBezTo>
                <a:lnTo>
                  <a:pt x="17" y="17"/>
                </a:lnTo>
                <a:close/>
                <a:moveTo>
                  <a:pt x="20" y="11"/>
                </a:moveTo>
                <a:cubicBezTo>
                  <a:pt x="21" y="11"/>
                  <a:pt x="21" y="11"/>
                  <a:pt x="21" y="11"/>
                </a:cubicBezTo>
                <a:cubicBezTo>
                  <a:pt x="21" y="11"/>
                  <a:pt x="21" y="11"/>
                  <a:pt x="21" y="11"/>
                </a:cubicBezTo>
                <a:cubicBezTo>
                  <a:pt x="21" y="11"/>
                  <a:pt x="20" y="11"/>
                  <a:pt x="20" y="11"/>
                </a:cubicBezTo>
                <a:close/>
                <a:moveTo>
                  <a:pt x="21" y="10"/>
                </a:moveTo>
                <a:cubicBezTo>
                  <a:pt x="21" y="10"/>
                  <a:pt x="21" y="10"/>
                  <a:pt x="21" y="10"/>
                </a:cubicBezTo>
                <a:cubicBezTo>
                  <a:pt x="22" y="10"/>
                  <a:pt x="22" y="10"/>
                  <a:pt x="22" y="10"/>
                </a:cubicBezTo>
                <a:lnTo>
                  <a:pt x="21" y="10"/>
                </a:lnTo>
                <a:close/>
                <a:moveTo>
                  <a:pt x="15" y="22"/>
                </a:moveTo>
                <a:cubicBezTo>
                  <a:pt x="15" y="22"/>
                  <a:pt x="14" y="23"/>
                  <a:pt x="15" y="23"/>
                </a:cubicBezTo>
                <a:cubicBezTo>
                  <a:pt x="15" y="23"/>
                  <a:pt x="15" y="22"/>
                  <a:pt x="15" y="22"/>
                </a:cubicBezTo>
                <a:cubicBezTo>
                  <a:pt x="15" y="22"/>
                  <a:pt x="15" y="22"/>
                  <a:pt x="15" y="22"/>
                </a:cubicBezTo>
                <a:close/>
                <a:moveTo>
                  <a:pt x="12" y="18"/>
                </a:moveTo>
                <a:cubicBezTo>
                  <a:pt x="13" y="20"/>
                  <a:pt x="15" y="20"/>
                  <a:pt x="16" y="20"/>
                </a:cubicBezTo>
                <a:cubicBezTo>
                  <a:pt x="15" y="19"/>
                  <a:pt x="13" y="17"/>
                  <a:pt x="12" y="18"/>
                </a:cubicBezTo>
                <a:close/>
                <a:moveTo>
                  <a:pt x="15" y="13"/>
                </a:moveTo>
                <a:cubicBezTo>
                  <a:pt x="16" y="14"/>
                  <a:pt x="18" y="15"/>
                  <a:pt x="19" y="15"/>
                </a:cubicBezTo>
                <a:cubicBezTo>
                  <a:pt x="18" y="14"/>
                  <a:pt x="16" y="13"/>
                  <a:pt x="15" y="13"/>
                </a:cubicBezTo>
                <a:close/>
                <a:moveTo>
                  <a:pt x="13" y="25"/>
                </a:moveTo>
                <a:cubicBezTo>
                  <a:pt x="13" y="26"/>
                  <a:pt x="13" y="26"/>
                  <a:pt x="13" y="26"/>
                </a:cubicBezTo>
                <a:cubicBezTo>
                  <a:pt x="12" y="26"/>
                  <a:pt x="12" y="26"/>
                  <a:pt x="12" y="26"/>
                </a:cubicBezTo>
                <a:cubicBezTo>
                  <a:pt x="12" y="27"/>
                  <a:pt x="10" y="27"/>
                  <a:pt x="11" y="28"/>
                </a:cubicBezTo>
                <a:cubicBezTo>
                  <a:pt x="11" y="27"/>
                  <a:pt x="13" y="26"/>
                  <a:pt x="13" y="25"/>
                </a:cubicBezTo>
                <a:close/>
                <a:moveTo>
                  <a:pt x="17" y="13"/>
                </a:moveTo>
                <a:cubicBezTo>
                  <a:pt x="18" y="13"/>
                  <a:pt x="18" y="14"/>
                  <a:pt x="19" y="14"/>
                </a:cubicBezTo>
                <a:cubicBezTo>
                  <a:pt x="18" y="14"/>
                  <a:pt x="18" y="13"/>
                  <a:pt x="17" y="13"/>
                </a:cubicBezTo>
                <a:close/>
                <a:moveTo>
                  <a:pt x="14" y="16"/>
                </a:moveTo>
                <a:cubicBezTo>
                  <a:pt x="14" y="16"/>
                  <a:pt x="13" y="16"/>
                  <a:pt x="14" y="17"/>
                </a:cubicBezTo>
                <a:cubicBezTo>
                  <a:pt x="14" y="17"/>
                  <a:pt x="15" y="17"/>
                  <a:pt x="16" y="17"/>
                </a:cubicBezTo>
                <a:cubicBezTo>
                  <a:pt x="17" y="17"/>
                  <a:pt x="17" y="17"/>
                  <a:pt x="17" y="17"/>
                </a:cubicBezTo>
                <a:cubicBezTo>
                  <a:pt x="16" y="17"/>
                  <a:pt x="15" y="16"/>
                  <a:pt x="14" y="16"/>
                </a:cubicBezTo>
                <a:close/>
                <a:moveTo>
                  <a:pt x="12" y="22"/>
                </a:moveTo>
                <a:cubicBezTo>
                  <a:pt x="12" y="23"/>
                  <a:pt x="13" y="23"/>
                  <a:pt x="13" y="23"/>
                </a:cubicBezTo>
                <a:cubicBezTo>
                  <a:pt x="14" y="23"/>
                  <a:pt x="14" y="23"/>
                  <a:pt x="14" y="23"/>
                </a:cubicBezTo>
                <a:cubicBezTo>
                  <a:pt x="13" y="23"/>
                  <a:pt x="13" y="23"/>
                  <a:pt x="12" y="22"/>
                </a:cubicBezTo>
                <a:close/>
                <a:moveTo>
                  <a:pt x="19" y="10"/>
                </a:moveTo>
                <a:cubicBezTo>
                  <a:pt x="18" y="10"/>
                  <a:pt x="18" y="10"/>
                  <a:pt x="18" y="10"/>
                </a:cubicBezTo>
                <a:cubicBezTo>
                  <a:pt x="18" y="11"/>
                  <a:pt x="19" y="11"/>
                  <a:pt x="19" y="11"/>
                </a:cubicBezTo>
                <a:cubicBezTo>
                  <a:pt x="19" y="11"/>
                  <a:pt x="19" y="10"/>
                  <a:pt x="19" y="10"/>
                </a:cubicBezTo>
                <a:close/>
                <a:moveTo>
                  <a:pt x="11" y="24"/>
                </a:moveTo>
                <a:cubicBezTo>
                  <a:pt x="10" y="25"/>
                  <a:pt x="11" y="25"/>
                  <a:pt x="11" y="25"/>
                </a:cubicBezTo>
                <a:cubicBezTo>
                  <a:pt x="11" y="25"/>
                  <a:pt x="11" y="25"/>
                  <a:pt x="12" y="26"/>
                </a:cubicBezTo>
                <a:cubicBezTo>
                  <a:pt x="12" y="25"/>
                  <a:pt x="12" y="25"/>
                  <a:pt x="12" y="25"/>
                </a:cubicBezTo>
                <a:cubicBezTo>
                  <a:pt x="11" y="25"/>
                  <a:pt x="11" y="24"/>
                  <a:pt x="11" y="24"/>
                </a:cubicBezTo>
                <a:close/>
                <a:moveTo>
                  <a:pt x="11" y="26"/>
                </a:moveTo>
                <a:cubicBezTo>
                  <a:pt x="11" y="27"/>
                  <a:pt x="11" y="27"/>
                  <a:pt x="11" y="27"/>
                </a:cubicBezTo>
                <a:lnTo>
                  <a:pt x="11" y="26"/>
                </a:lnTo>
                <a:close/>
                <a:moveTo>
                  <a:pt x="11" y="22"/>
                </a:moveTo>
                <a:cubicBezTo>
                  <a:pt x="11" y="23"/>
                  <a:pt x="10" y="23"/>
                  <a:pt x="11" y="23"/>
                </a:cubicBezTo>
                <a:cubicBezTo>
                  <a:pt x="11" y="23"/>
                  <a:pt x="11" y="23"/>
                  <a:pt x="11" y="23"/>
                </a:cubicBezTo>
                <a:cubicBezTo>
                  <a:pt x="11" y="23"/>
                  <a:pt x="11" y="22"/>
                  <a:pt x="11" y="22"/>
                </a:cubicBezTo>
                <a:close/>
                <a:moveTo>
                  <a:pt x="11" y="20"/>
                </a:moveTo>
                <a:cubicBezTo>
                  <a:pt x="11" y="21"/>
                  <a:pt x="11" y="21"/>
                  <a:pt x="11" y="21"/>
                </a:cubicBezTo>
                <a:cubicBezTo>
                  <a:pt x="11" y="21"/>
                  <a:pt x="12" y="21"/>
                  <a:pt x="12" y="20"/>
                </a:cubicBezTo>
                <a:cubicBezTo>
                  <a:pt x="12" y="20"/>
                  <a:pt x="11" y="20"/>
                  <a:pt x="11" y="20"/>
                </a:cubicBezTo>
                <a:close/>
                <a:moveTo>
                  <a:pt x="16" y="10"/>
                </a:moveTo>
                <a:cubicBezTo>
                  <a:pt x="16" y="11"/>
                  <a:pt x="16" y="11"/>
                  <a:pt x="16" y="11"/>
                </a:cubicBezTo>
                <a:cubicBezTo>
                  <a:pt x="17" y="10"/>
                  <a:pt x="17" y="10"/>
                  <a:pt x="17" y="10"/>
                </a:cubicBezTo>
                <a:cubicBezTo>
                  <a:pt x="16" y="10"/>
                  <a:pt x="16" y="10"/>
                  <a:pt x="16" y="10"/>
                </a:cubicBezTo>
                <a:close/>
                <a:moveTo>
                  <a:pt x="11" y="13"/>
                </a:moveTo>
                <a:cubicBezTo>
                  <a:pt x="12" y="14"/>
                  <a:pt x="14" y="15"/>
                  <a:pt x="15" y="14"/>
                </a:cubicBezTo>
                <a:cubicBezTo>
                  <a:pt x="13" y="14"/>
                  <a:pt x="12" y="13"/>
                  <a:pt x="11" y="13"/>
                </a:cubicBezTo>
                <a:close/>
                <a:moveTo>
                  <a:pt x="11" y="18"/>
                </a:moveTo>
                <a:cubicBezTo>
                  <a:pt x="10" y="19"/>
                  <a:pt x="11" y="19"/>
                  <a:pt x="12" y="19"/>
                </a:cubicBezTo>
                <a:cubicBezTo>
                  <a:pt x="11" y="19"/>
                  <a:pt x="11" y="18"/>
                  <a:pt x="11" y="18"/>
                </a:cubicBezTo>
                <a:close/>
                <a:moveTo>
                  <a:pt x="15" y="8"/>
                </a:moveTo>
                <a:cubicBezTo>
                  <a:pt x="15" y="8"/>
                  <a:pt x="16" y="9"/>
                  <a:pt x="15" y="10"/>
                </a:cubicBezTo>
                <a:cubicBezTo>
                  <a:pt x="15" y="10"/>
                  <a:pt x="16" y="10"/>
                  <a:pt x="16" y="9"/>
                </a:cubicBezTo>
                <a:cubicBezTo>
                  <a:pt x="16" y="9"/>
                  <a:pt x="16" y="8"/>
                  <a:pt x="15" y="8"/>
                </a:cubicBezTo>
                <a:close/>
                <a:moveTo>
                  <a:pt x="11" y="16"/>
                </a:moveTo>
                <a:cubicBezTo>
                  <a:pt x="11" y="17"/>
                  <a:pt x="12" y="18"/>
                  <a:pt x="12" y="17"/>
                </a:cubicBezTo>
                <a:cubicBezTo>
                  <a:pt x="12" y="17"/>
                  <a:pt x="11" y="16"/>
                  <a:pt x="11" y="16"/>
                </a:cubicBezTo>
                <a:close/>
                <a:moveTo>
                  <a:pt x="11" y="14"/>
                </a:moveTo>
                <a:cubicBezTo>
                  <a:pt x="11" y="15"/>
                  <a:pt x="11" y="15"/>
                  <a:pt x="11" y="15"/>
                </a:cubicBezTo>
                <a:cubicBezTo>
                  <a:pt x="12" y="16"/>
                  <a:pt x="12" y="16"/>
                  <a:pt x="13" y="16"/>
                </a:cubicBezTo>
                <a:cubicBezTo>
                  <a:pt x="12" y="15"/>
                  <a:pt x="12" y="14"/>
                  <a:pt x="11" y="14"/>
                </a:cubicBezTo>
                <a:close/>
                <a:moveTo>
                  <a:pt x="13" y="11"/>
                </a:moveTo>
                <a:cubicBezTo>
                  <a:pt x="12" y="11"/>
                  <a:pt x="12" y="11"/>
                  <a:pt x="11" y="11"/>
                </a:cubicBezTo>
                <a:cubicBezTo>
                  <a:pt x="12" y="12"/>
                  <a:pt x="14" y="13"/>
                  <a:pt x="14" y="12"/>
                </a:cubicBezTo>
                <a:cubicBezTo>
                  <a:pt x="14" y="12"/>
                  <a:pt x="13" y="11"/>
                  <a:pt x="13" y="11"/>
                </a:cubicBezTo>
                <a:close/>
                <a:moveTo>
                  <a:pt x="8" y="17"/>
                </a:moveTo>
                <a:cubicBezTo>
                  <a:pt x="8" y="17"/>
                  <a:pt x="10" y="18"/>
                  <a:pt x="10" y="18"/>
                </a:cubicBezTo>
                <a:cubicBezTo>
                  <a:pt x="9" y="18"/>
                  <a:pt x="9" y="17"/>
                  <a:pt x="8" y="17"/>
                </a:cubicBezTo>
                <a:close/>
                <a:moveTo>
                  <a:pt x="14" y="9"/>
                </a:moveTo>
                <a:cubicBezTo>
                  <a:pt x="14" y="10"/>
                  <a:pt x="14" y="10"/>
                  <a:pt x="14" y="10"/>
                </a:cubicBezTo>
                <a:cubicBezTo>
                  <a:pt x="14" y="9"/>
                  <a:pt x="14" y="9"/>
                  <a:pt x="14" y="9"/>
                </a:cubicBezTo>
                <a:close/>
                <a:moveTo>
                  <a:pt x="14" y="8"/>
                </a:moveTo>
                <a:cubicBezTo>
                  <a:pt x="14" y="8"/>
                  <a:pt x="14" y="8"/>
                  <a:pt x="14" y="8"/>
                </a:cubicBezTo>
                <a:cubicBezTo>
                  <a:pt x="14" y="8"/>
                  <a:pt x="14" y="8"/>
                  <a:pt x="14" y="8"/>
                </a:cubicBezTo>
                <a:close/>
                <a:moveTo>
                  <a:pt x="11" y="12"/>
                </a:moveTo>
                <a:cubicBezTo>
                  <a:pt x="11" y="12"/>
                  <a:pt x="11" y="12"/>
                  <a:pt x="11" y="12"/>
                </a:cubicBezTo>
                <a:cubicBezTo>
                  <a:pt x="12" y="13"/>
                  <a:pt x="12" y="13"/>
                  <a:pt x="12" y="13"/>
                </a:cubicBezTo>
                <a:lnTo>
                  <a:pt x="11" y="12"/>
                </a:lnTo>
                <a:close/>
                <a:moveTo>
                  <a:pt x="12" y="7"/>
                </a:moveTo>
                <a:cubicBezTo>
                  <a:pt x="11" y="8"/>
                  <a:pt x="12" y="8"/>
                  <a:pt x="11" y="9"/>
                </a:cubicBezTo>
                <a:cubicBezTo>
                  <a:pt x="12" y="9"/>
                  <a:pt x="12" y="9"/>
                  <a:pt x="13" y="9"/>
                </a:cubicBezTo>
                <a:cubicBezTo>
                  <a:pt x="13" y="9"/>
                  <a:pt x="13" y="8"/>
                  <a:pt x="12" y="7"/>
                </a:cubicBezTo>
                <a:close/>
                <a:moveTo>
                  <a:pt x="12" y="4"/>
                </a:moveTo>
                <a:cubicBezTo>
                  <a:pt x="11" y="5"/>
                  <a:pt x="13" y="6"/>
                  <a:pt x="14" y="7"/>
                </a:cubicBezTo>
                <a:cubicBezTo>
                  <a:pt x="14" y="6"/>
                  <a:pt x="13" y="5"/>
                  <a:pt x="12" y="4"/>
                </a:cubicBezTo>
                <a:close/>
                <a:moveTo>
                  <a:pt x="8" y="13"/>
                </a:moveTo>
                <a:cubicBezTo>
                  <a:pt x="9" y="13"/>
                  <a:pt x="9" y="14"/>
                  <a:pt x="10" y="14"/>
                </a:cubicBezTo>
                <a:cubicBezTo>
                  <a:pt x="10" y="14"/>
                  <a:pt x="10" y="14"/>
                  <a:pt x="10" y="14"/>
                </a:cubicBezTo>
                <a:cubicBezTo>
                  <a:pt x="10" y="13"/>
                  <a:pt x="9" y="13"/>
                  <a:pt x="8" y="13"/>
                </a:cubicBezTo>
                <a:close/>
                <a:moveTo>
                  <a:pt x="8" y="14"/>
                </a:moveTo>
                <a:cubicBezTo>
                  <a:pt x="8" y="14"/>
                  <a:pt x="9" y="15"/>
                  <a:pt x="10" y="15"/>
                </a:cubicBezTo>
                <a:cubicBezTo>
                  <a:pt x="9" y="14"/>
                  <a:pt x="9" y="13"/>
                  <a:pt x="8" y="14"/>
                </a:cubicBezTo>
                <a:close/>
                <a:moveTo>
                  <a:pt x="10" y="11"/>
                </a:moveTo>
                <a:cubicBezTo>
                  <a:pt x="10" y="11"/>
                  <a:pt x="10" y="11"/>
                  <a:pt x="9" y="12"/>
                </a:cubicBezTo>
                <a:cubicBezTo>
                  <a:pt x="10" y="12"/>
                  <a:pt x="10" y="12"/>
                  <a:pt x="10" y="12"/>
                </a:cubicBezTo>
                <a:cubicBezTo>
                  <a:pt x="11" y="12"/>
                  <a:pt x="11" y="11"/>
                  <a:pt x="10" y="11"/>
                </a:cubicBezTo>
                <a:close/>
                <a:moveTo>
                  <a:pt x="12" y="6"/>
                </a:moveTo>
                <a:cubicBezTo>
                  <a:pt x="12" y="7"/>
                  <a:pt x="12" y="7"/>
                  <a:pt x="12" y="7"/>
                </a:cubicBezTo>
                <a:cubicBezTo>
                  <a:pt x="12" y="7"/>
                  <a:pt x="12" y="7"/>
                  <a:pt x="12" y="7"/>
                </a:cubicBezTo>
                <a:cubicBezTo>
                  <a:pt x="12" y="7"/>
                  <a:pt x="12" y="6"/>
                  <a:pt x="12" y="6"/>
                </a:cubicBezTo>
                <a:close/>
                <a:moveTo>
                  <a:pt x="8" y="11"/>
                </a:moveTo>
                <a:cubicBezTo>
                  <a:pt x="8" y="11"/>
                  <a:pt x="8" y="11"/>
                  <a:pt x="9" y="12"/>
                </a:cubicBezTo>
                <a:cubicBezTo>
                  <a:pt x="9" y="11"/>
                  <a:pt x="9" y="11"/>
                  <a:pt x="9" y="11"/>
                </a:cubicBezTo>
                <a:cubicBezTo>
                  <a:pt x="9" y="11"/>
                  <a:pt x="8" y="11"/>
                  <a:pt x="8" y="11"/>
                </a:cubicBezTo>
                <a:close/>
                <a:moveTo>
                  <a:pt x="5" y="11"/>
                </a:moveTo>
                <a:cubicBezTo>
                  <a:pt x="6" y="12"/>
                  <a:pt x="7" y="13"/>
                  <a:pt x="8" y="12"/>
                </a:cubicBezTo>
                <a:cubicBezTo>
                  <a:pt x="7" y="12"/>
                  <a:pt x="5" y="11"/>
                  <a:pt x="5" y="11"/>
                </a:cubicBezTo>
                <a:close/>
                <a:moveTo>
                  <a:pt x="12" y="2"/>
                </a:moveTo>
                <a:cubicBezTo>
                  <a:pt x="12" y="3"/>
                  <a:pt x="12" y="3"/>
                  <a:pt x="12" y="3"/>
                </a:cubicBezTo>
                <a:cubicBezTo>
                  <a:pt x="12" y="3"/>
                  <a:pt x="12" y="3"/>
                  <a:pt x="12" y="3"/>
                </a:cubicBezTo>
                <a:lnTo>
                  <a:pt x="12" y="2"/>
                </a:lnTo>
                <a:close/>
                <a:moveTo>
                  <a:pt x="3" y="12"/>
                </a:moveTo>
                <a:cubicBezTo>
                  <a:pt x="4" y="13"/>
                  <a:pt x="4" y="13"/>
                  <a:pt x="4" y="13"/>
                </a:cubicBezTo>
                <a:lnTo>
                  <a:pt x="3" y="12"/>
                </a:lnTo>
                <a:close/>
                <a:moveTo>
                  <a:pt x="1" y="12"/>
                </a:moveTo>
                <a:cubicBezTo>
                  <a:pt x="2" y="12"/>
                  <a:pt x="2" y="12"/>
                  <a:pt x="2" y="12"/>
                </a:cubicBezTo>
                <a:cubicBezTo>
                  <a:pt x="2" y="11"/>
                  <a:pt x="2" y="11"/>
                  <a:pt x="2" y="11"/>
                </a:cubicBezTo>
                <a:cubicBezTo>
                  <a:pt x="2" y="11"/>
                  <a:pt x="2" y="11"/>
                  <a:pt x="1" y="12"/>
                </a:cubicBezTo>
                <a:close/>
              </a:path>
            </a:pathLst>
          </a:custGeom>
          <a:solidFill>
            <a:srgbClr val="6FCEC8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17" name="Freeform 30"/>
          <p:cNvSpPr>
            <a:spLocks noEditPoints="1"/>
          </p:cNvSpPr>
          <p:nvPr/>
        </p:nvSpPr>
        <p:spPr bwMode="auto">
          <a:xfrm>
            <a:off x="11077432" y="419966"/>
            <a:ext cx="335491" cy="324806"/>
          </a:xfrm>
          <a:custGeom>
            <a:avLst/>
            <a:gdLst>
              <a:gd name="T0" fmla="*/ 10 w 31"/>
              <a:gd name="T1" fmla="*/ 19 h 30"/>
              <a:gd name="T2" fmla="*/ 11 w 31"/>
              <a:gd name="T3" fmla="*/ 0 h 30"/>
              <a:gd name="T4" fmla="*/ 28 w 31"/>
              <a:gd name="T5" fmla="*/ 8 h 30"/>
              <a:gd name="T6" fmla="*/ 26 w 31"/>
              <a:gd name="T7" fmla="*/ 27 h 30"/>
              <a:gd name="T8" fmla="*/ 23 w 31"/>
              <a:gd name="T9" fmla="*/ 25 h 30"/>
              <a:gd name="T10" fmla="*/ 22 w 31"/>
              <a:gd name="T11" fmla="*/ 21 h 30"/>
              <a:gd name="T12" fmla="*/ 29 w 31"/>
              <a:gd name="T13" fmla="*/ 9 h 30"/>
              <a:gd name="T14" fmla="*/ 22 w 31"/>
              <a:gd name="T15" fmla="*/ 24 h 30"/>
              <a:gd name="T16" fmla="*/ 21 w 31"/>
              <a:gd name="T17" fmla="*/ 22 h 30"/>
              <a:gd name="T18" fmla="*/ 28 w 31"/>
              <a:gd name="T19" fmla="*/ 10 h 30"/>
              <a:gd name="T20" fmla="*/ 24 w 31"/>
              <a:gd name="T21" fmla="*/ 14 h 30"/>
              <a:gd name="T22" fmla="*/ 21 w 31"/>
              <a:gd name="T23" fmla="*/ 18 h 30"/>
              <a:gd name="T24" fmla="*/ 24 w 31"/>
              <a:gd name="T25" fmla="*/ 14 h 30"/>
              <a:gd name="T26" fmla="*/ 20 w 31"/>
              <a:gd name="T27" fmla="*/ 19 h 30"/>
              <a:gd name="T28" fmla="*/ 19 w 31"/>
              <a:gd name="T29" fmla="*/ 20 h 30"/>
              <a:gd name="T30" fmla="*/ 22 w 31"/>
              <a:gd name="T31" fmla="*/ 14 h 30"/>
              <a:gd name="T32" fmla="*/ 23 w 31"/>
              <a:gd name="T33" fmla="*/ 10 h 30"/>
              <a:gd name="T34" fmla="*/ 17 w 31"/>
              <a:gd name="T35" fmla="*/ 22 h 30"/>
              <a:gd name="T36" fmla="*/ 20 w 31"/>
              <a:gd name="T37" fmla="*/ 16 h 30"/>
              <a:gd name="T38" fmla="*/ 16 w 31"/>
              <a:gd name="T39" fmla="*/ 19 h 30"/>
              <a:gd name="T40" fmla="*/ 19 w 31"/>
              <a:gd name="T41" fmla="*/ 12 h 30"/>
              <a:gd name="T42" fmla="*/ 17 w 31"/>
              <a:gd name="T43" fmla="*/ 18 h 30"/>
              <a:gd name="T44" fmla="*/ 21 w 31"/>
              <a:gd name="T45" fmla="*/ 11 h 30"/>
              <a:gd name="T46" fmla="*/ 21 w 31"/>
              <a:gd name="T47" fmla="*/ 10 h 30"/>
              <a:gd name="T48" fmla="*/ 15 w 31"/>
              <a:gd name="T49" fmla="*/ 23 h 30"/>
              <a:gd name="T50" fmla="*/ 16 w 31"/>
              <a:gd name="T51" fmla="*/ 20 h 30"/>
              <a:gd name="T52" fmla="*/ 15 w 31"/>
              <a:gd name="T53" fmla="*/ 13 h 30"/>
              <a:gd name="T54" fmla="*/ 11 w 31"/>
              <a:gd name="T55" fmla="*/ 28 h 30"/>
              <a:gd name="T56" fmla="*/ 17 w 31"/>
              <a:gd name="T57" fmla="*/ 13 h 30"/>
              <a:gd name="T58" fmla="*/ 17 w 31"/>
              <a:gd name="T59" fmla="*/ 17 h 30"/>
              <a:gd name="T60" fmla="*/ 14 w 31"/>
              <a:gd name="T61" fmla="*/ 23 h 30"/>
              <a:gd name="T62" fmla="*/ 19 w 31"/>
              <a:gd name="T63" fmla="*/ 11 h 30"/>
              <a:gd name="T64" fmla="*/ 12 w 31"/>
              <a:gd name="T65" fmla="*/ 26 h 30"/>
              <a:gd name="T66" fmla="*/ 11 w 31"/>
              <a:gd name="T67" fmla="*/ 27 h 30"/>
              <a:gd name="T68" fmla="*/ 11 w 31"/>
              <a:gd name="T69" fmla="*/ 23 h 30"/>
              <a:gd name="T70" fmla="*/ 12 w 31"/>
              <a:gd name="T71" fmla="*/ 20 h 30"/>
              <a:gd name="T72" fmla="*/ 17 w 31"/>
              <a:gd name="T73" fmla="*/ 10 h 30"/>
              <a:gd name="T74" fmla="*/ 11 w 31"/>
              <a:gd name="T75" fmla="*/ 13 h 30"/>
              <a:gd name="T76" fmla="*/ 15 w 31"/>
              <a:gd name="T77" fmla="*/ 8 h 30"/>
              <a:gd name="T78" fmla="*/ 11 w 31"/>
              <a:gd name="T79" fmla="*/ 16 h 30"/>
              <a:gd name="T80" fmla="*/ 11 w 31"/>
              <a:gd name="T81" fmla="*/ 15 h 30"/>
              <a:gd name="T82" fmla="*/ 11 w 31"/>
              <a:gd name="T83" fmla="*/ 11 h 30"/>
              <a:gd name="T84" fmla="*/ 10 w 31"/>
              <a:gd name="T85" fmla="*/ 18 h 30"/>
              <a:gd name="T86" fmla="*/ 14 w 31"/>
              <a:gd name="T87" fmla="*/ 9 h 30"/>
              <a:gd name="T88" fmla="*/ 11 w 31"/>
              <a:gd name="T89" fmla="*/ 12 h 30"/>
              <a:gd name="T90" fmla="*/ 12 w 31"/>
              <a:gd name="T91" fmla="*/ 7 h 30"/>
              <a:gd name="T92" fmla="*/ 12 w 31"/>
              <a:gd name="T93" fmla="*/ 4 h 30"/>
              <a:gd name="T94" fmla="*/ 10 w 31"/>
              <a:gd name="T95" fmla="*/ 14 h 30"/>
              <a:gd name="T96" fmla="*/ 10 w 31"/>
              <a:gd name="T97" fmla="*/ 15 h 30"/>
              <a:gd name="T98" fmla="*/ 10 w 31"/>
              <a:gd name="T99" fmla="*/ 12 h 30"/>
              <a:gd name="T100" fmla="*/ 12 w 31"/>
              <a:gd name="T101" fmla="*/ 7 h 30"/>
              <a:gd name="T102" fmla="*/ 9 w 31"/>
              <a:gd name="T103" fmla="*/ 11 h 30"/>
              <a:gd name="T104" fmla="*/ 5 w 31"/>
              <a:gd name="T105" fmla="*/ 11 h 30"/>
              <a:gd name="T106" fmla="*/ 12 w 31"/>
              <a:gd name="T107" fmla="*/ 2 h 30"/>
              <a:gd name="T108" fmla="*/ 1 w 31"/>
              <a:gd name="T109" fmla="*/ 12 h 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31" h="30">
                <a:moveTo>
                  <a:pt x="16" y="23"/>
                </a:moveTo>
                <a:cubicBezTo>
                  <a:pt x="14" y="25"/>
                  <a:pt x="13" y="27"/>
                  <a:pt x="11" y="30"/>
                </a:cubicBezTo>
                <a:cubicBezTo>
                  <a:pt x="10" y="30"/>
                  <a:pt x="10" y="28"/>
                  <a:pt x="10" y="28"/>
                </a:cubicBezTo>
                <a:cubicBezTo>
                  <a:pt x="10" y="25"/>
                  <a:pt x="10" y="22"/>
                  <a:pt x="10" y="19"/>
                </a:cubicBezTo>
                <a:cubicBezTo>
                  <a:pt x="8" y="18"/>
                  <a:pt x="6" y="17"/>
                  <a:pt x="5" y="15"/>
                </a:cubicBezTo>
                <a:cubicBezTo>
                  <a:pt x="3" y="14"/>
                  <a:pt x="1" y="13"/>
                  <a:pt x="0" y="11"/>
                </a:cubicBezTo>
                <a:cubicBezTo>
                  <a:pt x="3" y="10"/>
                  <a:pt x="7" y="10"/>
                  <a:pt x="11" y="10"/>
                </a:cubicBezTo>
                <a:cubicBezTo>
                  <a:pt x="11" y="7"/>
                  <a:pt x="11" y="4"/>
                  <a:pt x="11" y="0"/>
                </a:cubicBezTo>
                <a:cubicBezTo>
                  <a:pt x="12" y="1"/>
                  <a:pt x="13" y="2"/>
                  <a:pt x="13" y="3"/>
                </a:cubicBezTo>
                <a:cubicBezTo>
                  <a:pt x="14" y="4"/>
                  <a:pt x="15" y="6"/>
                  <a:pt x="16" y="7"/>
                </a:cubicBezTo>
                <a:cubicBezTo>
                  <a:pt x="16" y="8"/>
                  <a:pt x="17" y="8"/>
                  <a:pt x="17" y="9"/>
                </a:cubicBezTo>
                <a:cubicBezTo>
                  <a:pt x="21" y="9"/>
                  <a:pt x="24" y="9"/>
                  <a:pt x="28" y="8"/>
                </a:cubicBezTo>
                <a:cubicBezTo>
                  <a:pt x="29" y="8"/>
                  <a:pt x="30" y="8"/>
                  <a:pt x="31" y="8"/>
                </a:cubicBezTo>
                <a:cubicBezTo>
                  <a:pt x="30" y="10"/>
                  <a:pt x="28" y="12"/>
                  <a:pt x="27" y="13"/>
                </a:cubicBezTo>
                <a:cubicBezTo>
                  <a:pt x="25" y="14"/>
                  <a:pt x="23" y="16"/>
                  <a:pt x="22" y="17"/>
                </a:cubicBezTo>
                <a:cubicBezTo>
                  <a:pt x="23" y="20"/>
                  <a:pt x="25" y="23"/>
                  <a:pt x="26" y="27"/>
                </a:cubicBezTo>
                <a:cubicBezTo>
                  <a:pt x="26" y="27"/>
                  <a:pt x="25" y="27"/>
                  <a:pt x="24" y="26"/>
                </a:cubicBezTo>
                <a:cubicBezTo>
                  <a:pt x="22" y="25"/>
                  <a:pt x="19" y="25"/>
                  <a:pt x="16" y="23"/>
                </a:cubicBezTo>
                <a:close/>
                <a:moveTo>
                  <a:pt x="24" y="25"/>
                </a:moveTo>
                <a:cubicBezTo>
                  <a:pt x="24" y="25"/>
                  <a:pt x="23" y="25"/>
                  <a:pt x="23" y="25"/>
                </a:cubicBezTo>
                <a:cubicBezTo>
                  <a:pt x="23" y="26"/>
                  <a:pt x="24" y="25"/>
                  <a:pt x="25" y="26"/>
                </a:cubicBezTo>
                <a:lnTo>
                  <a:pt x="24" y="25"/>
                </a:lnTo>
                <a:close/>
                <a:moveTo>
                  <a:pt x="22" y="20"/>
                </a:moveTo>
                <a:cubicBezTo>
                  <a:pt x="22" y="21"/>
                  <a:pt x="22" y="21"/>
                  <a:pt x="22" y="21"/>
                </a:cubicBezTo>
                <a:cubicBezTo>
                  <a:pt x="23" y="22"/>
                  <a:pt x="23" y="23"/>
                  <a:pt x="24" y="24"/>
                </a:cubicBezTo>
                <a:cubicBezTo>
                  <a:pt x="23" y="23"/>
                  <a:pt x="23" y="21"/>
                  <a:pt x="22" y="20"/>
                </a:cubicBezTo>
                <a:close/>
                <a:moveTo>
                  <a:pt x="29" y="9"/>
                </a:moveTo>
                <a:cubicBezTo>
                  <a:pt x="29" y="9"/>
                  <a:pt x="29" y="9"/>
                  <a:pt x="29" y="9"/>
                </a:cubicBezTo>
                <a:cubicBezTo>
                  <a:pt x="29" y="9"/>
                  <a:pt x="30" y="9"/>
                  <a:pt x="30" y="9"/>
                </a:cubicBezTo>
                <a:cubicBezTo>
                  <a:pt x="29" y="9"/>
                  <a:pt x="29" y="9"/>
                  <a:pt x="29" y="9"/>
                </a:cubicBezTo>
                <a:close/>
                <a:moveTo>
                  <a:pt x="18" y="22"/>
                </a:moveTo>
                <a:cubicBezTo>
                  <a:pt x="19" y="22"/>
                  <a:pt x="21" y="24"/>
                  <a:pt x="22" y="24"/>
                </a:cubicBezTo>
                <a:cubicBezTo>
                  <a:pt x="21" y="23"/>
                  <a:pt x="19" y="22"/>
                  <a:pt x="18" y="22"/>
                </a:cubicBezTo>
                <a:close/>
                <a:moveTo>
                  <a:pt x="21" y="22"/>
                </a:moveTo>
                <a:cubicBezTo>
                  <a:pt x="21" y="22"/>
                  <a:pt x="21" y="23"/>
                  <a:pt x="22" y="23"/>
                </a:cubicBezTo>
                <a:cubicBezTo>
                  <a:pt x="22" y="22"/>
                  <a:pt x="22" y="22"/>
                  <a:pt x="21" y="22"/>
                </a:cubicBezTo>
                <a:close/>
                <a:moveTo>
                  <a:pt x="27" y="9"/>
                </a:moveTo>
                <a:cubicBezTo>
                  <a:pt x="27" y="9"/>
                  <a:pt x="27" y="9"/>
                  <a:pt x="27" y="9"/>
                </a:cubicBezTo>
                <a:cubicBezTo>
                  <a:pt x="27" y="10"/>
                  <a:pt x="27" y="10"/>
                  <a:pt x="27" y="11"/>
                </a:cubicBezTo>
                <a:cubicBezTo>
                  <a:pt x="27" y="11"/>
                  <a:pt x="28" y="11"/>
                  <a:pt x="28" y="10"/>
                </a:cubicBezTo>
                <a:cubicBezTo>
                  <a:pt x="27" y="10"/>
                  <a:pt x="28" y="10"/>
                  <a:pt x="27" y="9"/>
                </a:cubicBezTo>
                <a:close/>
                <a:moveTo>
                  <a:pt x="24" y="14"/>
                </a:moveTo>
                <a:cubicBezTo>
                  <a:pt x="24" y="13"/>
                  <a:pt x="25" y="13"/>
                  <a:pt x="25" y="13"/>
                </a:cubicBezTo>
                <a:cubicBezTo>
                  <a:pt x="25" y="12"/>
                  <a:pt x="24" y="13"/>
                  <a:pt x="24" y="14"/>
                </a:cubicBezTo>
                <a:close/>
                <a:moveTo>
                  <a:pt x="26" y="10"/>
                </a:moveTo>
                <a:cubicBezTo>
                  <a:pt x="26" y="10"/>
                  <a:pt x="26" y="10"/>
                  <a:pt x="26" y="10"/>
                </a:cubicBezTo>
                <a:cubicBezTo>
                  <a:pt x="26" y="9"/>
                  <a:pt x="26" y="10"/>
                  <a:pt x="26" y="10"/>
                </a:cubicBezTo>
                <a:close/>
                <a:moveTo>
                  <a:pt x="21" y="18"/>
                </a:moveTo>
                <a:cubicBezTo>
                  <a:pt x="21" y="18"/>
                  <a:pt x="21" y="19"/>
                  <a:pt x="21" y="19"/>
                </a:cubicBezTo>
                <a:cubicBezTo>
                  <a:pt x="21" y="18"/>
                  <a:pt x="21" y="18"/>
                  <a:pt x="21" y="18"/>
                </a:cubicBezTo>
                <a:close/>
                <a:moveTo>
                  <a:pt x="23" y="14"/>
                </a:moveTo>
                <a:cubicBezTo>
                  <a:pt x="23" y="15"/>
                  <a:pt x="23" y="14"/>
                  <a:pt x="24" y="14"/>
                </a:cubicBezTo>
                <a:cubicBezTo>
                  <a:pt x="23" y="14"/>
                  <a:pt x="23" y="14"/>
                  <a:pt x="23" y="14"/>
                </a:cubicBezTo>
                <a:close/>
                <a:moveTo>
                  <a:pt x="20" y="19"/>
                </a:moveTo>
                <a:cubicBezTo>
                  <a:pt x="21" y="20"/>
                  <a:pt x="21" y="20"/>
                  <a:pt x="21" y="20"/>
                </a:cubicBezTo>
                <a:lnTo>
                  <a:pt x="20" y="19"/>
                </a:lnTo>
                <a:close/>
                <a:moveTo>
                  <a:pt x="19" y="20"/>
                </a:moveTo>
                <a:cubicBezTo>
                  <a:pt x="19" y="20"/>
                  <a:pt x="19" y="20"/>
                  <a:pt x="18" y="20"/>
                </a:cubicBezTo>
                <a:cubicBezTo>
                  <a:pt x="19" y="20"/>
                  <a:pt x="20" y="21"/>
                  <a:pt x="20" y="20"/>
                </a:cubicBezTo>
                <a:lnTo>
                  <a:pt x="19" y="20"/>
                </a:lnTo>
                <a:close/>
                <a:moveTo>
                  <a:pt x="22" y="14"/>
                </a:moveTo>
                <a:cubicBezTo>
                  <a:pt x="22" y="14"/>
                  <a:pt x="21" y="13"/>
                  <a:pt x="21" y="14"/>
                </a:cubicBezTo>
                <a:cubicBezTo>
                  <a:pt x="21" y="14"/>
                  <a:pt x="22" y="15"/>
                  <a:pt x="22" y="14"/>
                </a:cubicBezTo>
                <a:cubicBezTo>
                  <a:pt x="22" y="14"/>
                  <a:pt x="22" y="14"/>
                  <a:pt x="22" y="14"/>
                </a:cubicBezTo>
                <a:close/>
                <a:moveTo>
                  <a:pt x="22" y="12"/>
                </a:moveTo>
                <a:cubicBezTo>
                  <a:pt x="22" y="13"/>
                  <a:pt x="23" y="13"/>
                  <a:pt x="23" y="12"/>
                </a:cubicBezTo>
                <a:cubicBezTo>
                  <a:pt x="23" y="12"/>
                  <a:pt x="22" y="12"/>
                  <a:pt x="22" y="12"/>
                </a:cubicBezTo>
                <a:close/>
                <a:moveTo>
                  <a:pt x="23" y="10"/>
                </a:moveTo>
                <a:cubicBezTo>
                  <a:pt x="23" y="10"/>
                  <a:pt x="24" y="10"/>
                  <a:pt x="24" y="10"/>
                </a:cubicBezTo>
                <a:cubicBezTo>
                  <a:pt x="24" y="9"/>
                  <a:pt x="24" y="9"/>
                  <a:pt x="24" y="9"/>
                </a:cubicBezTo>
                <a:cubicBezTo>
                  <a:pt x="24" y="10"/>
                  <a:pt x="23" y="9"/>
                  <a:pt x="23" y="10"/>
                </a:cubicBezTo>
                <a:close/>
                <a:moveTo>
                  <a:pt x="17" y="22"/>
                </a:moveTo>
                <a:cubicBezTo>
                  <a:pt x="18" y="23"/>
                  <a:pt x="18" y="23"/>
                  <a:pt x="18" y="23"/>
                </a:cubicBezTo>
                <a:cubicBezTo>
                  <a:pt x="18" y="22"/>
                  <a:pt x="18" y="22"/>
                  <a:pt x="18" y="22"/>
                </a:cubicBezTo>
                <a:cubicBezTo>
                  <a:pt x="17" y="22"/>
                  <a:pt x="17" y="22"/>
                  <a:pt x="17" y="22"/>
                </a:cubicBezTo>
                <a:close/>
                <a:moveTo>
                  <a:pt x="20" y="16"/>
                </a:moveTo>
                <a:cubicBezTo>
                  <a:pt x="19" y="16"/>
                  <a:pt x="19" y="16"/>
                  <a:pt x="19" y="16"/>
                </a:cubicBezTo>
                <a:cubicBezTo>
                  <a:pt x="19" y="16"/>
                  <a:pt x="20" y="17"/>
                  <a:pt x="20" y="17"/>
                </a:cubicBezTo>
                <a:cubicBezTo>
                  <a:pt x="20" y="16"/>
                  <a:pt x="20" y="16"/>
                  <a:pt x="20" y="16"/>
                </a:cubicBezTo>
                <a:close/>
                <a:moveTo>
                  <a:pt x="16" y="19"/>
                </a:moveTo>
                <a:cubicBezTo>
                  <a:pt x="17" y="19"/>
                  <a:pt x="17" y="19"/>
                  <a:pt x="18" y="19"/>
                </a:cubicBezTo>
                <a:cubicBezTo>
                  <a:pt x="18" y="19"/>
                  <a:pt x="18" y="19"/>
                  <a:pt x="18" y="19"/>
                </a:cubicBezTo>
                <a:cubicBezTo>
                  <a:pt x="18" y="18"/>
                  <a:pt x="16" y="18"/>
                  <a:pt x="16" y="19"/>
                </a:cubicBezTo>
                <a:close/>
                <a:moveTo>
                  <a:pt x="19" y="12"/>
                </a:moveTo>
                <a:cubicBezTo>
                  <a:pt x="20" y="13"/>
                  <a:pt x="20" y="13"/>
                  <a:pt x="21" y="13"/>
                </a:cubicBezTo>
                <a:cubicBezTo>
                  <a:pt x="20" y="12"/>
                  <a:pt x="20" y="12"/>
                  <a:pt x="19" y="12"/>
                </a:cubicBezTo>
                <a:close/>
                <a:moveTo>
                  <a:pt x="17" y="17"/>
                </a:moveTo>
                <a:cubicBezTo>
                  <a:pt x="17" y="18"/>
                  <a:pt x="17" y="18"/>
                  <a:pt x="17" y="18"/>
                </a:cubicBezTo>
                <a:cubicBezTo>
                  <a:pt x="17" y="18"/>
                  <a:pt x="18" y="18"/>
                  <a:pt x="18" y="18"/>
                </a:cubicBezTo>
                <a:lnTo>
                  <a:pt x="17" y="17"/>
                </a:lnTo>
                <a:close/>
                <a:moveTo>
                  <a:pt x="20" y="11"/>
                </a:moveTo>
                <a:cubicBezTo>
                  <a:pt x="21" y="11"/>
                  <a:pt x="21" y="11"/>
                  <a:pt x="21" y="11"/>
                </a:cubicBezTo>
                <a:cubicBezTo>
                  <a:pt x="21" y="11"/>
                  <a:pt x="21" y="11"/>
                  <a:pt x="21" y="11"/>
                </a:cubicBezTo>
                <a:cubicBezTo>
                  <a:pt x="21" y="11"/>
                  <a:pt x="20" y="11"/>
                  <a:pt x="20" y="11"/>
                </a:cubicBezTo>
                <a:close/>
                <a:moveTo>
                  <a:pt x="21" y="10"/>
                </a:moveTo>
                <a:cubicBezTo>
                  <a:pt x="21" y="10"/>
                  <a:pt x="21" y="10"/>
                  <a:pt x="21" y="10"/>
                </a:cubicBezTo>
                <a:cubicBezTo>
                  <a:pt x="22" y="10"/>
                  <a:pt x="22" y="10"/>
                  <a:pt x="22" y="10"/>
                </a:cubicBezTo>
                <a:lnTo>
                  <a:pt x="21" y="10"/>
                </a:lnTo>
                <a:close/>
                <a:moveTo>
                  <a:pt x="15" y="22"/>
                </a:moveTo>
                <a:cubicBezTo>
                  <a:pt x="15" y="22"/>
                  <a:pt x="14" y="23"/>
                  <a:pt x="15" y="23"/>
                </a:cubicBezTo>
                <a:cubicBezTo>
                  <a:pt x="15" y="23"/>
                  <a:pt x="15" y="22"/>
                  <a:pt x="15" y="22"/>
                </a:cubicBezTo>
                <a:cubicBezTo>
                  <a:pt x="15" y="22"/>
                  <a:pt x="15" y="22"/>
                  <a:pt x="15" y="22"/>
                </a:cubicBezTo>
                <a:close/>
                <a:moveTo>
                  <a:pt x="12" y="18"/>
                </a:moveTo>
                <a:cubicBezTo>
                  <a:pt x="13" y="20"/>
                  <a:pt x="15" y="20"/>
                  <a:pt x="16" y="20"/>
                </a:cubicBezTo>
                <a:cubicBezTo>
                  <a:pt x="15" y="19"/>
                  <a:pt x="13" y="17"/>
                  <a:pt x="12" y="18"/>
                </a:cubicBezTo>
                <a:close/>
                <a:moveTo>
                  <a:pt x="15" y="13"/>
                </a:moveTo>
                <a:cubicBezTo>
                  <a:pt x="16" y="14"/>
                  <a:pt x="18" y="15"/>
                  <a:pt x="19" y="15"/>
                </a:cubicBezTo>
                <a:cubicBezTo>
                  <a:pt x="18" y="14"/>
                  <a:pt x="16" y="13"/>
                  <a:pt x="15" y="13"/>
                </a:cubicBezTo>
                <a:close/>
                <a:moveTo>
                  <a:pt x="13" y="25"/>
                </a:moveTo>
                <a:cubicBezTo>
                  <a:pt x="13" y="26"/>
                  <a:pt x="13" y="26"/>
                  <a:pt x="13" y="26"/>
                </a:cubicBezTo>
                <a:cubicBezTo>
                  <a:pt x="12" y="26"/>
                  <a:pt x="12" y="26"/>
                  <a:pt x="12" y="26"/>
                </a:cubicBezTo>
                <a:cubicBezTo>
                  <a:pt x="12" y="27"/>
                  <a:pt x="10" y="27"/>
                  <a:pt x="11" y="28"/>
                </a:cubicBezTo>
                <a:cubicBezTo>
                  <a:pt x="11" y="27"/>
                  <a:pt x="13" y="26"/>
                  <a:pt x="13" y="25"/>
                </a:cubicBezTo>
                <a:close/>
                <a:moveTo>
                  <a:pt x="17" y="13"/>
                </a:moveTo>
                <a:cubicBezTo>
                  <a:pt x="18" y="13"/>
                  <a:pt x="18" y="14"/>
                  <a:pt x="19" y="14"/>
                </a:cubicBezTo>
                <a:cubicBezTo>
                  <a:pt x="18" y="14"/>
                  <a:pt x="18" y="13"/>
                  <a:pt x="17" y="13"/>
                </a:cubicBezTo>
                <a:close/>
                <a:moveTo>
                  <a:pt x="14" y="16"/>
                </a:moveTo>
                <a:cubicBezTo>
                  <a:pt x="14" y="16"/>
                  <a:pt x="13" y="16"/>
                  <a:pt x="14" y="17"/>
                </a:cubicBezTo>
                <a:cubicBezTo>
                  <a:pt x="14" y="17"/>
                  <a:pt x="15" y="17"/>
                  <a:pt x="16" y="17"/>
                </a:cubicBezTo>
                <a:cubicBezTo>
                  <a:pt x="17" y="17"/>
                  <a:pt x="17" y="17"/>
                  <a:pt x="17" y="17"/>
                </a:cubicBezTo>
                <a:cubicBezTo>
                  <a:pt x="16" y="17"/>
                  <a:pt x="15" y="16"/>
                  <a:pt x="14" y="16"/>
                </a:cubicBezTo>
                <a:close/>
                <a:moveTo>
                  <a:pt x="12" y="22"/>
                </a:moveTo>
                <a:cubicBezTo>
                  <a:pt x="12" y="23"/>
                  <a:pt x="13" y="23"/>
                  <a:pt x="13" y="23"/>
                </a:cubicBezTo>
                <a:cubicBezTo>
                  <a:pt x="14" y="23"/>
                  <a:pt x="14" y="23"/>
                  <a:pt x="14" y="23"/>
                </a:cubicBezTo>
                <a:cubicBezTo>
                  <a:pt x="13" y="23"/>
                  <a:pt x="13" y="23"/>
                  <a:pt x="12" y="22"/>
                </a:cubicBezTo>
                <a:close/>
                <a:moveTo>
                  <a:pt x="19" y="10"/>
                </a:moveTo>
                <a:cubicBezTo>
                  <a:pt x="18" y="10"/>
                  <a:pt x="18" y="10"/>
                  <a:pt x="18" y="10"/>
                </a:cubicBezTo>
                <a:cubicBezTo>
                  <a:pt x="18" y="11"/>
                  <a:pt x="19" y="11"/>
                  <a:pt x="19" y="11"/>
                </a:cubicBezTo>
                <a:cubicBezTo>
                  <a:pt x="19" y="11"/>
                  <a:pt x="19" y="10"/>
                  <a:pt x="19" y="10"/>
                </a:cubicBezTo>
                <a:close/>
                <a:moveTo>
                  <a:pt x="11" y="24"/>
                </a:moveTo>
                <a:cubicBezTo>
                  <a:pt x="10" y="25"/>
                  <a:pt x="11" y="25"/>
                  <a:pt x="11" y="25"/>
                </a:cubicBezTo>
                <a:cubicBezTo>
                  <a:pt x="11" y="25"/>
                  <a:pt x="11" y="25"/>
                  <a:pt x="12" y="26"/>
                </a:cubicBezTo>
                <a:cubicBezTo>
                  <a:pt x="12" y="25"/>
                  <a:pt x="12" y="25"/>
                  <a:pt x="12" y="25"/>
                </a:cubicBezTo>
                <a:cubicBezTo>
                  <a:pt x="11" y="25"/>
                  <a:pt x="11" y="24"/>
                  <a:pt x="11" y="24"/>
                </a:cubicBezTo>
                <a:close/>
                <a:moveTo>
                  <a:pt x="11" y="26"/>
                </a:moveTo>
                <a:cubicBezTo>
                  <a:pt x="11" y="27"/>
                  <a:pt x="11" y="27"/>
                  <a:pt x="11" y="27"/>
                </a:cubicBezTo>
                <a:lnTo>
                  <a:pt x="11" y="26"/>
                </a:lnTo>
                <a:close/>
                <a:moveTo>
                  <a:pt x="11" y="22"/>
                </a:moveTo>
                <a:cubicBezTo>
                  <a:pt x="11" y="23"/>
                  <a:pt x="10" y="23"/>
                  <a:pt x="11" y="23"/>
                </a:cubicBezTo>
                <a:cubicBezTo>
                  <a:pt x="11" y="23"/>
                  <a:pt x="11" y="23"/>
                  <a:pt x="11" y="23"/>
                </a:cubicBezTo>
                <a:cubicBezTo>
                  <a:pt x="11" y="23"/>
                  <a:pt x="11" y="22"/>
                  <a:pt x="11" y="22"/>
                </a:cubicBezTo>
                <a:close/>
                <a:moveTo>
                  <a:pt x="11" y="20"/>
                </a:moveTo>
                <a:cubicBezTo>
                  <a:pt x="11" y="21"/>
                  <a:pt x="11" y="21"/>
                  <a:pt x="11" y="21"/>
                </a:cubicBezTo>
                <a:cubicBezTo>
                  <a:pt x="11" y="21"/>
                  <a:pt x="12" y="21"/>
                  <a:pt x="12" y="20"/>
                </a:cubicBezTo>
                <a:cubicBezTo>
                  <a:pt x="12" y="20"/>
                  <a:pt x="11" y="20"/>
                  <a:pt x="11" y="20"/>
                </a:cubicBezTo>
                <a:close/>
                <a:moveTo>
                  <a:pt x="16" y="10"/>
                </a:moveTo>
                <a:cubicBezTo>
                  <a:pt x="16" y="11"/>
                  <a:pt x="16" y="11"/>
                  <a:pt x="16" y="11"/>
                </a:cubicBezTo>
                <a:cubicBezTo>
                  <a:pt x="17" y="10"/>
                  <a:pt x="17" y="10"/>
                  <a:pt x="17" y="10"/>
                </a:cubicBezTo>
                <a:cubicBezTo>
                  <a:pt x="16" y="10"/>
                  <a:pt x="16" y="10"/>
                  <a:pt x="16" y="10"/>
                </a:cubicBezTo>
                <a:close/>
                <a:moveTo>
                  <a:pt x="11" y="13"/>
                </a:moveTo>
                <a:cubicBezTo>
                  <a:pt x="12" y="14"/>
                  <a:pt x="14" y="15"/>
                  <a:pt x="15" y="14"/>
                </a:cubicBezTo>
                <a:cubicBezTo>
                  <a:pt x="13" y="14"/>
                  <a:pt x="12" y="13"/>
                  <a:pt x="11" y="13"/>
                </a:cubicBezTo>
                <a:close/>
                <a:moveTo>
                  <a:pt x="11" y="18"/>
                </a:moveTo>
                <a:cubicBezTo>
                  <a:pt x="10" y="19"/>
                  <a:pt x="11" y="19"/>
                  <a:pt x="12" y="19"/>
                </a:cubicBezTo>
                <a:cubicBezTo>
                  <a:pt x="11" y="19"/>
                  <a:pt x="11" y="18"/>
                  <a:pt x="11" y="18"/>
                </a:cubicBezTo>
                <a:close/>
                <a:moveTo>
                  <a:pt x="15" y="8"/>
                </a:moveTo>
                <a:cubicBezTo>
                  <a:pt x="15" y="8"/>
                  <a:pt x="16" y="9"/>
                  <a:pt x="15" y="10"/>
                </a:cubicBezTo>
                <a:cubicBezTo>
                  <a:pt x="15" y="10"/>
                  <a:pt x="16" y="10"/>
                  <a:pt x="16" y="9"/>
                </a:cubicBezTo>
                <a:cubicBezTo>
                  <a:pt x="16" y="9"/>
                  <a:pt x="16" y="8"/>
                  <a:pt x="15" y="8"/>
                </a:cubicBezTo>
                <a:close/>
                <a:moveTo>
                  <a:pt x="11" y="16"/>
                </a:moveTo>
                <a:cubicBezTo>
                  <a:pt x="11" y="17"/>
                  <a:pt x="12" y="18"/>
                  <a:pt x="12" y="17"/>
                </a:cubicBezTo>
                <a:cubicBezTo>
                  <a:pt x="12" y="17"/>
                  <a:pt x="11" y="16"/>
                  <a:pt x="11" y="16"/>
                </a:cubicBezTo>
                <a:close/>
                <a:moveTo>
                  <a:pt x="11" y="14"/>
                </a:moveTo>
                <a:cubicBezTo>
                  <a:pt x="11" y="15"/>
                  <a:pt x="11" y="15"/>
                  <a:pt x="11" y="15"/>
                </a:cubicBezTo>
                <a:cubicBezTo>
                  <a:pt x="12" y="16"/>
                  <a:pt x="12" y="16"/>
                  <a:pt x="13" y="16"/>
                </a:cubicBezTo>
                <a:cubicBezTo>
                  <a:pt x="12" y="15"/>
                  <a:pt x="12" y="14"/>
                  <a:pt x="11" y="14"/>
                </a:cubicBezTo>
                <a:close/>
                <a:moveTo>
                  <a:pt x="13" y="11"/>
                </a:moveTo>
                <a:cubicBezTo>
                  <a:pt x="12" y="11"/>
                  <a:pt x="12" y="11"/>
                  <a:pt x="11" y="11"/>
                </a:cubicBezTo>
                <a:cubicBezTo>
                  <a:pt x="12" y="12"/>
                  <a:pt x="14" y="13"/>
                  <a:pt x="14" y="12"/>
                </a:cubicBezTo>
                <a:cubicBezTo>
                  <a:pt x="14" y="12"/>
                  <a:pt x="13" y="11"/>
                  <a:pt x="13" y="11"/>
                </a:cubicBezTo>
                <a:close/>
                <a:moveTo>
                  <a:pt x="8" y="17"/>
                </a:moveTo>
                <a:cubicBezTo>
                  <a:pt x="8" y="17"/>
                  <a:pt x="10" y="18"/>
                  <a:pt x="10" y="18"/>
                </a:cubicBezTo>
                <a:cubicBezTo>
                  <a:pt x="9" y="18"/>
                  <a:pt x="9" y="17"/>
                  <a:pt x="8" y="17"/>
                </a:cubicBezTo>
                <a:close/>
                <a:moveTo>
                  <a:pt x="14" y="9"/>
                </a:moveTo>
                <a:cubicBezTo>
                  <a:pt x="14" y="10"/>
                  <a:pt x="14" y="10"/>
                  <a:pt x="14" y="10"/>
                </a:cubicBezTo>
                <a:cubicBezTo>
                  <a:pt x="14" y="9"/>
                  <a:pt x="14" y="9"/>
                  <a:pt x="14" y="9"/>
                </a:cubicBezTo>
                <a:close/>
                <a:moveTo>
                  <a:pt x="14" y="8"/>
                </a:moveTo>
                <a:cubicBezTo>
                  <a:pt x="14" y="8"/>
                  <a:pt x="14" y="8"/>
                  <a:pt x="14" y="8"/>
                </a:cubicBezTo>
                <a:cubicBezTo>
                  <a:pt x="14" y="8"/>
                  <a:pt x="14" y="8"/>
                  <a:pt x="14" y="8"/>
                </a:cubicBezTo>
                <a:close/>
                <a:moveTo>
                  <a:pt x="11" y="12"/>
                </a:moveTo>
                <a:cubicBezTo>
                  <a:pt x="11" y="12"/>
                  <a:pt x="11" y="12"/>
                  <a:pt x="11" y="12"/>
                </a:cubicBezTo>
                <a:cubicBezTo>
                  <a:pt x="12" y="13"/>
                  <a:pt x="12" y="13"/>
                  <a:pt x="12" y="13"/>
                </a:cubicBezTo>
                <a:lnTo>
                  <a:pt x="11" y="12"/>
                </a:lnTo>
                <a:close/>
                <a:moveTo>
                  <a:pt x="12" y="7"/>
                </a:moveTo>
                <a:cubicBezTo>
                  <a:pt x="11" y="8"/>
                  <a:pt x="12" y="8"/>
                  <a:pt x="11" y="9"/>
                </a:cubicBezTo>
                <a:cubicBezTo>
                  <a:pt x="12" y="9"/>
                  <a:pt x="12" y="9"/>
                  <a:pt x="13" y="9"/>
                </a:cubicBezTo>
                <a:cubicBezTo>
                  <a:pt x="13" y="9"/>
                  <a:pt x="13" y="8"/>
                  <a:pt x="12" y="7"/>
                </a:cubicBezTo>
                <a:close/>
                <a:moveTo>
                  <a:pt x="12" y="4"/>
                </a:moveTo>
                <a:cubicBezTo>
                  <a:pt x="11" y="5"/>
                  <a:pt x="13" y="6"/>
                  <a:pt x="14" y="7"/>
                </a:cubicBezTo>
                <a:cubicBezTo>
                  <a:pt x="14" y="6"/>
                  <a:pt x="13" y="5"/>
                  <a:pt x="12" y="4"/>
                </a:cubicBezTo>
                <a:close/>
                <a:moveTo>
                  <a:pt x="8" y="13"/>
                </a:moveTo>
                <a:cubicBezTo>
                  <a:pt x="9" y="13"/>
                  <a:pt x="9" y="14"/>
                  <a:pt x="10" y="14"/>
                </a:cubicBezTo>
                <a:cubicBezTo>
                  <a:pt x="10" y="14"/>
                  <a:pt x="10" y="14"/>
                  <a:pt x="10" y="14"/>
                </a:cubicBezTo>
                <a:cubicBezTo>
                  <a:pt x="10" y="13"/>
                  <a:pt x="9" y="13"/>
                  <a:pt x="8" y="13"/>
                </a:cubicBezTo>
                <a:close/>
                <a:moveTo>
                  <a:pt x="8" y="14"/>
                </a:moveTo>
                <a:cubicBezTo>
                  <a:pt x="8" y="14"/>
                  <a:pt x="9" y="15"/>
                  <a:pt x="10" y="15"/>
                </a:cubicBezTo>
                <a:cubicBezTo>
                  <a:pt x="9" y="14"/>
                  <a:pt x="9" y="13"/>
                  <a:pt x="8" y="14"/>
                </a:cubicBezTo>
                <a:close/>
                <a:moveTo>
                  <a:pt x="10" y="11"/>
                </a:moveTo>
                <a:cubicBezTo>
                  <a:pt x="10" y="11"/>
                  <a:pt x="10" y="11"/>
                  <a:pt x="9" y="12"/>
                </a:cubicBezTo>
                <a:cubicBezTo>
                  <a:pt x="10" y="12"/>
                  <a:pt x="10" y="12"/>
                  <a:pt x="10" y="12"/>
                </a:cubicBezTo>
                <a:cubicBezTo>
                  <a:pt x="11" y="12"/>
                  <a:pt x="11" y="11"/>
                  <a:pt x="10" y="11"/>
                </a:cubicBezTo>
                <a:close/>
                <a:moveTo>
                  <a:pt x="12" y="6"/>
                </a:moveTo>
                <a:cubicBezTo>
                  <a:pt x="12" y="7"/>
                  <a:pt x="12" y="7"/>
                  <a:pt x="12" y="7"/>
                </a:cubicBezTo>
                <a:cubicBezTo>
                  <a:pt x="12" y="7"/>
                  <a:pt x="12" y="7"/>
                  <a:pt x="12" y="7"/>
                </a:cubicBezTo>
                <a:cubicBezTo>
                  <a:pt x="12" y="7"/>
                  <a:pt x="12" y="6"/>
                  <a:pt x="12" y="6"/>
                </a:cubicBezTo>
                <a:close/>
                <a:moveTo>
                  <a:pt x="8" y="11"/>
                </a:moveTo>
                <a:cubicBezTo>
                  <a:pt x="8" y="11"/>
                  <a:pt x="8" y="11"/>
                  <a:pt x="9" y="12"/>
                </a:cubicBezTo>
                <a:cubicBezTo>
                  <a:pt x="9" y="11"/>
                  <a:pt x="9" y="11"/>
                  <a:pt x="9" y="11"/>
                </a:cubicBezTo>
                <a:cubicBezTo>
                  <a:pt x="9" y="11"/>
                  <a:pt x="8" y="11"/>
                  <a:pt x="8" y="11"/>
                </a:cubicBezTo>
                <a:close/>
                <a:moveTo>
                  <a:pt x="5" y="11"/>
                </a:moveTo>
                <a:cubicBezTo>
                  <a:pt x="6" y="12"/>
                  <a:pt x="7" y="13"/>
                  <a:pt x="8" y="12"/>
                </a:cubicBezTo>
                <a:cubicBezTo>
                  <a:pt x="7" y="12"/>
                  <a:pt x="5" y="11"/>
                  <a:pt x="5" y="11"/>
                </a:cubicBezTo>
                <a:close/>
                <a:moveTo>
                  <a:pt x="12" y="2"/>
                </a:moveTo>
                <a:cubicBezTo>
                  <a:pt x="12" y="3"/>
                  <a:pt x="12" y="3"/>
                  <a:pt x="12" y="3"/>
                </a:cubicBezTo>
                <a:cubicBezTo>
                  <a:pt x="12" y="3"/>
                  <a:pt x="12" y="3"/>
                  <a:pt x="12" y="3"/>
                </a:cubicBezTo>
                <a:lnTo>
                  <a:pt x="12" y="2"/>
                </a:lnTo>
                <a:close/>
                <a:moveTo>
                  <a:pt x="3" y="12"/>
                </a:moveTo>
                <a:cubicBezTo>
                  <a:pt x="4" y="13"/>
                  <a:pt x="4" y="13"/>
                  <a:pt x="4" y="13"/>
                </a:cubicBezTo>
                <a:lnTo>
                  <a:pt x="3" y="12"/>
                </a:lnTo>
                <a:close/>
                <a:moveTo>
                  <a:pt x="1" y="12"/>
                </a:moveTo>
                <a:cubicBezTo>
                  <a:pt x="2" y="12"/>
                  <a:pt x="2" y="12"/>
                  <a:pt x="2" y="12"/>
                </a:cubicBezTo>
                <a:cubicBezTo>
                  <a:pt x="2" y="11"/>
                  <a:pt x="2" y="11"/>
                  <a:pt x="2" y="11"/>
                </a:cubicBezTo>
                <a:cubicBezTo>
                  <a:pt x="2" y="11"/>
                  <a:pt x="2" y="11"/>
                  <a:pt x="1" y="12"/>
                </a:cubicBezTo>
                <a:close/>
              </a:path>
            </a:pathLst>
          </a:custGeom>
          <a:solidFill>
            <a:srgbClr val="6FCEC8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218" name="图片 2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448184">
            <a:off x="10767740" y="3489837"/>
            <a:ext cx="715386" cy="1012339"/>
          </a:xfrm>
          <a:prstGeom prst="rect">
            <a:avLst/>
          </a:prstGeom>
        </p:spPr>
      </p:pic>
      <p:sp>
        <p:nvSpPr>
          <p:cNvPr id="117" name="TextBox 116">
            <a:extLst>
              <a:ext uri="{FF2B5EF4-FFF2-40B4-BE49-F238E27FC236}">
                <a16:creationId xmlns:a16="http://schemas.microsoft.com/office/drawing/2014/main" id="{127A6BA7-BDFC-4B73-97C3-CE26C402C238}"/>
              </a:ext>
            </a:extLst>
          </p:cNvPr>
          <p:cNvSpPr txBox="1"/>
          <p:nvPr/>
        </p:nvSpPr>
        <p:spPr>
          <a:xfrm>
            <a:off x="1956993" y="1208637"/>
            <a:ext cx="9455930" cy="661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133"/>
              </a:spcBef>
              <a:spcAft>
                <a:spcPts val="133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17479D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2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solidFill>
                  <a:srgbClr val="17479D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Đọc</a:t>
            </a:r>
            <a:r>
              <a:rPr lang="en-US" sz="2800" b="1" dirty="0">
                <a:solidFill>
                  <a:srgbClr val="17479D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17479D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cho</a:t>
            </a:r>
            <a:r>
              <a:rPr lang="en-US" sz="2800" b="1" dirty="0">
                <a:solidFill>
                  <a:srgbClr val="17479D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17479D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17479D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17479D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bạn</a:t>
            </a:r>
            <a:r>
              <a:rPr lang="en-US" sz="2800" b="1" dirty="0">
                <a:solidFill>
                  <a:srgbClr val="17479D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17479D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nghe</a:t>
            </a:r>
            <a:r>
              <a:rPr lang="en-US" sz="2800" b="1" dirty="0">
                <a:solidFill>
                  <a:srgbClr val="17479D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17479D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solidFill>
                  <a:srgbClr val="17479D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17479D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17479D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17479D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văn</a:t>
            </a:r>
            <a:r>
              <a:rPr lang="en-US" sz="2800" b="1" dirty="0">
                <a:solidFill>
                  <a:srgbClr val="17479D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17479D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17479D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17479D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thơ</a:t>
            </a:r>
            <a:r>
              <a:rPr lang="en-US" sz="2800" b="1" dirty="0">
                <a:solidFill>
                  <a:srgbClr val="17479D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17479D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rgbClr val="17479D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17479D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thích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/>
              <a:cs typeface="Times New Roman" panose="02020603050405020304" pitchFamily="18" charset="0"/>
            </a:endParaRPr>
          </a:p>
        </p:txBody>
      </p:sp>
      <p:pic>
        <p:nvPicPr>
          <p:cNvPr id="119" name="Picture 118">
            <a:extLst>
              <a:ext uri="{FF2B5EF4-FFF2-40B4-BE49-F238E27FC236}">
                <a16:creationId xmlns:a16="http://schemas.microsoft.com/office/drawing/2014/main" id="{7999D3E5-CE7C-4D15-A311-E4339C3F63C7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02341" y="2388093"/>
            <a:ext cx="8264533" cy="4265364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51A60EB-C4FE-93FA-7811-550A75F4326A}"/>
              </a:ext>
            </a:extLst>
          </p:cNvPr>
          <p:cNvCxnSpPr>
            <a:endCxn id="20" idx="3"/>
          </p:cNvCxnSpPr>
          <p:nvPr/>
        </p:nvCxnSpPr>
        <p:spPr>
          <a:xfrm>
            <a:off x="2462981" y="1869844"/>
            <a:ext cx="8360984" cy="49221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90730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27C27E7-3EBB-44E4-B587-606D4BE648FB}"/>
              </a:ext>
            </a:extLst>
          </p:cNvPr>
          <p:cNvSpPr txBox="1"/>
          <p:nvPr/>
        </p:nvSpPr>
        <p:spPr>
          <a:xfrm>
            <a:off x="2810540" y="2690037"/>
            <a:ext cx="68048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Thi</a:t>
            </a:r>
            <a:r>
              <a:rPr lang="en-US" sz="5400" dirty="0">
                <a:solidFill>
                  <a:prstClr val="black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đ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ọc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trước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lớp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721021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2sljho3q">
      <a:majorFont>
        <a:latin typeface="Arial"/>
        <a:ea typeface="汉仪跳跳体简"/>
        <a:cs typeface=""/>
      </a:majorFont>
      <a:minorFont>
        <a:latin typeface="Arial"/>
        <a:ea typeface="汉仪跳跳体简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</TotalTime>
  <Words>359</Words>
  <Application>Microsoft Office PowerPoint</Application>
  <PresentationFormat>Widescreen</PresentationFormat>
  <Paragraphs>29</Paragraphs>
  <Slides>13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13</vt:i4>
      </vt:variant>
    </vt:vector>
  </HeadingPairs>
  <TitlesOfParts>
    <vt:vector size="26" baseType="lpstr">
      <vt:lpstr>等线</vt:lpstr>
      <vt:lpstr>微软雅黑</vt:lpstr>
      <vt:lpstr>arial</vt:lpstr>
      <vt:lpstr>arial</vt:lpstr>
      <vt:lpstr>Arial-Rounded</vt:lpstr>
      <vt:lpstr>Calibri</vt:lpstr>
      <vt:lpstr>Calibri Light</vt:lpstr>
      <vt:lpstr>Times New Roman</vt:lpstr>
      <vt:lpstr>1_Office Theme</vt:lpstr>
      <vt:lpstr>https://www.freeppt7.com</vt:lpstr>
      <vt:lpstr>Office 主题</vt:lpstr>
      <vt:lpstr>1_Office 主题</vt:lpstr>
      <vt:lpstr>1_https://www.freeppt7.com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Nguyen Kim Chi</cp:lastModifiedBy>
  <cp:revision>5</cp:revision>
  <dcterms:created xsi:type="dcterms:W3CDTF">2021-08-06T15:14:42Z</dcterms:created>
  <dcterms:modified xsi:type="dcterms:W3CDTF">2023-04-08T15:00:08Z</dcterms:modified>
</cp:coreProperties>
</file>