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notesMasterIdLst>
    <p:notesMasterId r:id="rId12"/>
  </p:notesMasterIdLst>
  <p:sldIdLst>
    <p:sldId id="3398" r:id="rId3"/>
    <p:sldId id="3401" r:id="rId4"/>
    <p:sldId id="417" r:id="rId5"/>
    <p:sldId id="3399" r:id="rId6"/>
    <p:sldId id="3404" r:id="rId7"/>
    <p:sldId id="3405" r:id="rId8"/>
    <p:sldId id="263" r:id="rId9"/>
    <p:sldId id="3402" r:id="rId10"/>
    <p:sldId id="340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F18C3-985E-4F7C-865B-8A98510969D1}" type="datetimeFigureOut">
              <a:rPr lang="en-US" smtClean="0"/>
              <a:t>31/3/2023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1AD19-8F04-4526-8EED-44078D4BE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3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586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59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439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71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340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6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83083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89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667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6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123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31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31/3/2023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274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09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79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962092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197645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888926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720814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622642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984165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831349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048025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279048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1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179197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677074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5523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98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648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180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474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83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4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2023/3/31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6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slow">
    <p:cover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C976D-A090-4B90-8E62-061913A0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02FC0F-BC2B-7C55-6EE0-1FE2321E55A7}"/>
              </a:ext>
            </a:extLst>
          </p:cNvPr>
          <p:cNvSpPr txBox="1"/>
          <p:nvPr/>
        </p:nvSpPr>
        <p:spPr>
          <a:xfrm>
            <a:off x="4749421" y="3780430"/>
            <a:ext cx="3534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TUẦN 29</a:t>
            </a:r>
          </a:p>
        </p:txBody>
      </p:sp>
    </p:spTree>
    <p:extLst>
      <p:ext uri="{BB962C8B-B14F-4D97-AF65-F5344CB8AC3E}">
        <p14:creationId xmlns:p14="http://schemas.microsoft.com/office/powerpoint/2010/main" val="1912742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42596" y="57965"/>
            <a:ext cx="10945188" cy="604926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F09A7A-2079-4987-B074-7689EF20D8AC}"/>
              </a:ext>
            </a:extLst>
          </p:cNvPr>
          <p:cNvSpPr txBox="1"/>
          <p:nvPr/>
        </p:nvSpPr>
        <p:spPr>
          <a:xfrm>
            <a:off x="2864644" y="1645814"/>
            <a:ext cx="7499041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YÊU CẦU CẦN ĐẠT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sách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báo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dẫn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gia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đình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1444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19C3E-0FBF-413F-A03B-F7D93C4FA3D0}"/>
              </a:ext>
            </a:extLst>
          </p:cNvPr>
          <p:cNvSpPr txBox="1"/>
          <p:nvPr/>
        </p:nvSpPr>
        <p:spPr>
          <a:xfrm>
            <a:off x="3561135" y="275356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ĐỌC MỞ RỘNG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33FA8-445A-4CE2-BF79-385F6ABE41A3}"/>
              </a:ext>
            </a:extLst>
          </p:cNvPr>
          <p:cNvSpPr txBox="1"/>
          <p:nvPr/>
        </p:nvSpPr>
        <p:spPr>
          <a:xfrm>
            <a:off x="3561135" y="1182933"/>
            <a:ext cx="6523797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Tìm đọc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dẫn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dùng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gia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vi,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máy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thoại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,…)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DEED1-1773-4A27-8023-007EFCEA2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825"/>
          <a:stretch/>
        </p:blipFill>
        <p:spPr>
          <a:xfrm>
            <a:off x="541329" y="275356"/>
            <a:ext cx="2273123" cy="1814852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A89AAF-E7D9-47F0-BBA0-2A61FFCAB29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923" y="3682056"/>
            <a:ext cx="4532203" cy="2502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3535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26C28-E24D-45DF-BA6E-72D204813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30" y="550417"/>
            <a:ext cx="8842830" cy="589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2A2207-158B-054D-F390-814149B0A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28" y="1181687"/>
            <a:ext cx="11549575" cy="551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26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25D435-BAB9-84FF-679A-717245E36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2" y="0"/>
            <a:ext cx="11929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97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8" y="404368"/>
            <a:ext cx="10945188" cy="604926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F09A7A-2079-4987-B074-7689EF20D8AC}"/>
              </a:ext>
            </a:extLst>
          </p:cNvPr>
          <p:cNvSpPr txBox="1"/>
          <p:nvPr/>
        </p:nvSpPr>
        <p:spPr>
          <a:xfrm>
            <a:off x="2905587" y="2601157"/>
            <a:ext cx="7499041" cy="2015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400" b="1" kern="0" dirty="0">
                <a:solidFill>
                  <a:srgbClr val="17479D"/>
                </a:solidFill>
                <a:latin typeface="+mj-lt"/>
                <a:ea typeface="Arial-Rounded"/>
                <a:cs typeface="Arial"/>
                <a:sym typeface="Arial"/>
              </a:rPr>
              <a:t>2.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Trao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đổi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với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các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bạn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một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số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điều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em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mới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đọc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được</a:t>
            </a:r>
            <a:r>
              <a:rPr lang="en-US" sz="4400" kern="0" dirty="0">
                <a:solidFill>
                  <a:srgbClr val="000000"/>
                </a:solidFill>
                <a:latin typeface="+mj-lt"/>
                <a:ea typeface="Arial-Rounded"/>
                <a:cs typeface="Arial"/>
                <a:sym typeface="Arial"/>
              </a:rPr>
              <a:t>.</a:t>
            </a:r>
            <a:endParaRPr lang="vi-VN" sz="4400" kern="0" dirty="0">
              <a:solidFill>
                <a:srgbClr val="000000"/>
              </a:solidFill>
              <a:latin typeface="+mj-lt"/>
              <a:ea typeface="Arial-Rounded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42596" y="57965"/>
            <a:ext cx="10945188" cy="604926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F09A7A-2079-4987-B074-7689EF20D8AC}"/>
              </a:ext>
            </a:extLst>
          </p:cNvPr>
          <p:cNvSpPr txBox="1"/>
          <p:nvPr/>
        </p:nvSpPr>
        <p:spPr>
          <a:xfrm>
            <a:off x="2864644" y="1645814"/>
            <a:ext cx="7499041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YÊU CẦU CẦN ĐẠT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sách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báo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dẫn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dùng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gia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đình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27654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8" y="0"/>
            <a:ext cx="10945188" cy="604926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F09A7A-2079-4987-B074-7689EF20D8AC}"/>
              </a:ext>
            </a:extLst>
          </p:cNvPr>
          <p:cNvSpPr txBox="1"/>
          <p:nvPr/>
        </p:nvSpPr>
        <p:spPr>
          <a:xfrm>
            <a:off x="2864644" y="1645814"/>
            <a:ext cx="7499041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DẶN DÒ</a:t>
            </a:r>
          </a:p>
          <a:p>
            <a:pPr marL="571500" marR="0" lvl="0" indent="-57150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dẫn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dùng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gia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đình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bố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mẹ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nghe</a:t>
            </a:r>
            <a:endParaRPr lang="en-US" sz="3600" kern="0" dirty="0">
              <a:solidFill>
                <a:srgbClr val="00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  <a:p>
            <a:pPr marL="571500" marR="0" lvl="0" indent="-571500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: Mai An </a:t>
            </a:r>
            <a:r>
              <a:rPr kumimoji="0" lang="en-US" sz="36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Tiêm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64519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117</Words>
  <Application>Microsoft Office PowerPoint</Application>
  <PresentationFormat>Widescreen</PresentationFormat>
  <Paragraphs>15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等线</vt:lpstr>
      <vt:lpstr>Arial</vt:lpstr>
      <vt:lpstr>Arial-Rounded</vt:lpstr>
      <vt:lpstr>Calibri</vt:lpstr>
      <vt:lpstr>Times New Roman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Kim Chi</cp:lastModifiedBy>
  <cp:revision>6</cp:revision>
  <dcterms:created xsi:type="dcterms:W3CDTF">2021-08-06T11:03:59Z</dcterms:created>
  <dcterms:modified xsi:type="dcterms:W3CDTF">2023-03-31T13:07:01Z</dcterms:modified>
</cp:coreProperties>
</file>