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activeX/activeX13.xml" ContentType="application/vnd.ms-office.activeX+xml"/>
  <Override PartName="/ppt/activeX/activeX14.xml" ContentType="application/vnd.ms-office.activeX+xml"/>
  <Override PartName="/ppt/activeX/activeX15.xml" ContentType="application/vnd.ms-office.activeX+xml"/>
  <Override PartName="/ppt/activeX/activeX16.xml" ContentType="application/vnd.ms-office.activeX+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96" r:id="rId4"/>
  </p:sldMasterIdLst>
  <p:notesMasterIdLst>
    <p:notesMasterId r:id="rId36"/>
  </p:notesMasterIdLst>
  <p:sldIdLst>
    <p:sldId id="346" r:id="rId5"/>
    <p:sldId id="256" r:id="rId6"/>
    <p:sldId id="2007577121" r:id="rId7"/>
    <p:sldId id="2007577122" r:id="rId8"/>
    <p:sldId id="2007577124" r:id="rId9"/>
    <p:sldId id="2007577125" r:id="rId10"/>
    <p:sldId id="259" r:id="rId11"/>
    <p:sldId id="260" r:id="rId12"/>
    <p:sldId id="2007577126" r:id="rId13"/>
    <p:sldId id="2007577127" r:id="rId14"/>
    <p:sldId id="257" r:id="rId15"/>
    <p:sldId id="2007577136" r:id="rId16"/>
    <p:sldId id="261" r:id="rId17"/>
    <p:sldId id="279" r:id="rId18"/>
    <p:sldId id="262" r:id="rId19"/>
    <p:sldId id="280" r:id="rId20"/>
    <p:sldId id="348" r:id="rId21"/>
    <p:sldId id="349" r:id="rId22"/>
    <p:sldId id="350" r:id="rId23"/>
    <p:sldId id="265" r:id="rId24"/>
    <p:sldId id="2007577130" r:id="rId25"/>
    <p:sldId id="2007577120" r:id="rId26"/>
    <p:sldId id="2007577132" r:id="rId27"/>
    <p:sldId id="2007577133" r:id="rId28"/>
    <p:sldId id="315" r:id="rId29"/>
    <p:sldId id="2007577131" r:id="rId30"/>
    <p:sldId id="2007577137" r:id="rId31"/>
    <p:sldId id="2007577135" r:id="rId32"/>
    <p:sldId id="284" r:id="rId33"/>
    <p:sldId id="285" r:id="rId34"/>
    <p:sldId id="286"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7354"/>
    <a:srgbClr val="D5C2F6"/>
    <a:srgbClr val="DCB9FF"/>
    <a:srgbClr val="CC99FF"/>
    <a:srgbClr val="C7C68B"/>
    <a:srgbClr val="C1BF7F"/>
    <a:srgbClr val="D3D2A5"/>
    <a:srgbClr val="C1BF81"/>
    <a:srgbClr val="CAC993"/>
    <a:srgbClr val="6666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741" autoAdjust="0"/>
  </p:normalViewPr>
  <p:slideViewPr>
    <p:cSldViewPr snapToGrid="0">
      <p:cViewPr varScale="1">
        <p:scale>
          <a:sx n="65" d="100"/>
          <a:sy n="65" d="100"/>
        </p:scale>
        <p:origin x="936"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13.xml.rels><?xml version="1.0" encoding="UTF-8" standalone="yes"?>
<Relationships xmlns="http://schemas.openxmlformats.org/package/2006/relationships"><Relationship Id="rId1" Type="http://schemas.microsoft.com/office/2006/relationships/activeXControlBinary" Target="activeX13.bin"/></Relationships>
</file>

<file path=ppt/activeX/_rels/activeX14.xml.rels><?xml version="1.0" encoding="UTF-8" standalone="yes"?>
<Relationships xmlns="http://schemas.openxmlformats.org/package/2006/relationships"><Relationship Id="rId1" Type="http://schemas.microsoft.com/office/2006/relationships/activeXControlBinary" Target="activeX14.bin"/></Relationships>
</file>

<file path=ppt/activeX/_rels/activeX15.xml.rels><?xml version="1.0" encoding="UTF-8" standalone="yes"?>
<Relationships xmlns="http://schemas.openxmlformats.org/package/2006/relationships"><Relationship Id="rId1" Type="http://schemas.microsoft.com/office/2006/relationships/activeXControlBinary" Target="activeX15.bin"/></Relationships>
</file>

<file path=ppt/activeX/_rels/activeX16.xml.rels><?xml version="1.0" encoding="UTF-8" standalone="yes"?>
<Relationships xmlns="http://schemas.openxmlformats.org/package/2006/relationships"><Relationship Id="rId1" Type="http://schemas.microsoft.com/office/2006/relationships/activeXControlBinary" Target="activeX16.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13.xml><?xml version="1.0" encoding="utf-8"?>
<ax:ocx xmlns:ax="http://schemas.microsoft.com/office/2006/activeX" xmlns:r="http://schemas.openxmlformats.org/officeDocument/2006/relationships" ax:classid="{8BD21D10-EC42-11CE-9E0D-00AA006002F3}" ax:persistence="persistStorage" r:id="rId1"/>
</file>

<file path=ppt/activeX/activeX14.xml><?xml version="1.0" encoding="utf-8"?>
<ax:ocx xmlns:ax="http://schemas.microsoft.com/office/2006/activeX" xmlns:r="http://schemas.openxmlformats.org/officeDocument/2006/relationships" ax:classid="{8BD21D10-EC42-11CE-9E0D-00AA006002F3}" ax:persistence="persistStorage" r:id="rId1"/>
</file>

<file path=ppt/activeX/activeX15.xml><?xml version="1.0" encoding="utf-8"?>
<ax:ocx xmlns:ax="http://schemas.microsoft.com/office/2006/activeX" xmlns:r="http://schemas.openxmlformats.org/officeDocument/2006/relationships" ax:classid="{8BD21D10-EC42-11CE-9E0D-00AA006002F3}" ax:persistence="persistStorage" r:id="rId1"/>
</file>

<file path=ppt/activeX/activeX16.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AFCD6-12C7-4FD7-80D4-AFC74C23D0D9}" type="datetimeFigureOut">
              <a:rPr lang="en-US" smtClean="0"/>
              <a:t>31/3/2023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AB7F3D-D007-4654-87A0-217613CB4F6A}" type="slidenum">
              <a:rPr lang="en-US" smtClean="0"/>
              <a:t>‹#›</a:t>
            </a:fld>
            <a:endParaRPr lang="en-US"/>
          </a:p>
        </p:txBody>
      </p:sp>
    </p:spTree>
    <p:extLst>
      <p:ext uri="{BB962C8B-B14F-4D97-AF65-F5344CB8AC3E}">
        <p14:creationId xmlns:p14="http://schemas.microsoft.com/office/powerpoint/2010/main" val="6328388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23895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a:t>
            </a:r>
            <a:r>
              <a:rPr lang="en-US" baseline="0"/>
              <a:t> vào tên thợ săn để hiện câu hỏi </a:t>
            </a:r>
          </a:p>
          <a:p>
            <a:r>
              <a:rPr lang="en-US" baseline="0"/>
              <a:t>Bấm vào con khỉ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EE285A-1B00-42F9-A0F2-8986124F6D0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2882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1541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4701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26625"/>
          <p:cNvSpPr>
            <a:spLocks noGrp="1" noRot="1" noChangeAspect="1" noTextEdit="1"/>
          </p:cNvSpPr>
          <p:nvPr>
            <p:ph type="sldImg"/>
          </p:nvPr>
        </p:nvSpPr>
        <p:spPr/>
      </p:sp>
      <p:sp>
        <p:nvSpPr>
          <p:cNvPr id="5123" name="文本占位符 26626"/>
          <p:cNvSpPr>
            <a:spLocks noGrp="1"/>
          </p:cNvSpPr>
          <p:nvPr>
            <p:ph type="body" idx="1"/>
          </p:nvPr>
        </p:nvSpPr>
        <p:spPr/>
        <p:txBody>
          <a:bodyPr wrap="square" lIns="91440" tIns="45720" rIns="91440" bIns="45720" anchor="t" anchorCtr="0"/>
          <a:lstStyle/>
          <a:p>
            <a:pPr lvl="0" eaLnBrk="1" hangingPunct="1"/>
            <a:endParaRPr dirty="0"/>
          </a:p>
        </p:txBody>
      </p:sp>
      <p:sp>
        <p:nvSpPr>
          <p:cNvPr id="512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tabLst/>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extLst>
      <p:ext uri="{BB962C8B-B14F-4D97-AF65-F5344CB8AC3E}">
        <p14:creationId xmlns:p14="http://schemas.microsoft.com/office/powerpoint/2010/main" val="419380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4BF311-30BE-436E-BE6A-7D63FCB4031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409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tags" Target="../tags/tag7.xml"/><Relationship Id="rId7" Type="http://schemas.openxmlformats.org/officeDocument/2006/relationships/image" Target="../media/image1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Master" Target="../slideMasters/slideMaster3.xml"/><Relationship Id="rId9" Type="http://schemas.openxmlformats.org/officeDocument/2006/relationships/image" Target="../media/image1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Master" Target="../slideMasters/slideMaster3.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Master" Target="../slideMasters/slideMaster3.xml"/><Relationship Id="rId5" Type="http://schemas.openxmlformats.org/officeDocument/2006/relationships/image" Target="../media/image30.png"/><Relationship Id="rId4" Type="http://schemas.openxmlformats.org/officeDocument/2006/relationships/image" Target="../media/image29.png"/></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35.png"/><Relationship Id="rId5" Type="http://schemas.openxmlformats.org/officeDocument/2006/relationships/image" Target="../media/image22.png"/><Relationship Id="rId4" Type="http://schemas.openxmlformats.org/officeDocument/2006/relationships/image" Target="../media/image34.pn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37.png"/><Relationship Id="rId4" Type="http://schemas.openxmlformats.org/officeDocument/2006/relationships/image" Target="../media/image36.jp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42.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Master" Target="../slideMasters/slideMaster3.xml"/><Relationship Id="rId6" Type="http://schemas.openxmlformats.org/officeDocument/2006/relationships/image" Target="../media/image41.png"/><Relationship Id="rId11" Type="http://schemas.openxmlformats.org/officeDocument/2006/relationships/image" Target="../media/image45.png"/><Relationship Id="rId5" Type="http://schemas.openxmlformats.org/officeDocument/2006/relationships/image" Target="../media/image40.png"/><Relationship Id="rId10" Type="http://schemas.openxmlformats.org/officeDocument/2006/relationships/image" Target="../media/image25.png"/><Relationship Id="rId4" Type="http://schemas.openxmlformats.org/officeDocument/2006/relationships/image" Target="../media/image39.png"/><Relationship Id="rId9" Type="http://schemas.openxmlformats.org/officeDocument/2006/relationships/image" Target="../media/image4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D65A7-33C4-4F0F-A3DA-CFD026B294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C3D990-E35E-4055-91B0-EB29CE08E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829AB2-2FED-4952-BED9-4E46054FEEC0}"/>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5" name="Footer Placeholder 4">
            <a:extLst>
              <a:ext uri="{FF2B5EF4-FFF2-40B4-BE49-F238E27FC236}">
                <a16:creationId xmlns:a16="http://schemas.microsoft.com/office/drawing/2014/main" id="{19F10FA7-5BB0-4E63-AEA6-923C780902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3DCD04-74ED-4791-9E9C-F5BF148D52B0}"/>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610989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77938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1EA64-ED1D-45C5-99ED-FAD447D979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A46B24C-AADE-418B-8056-1249784EC3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E99DDE-7392-4B5D-BD0A-7DBDC7DFF4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BB8099-64BD-49B7-B02D-F753C9E13A98}"/>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6" name="Footer Placeholder 5">
            <a:extLst>
              <a:ext uri="{FF2B5EF4-FFF2-40B4-BE49-F238E27FC236}">
                <a16:creationId xmlns:a16="http://schemas.microsoft.com/office/drawing/2014/main" id="{3166DBB9-5C49-4F9B-AB49-755DFC1627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B33BD4-276D-453E-9879-B9536FB6E17C}"/>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48687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97A7-A7AD-46BA-8837-6E3E714219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AC026C-3855-4184-8CC3-A77060389F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D3D81E1-977C-4852-96B2-E15898CE1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0EE9BE-58C0-40E4-ABDE-DE47C27B1303}"/>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6" name="Footer Placeholder 5">
            <a:extLst>
              <a:ext uri="{FF2B5EF4-FFF2-40B4-BE49-F238E27FC236}">
                <a16:creationId xmlns:a16="http://schemas.microsoft.com/office/drawing/2014/main" id="{2FB226A5-2642-45FD-9BE1-1DC4B5D17E7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76CD14-F138-4199-9B93-B48148C116F9}"/>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29428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E6F82-725F-4590-A941-08CB182A790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382BF3-15DE-4B9A-95FF-2A6782EBA6A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D5BFC-F10F-436B-8B01-AA4E3D9665D3}"/>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5" name="Footer Placeholder 4">
            <a:extLst>
              <a:ext uri="{FF2B5EF4-FFF2-40B4-BE49-F238E27FC236}">
                <a16:creationId xmlns:a16="http://schemas.microsoft.com/office/drawing/2014/main" id="{14265349-1603-42C7-8208-B230BCD013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B6EF46-5D0A-4970-8349-8D7438E3BBA6}"/>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5511991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908BCD-4D11-402B-B71F-F4F575939DA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974D6F-602B-47D9-A6A5-67EB898644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4CDACB-73D0-4DD4-98F4-24D41C108CB0}"/>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5" name="Footer Placeholder 4">
            <a:extLst>
              <a:ext uri="{FF2B5EF4-FFF2-40B4-BE49-F238E27FC236}">
                <a16:creationId xmlns:a16="http://schemas.microsoft.com/office/drawing/2014/main" id="{3DE2F620-53C6-48F7-83F3-D2EAD7472B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9F2844-1309-4027-8C02-9CAB8863E8EA}"/>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27544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889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609081" y="274599"/>
            <a:ext cx="10973838" cy="1143191"/>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085" y="1600469"/>
            <a:ext cx="5430971" cy="452565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50795" y="1600469"/>
            <a:ext cx="5432124" cy="2207107"/>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50795" y="3917877"/>
            <a:ext cx="5432124" cy="220825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04098187"/>
      </p:ext>
    </p:extLst>
  </p:cSld>
  <p:clrMapOvr>
    <a:masterClrMapping/>
  </p:clrMapOvr>
  <p:transition spd="slow" advTm="1000">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B0A5B1"/>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E579626-AAFB-4541-8B74-4DE8FDCAB11C}"/>
              </a:ext>
            </a:extLst>
          </p:cNvPr>
          <p:cNvSpPr>
            <a:spLocks noGrp="1"/>
          </p:cNvSpPr>
          <p:nvPr>
            <p:ph type="dt" sz="half" idx="10"/>
          </p:nvPr>
        </p:nvSpPr>
        <p:spPr>
          <a:xfrm>
            <a:off x="838200" y="6356350"/>
            <a:ext cx="2743200" cy="365125"/>
          </a:xfrm>
          <a:prstGeom prst="rect">
            <a:avLst/>
          </a:prstGeom>
        </p:spPr>
        <p:txBody>
          <a:bodyPr/>
          <a:lstStyle/>
          <a:p>
            <a:fld id="{F3FC0D09-FF84-41EF-9502-4B06F5B22DA9}" type="datetimeFigureOut">
              <a:rPr lang="zh-CN" altLang="en-US" smtClean="0"/>
              <a:t>2023/3/31</a:t>
            </a:fld>
            <a:endParaRPr lang="zh-CN" altLang="en-US"/>
          </a:p>
        </p:txBody>
      </p:sp>
      <p:sp>
        <p:nvSpPr>
          <p:cNvPr id="3" name="页脚占位符 2">
            <a:extLst>
              <a:ext uri="{FF2B5EF4-FFF2-40B4-BE49-F238E27FC236}">
                <a16:creationId xmlns:a16="http://schemas.microsoft.com/office/drawing/2014/main" id="{EE594880-2E2F-4485-B9E6-3FD052A1E78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09DFCD03-F994-4493-975E-13790F06A951}"/>
              </a:ext>
            </a:extLst>
          </p:cNvPr>
          <p:cNvSpPr>
            <a:spLocks noGrp="1"/>
          </p:cNvSpPr>
          <p:nvPr>
            <p:ph type="sldNum" sz="quarter" idx="12"/>
          </p:nvPr>
        </p:nvSpPr>
        <p:spPr>
          <a:xfrm>
            <a:off x="8610600" y="6356350"/>
            <a:ext cx="2743200" cy="365125"/>
          </a:xfrm>
          <a:prstGeom prst="rect">
            <a:avLst/>
          </a:prstGeom>
        </p:spPr>
        <p:txBody>
          <a:bodyPr/>
          <a:lstStyle/>
          <a:p>
            <a:fld id="{9B229B82-0AE0-4FE3-9B81-05A81B8C17E4}" type="slidenum">
              <a:rPr lang="zh-CN" altLang="en-US" smtClean="0"/>
              <a:t>‹#›</a:t>
            </a:fld>
            <a:endParaRPr lang="zh-CN" altLang="en-US"/>
          </a:p>
        </p:txBody>
      </p:sp>
      <p:grpSp>
        <p:nvGrpSpPr>
          <p:cNvPr id="5" name="组合 6">
            <a:extLst>
              <a:ext uri="{FF2B5EF4-FFF2-40B4-BE49-F238E27FC236}">
                <a16:creationId xmlns:a16="http://schemas.microsoft.com/office/drawing/2014/main" id="{608AFF7F-CE4C-40BF-AB7D-76FE8AA937DC}"/>
              </a:ext>
            </a:extLst>
          </p:cNvPr>
          <p:cNvGrpSpPr/>
          <p:nvPr userDrawn="1"/>
        </p:nvGrpSpPr>
        <p:grpSpPr>
          <a:xfrm>
            <a:off x="231237" y="282428"/>
            <a:ext cx="11729526" cy="6288455"/>
            <a:chOff x="231237" y="282428"/>
            <a:chExt cx="11729526" cy="6288455"/>
          </a:xfrm>
        </p:grpSpPr>
        <p:grpSp>
          <p:nvGrpSpPr>
            <p:cNvPr id="6" name="组合 7">
              <a:extLst>
                <a:ext uri="{FF2B5EF4-FFF2-40B4-BE49-F238E27FC236}">
                  <a16:creationId xmlns:a16="http://schemas.microsoft.com/office/drawing/2014/main" id="{3D20DF31-2462-4EB0-9315-3B34158A5BFC}"/>
                </a:ext>
              </a:extLst>
            </p:cNvPr>
            <p:cNvGrpSpPr/>
            <p:nvPr/>
          </p:nvGrpSpPr>
          <p:grpSpPr>
            <a:xfrm>
              <a:off x="231237" y="282428"/>
              <a:ext cx="11729526" cy="295422"/>
              <a:chOff x="231237" y="358628"/>
              <a:chExt cx="11729526" cy="295422"/>
            </a:xfrm>
          </p:grpSpPr>
          <p:sp>
            <p:nvSpPr>
              <p:cNvPr id="271" name="矩形 272">
                <a:extLst>
                  <a:ext uri="{FF2B5EF4-FFF2-40B4-BE49-F238E27FC236}">
                    <a16:creationId xmlns:a16="http://schemas.microsoft.com/office/drawing/2014/main" id="{F6322774-12C4-48FC-9916-1E05C2C6A7F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2" name="矩形 273">
                <a:extLst>
                  <a:ext uri="{FF2B5EF4-FFF2-40B4-BE49-F238E27FC236}">
                    <a16:creationId xmlns:a16="http://schemas.microsoft.com/office/drawing/2014/main" id="{7D93868C-3084-422B-B428-016A882DC075}"/>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4">
                <a:extLst>
                  <a:ext uri="{FF2B5EF4-FFF2-40B4-BE49-F238E27FC236}">
                    <a16:creationId xmlns:a16="http://schemas.microsoft.com/office/drawing/2014/main" id="{05F4915B-A642-4AFD-BA77-BFC90871B7D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5">
                <a:extLst>
                  <a:ext uri="{FF2B5EF4-FFF2-40B4-BE49-F238E27FC236}">
                    <a16:creationId xmlns:a16="http://schemas.microsoft.com/office/drawing/2014/main" id="{24354D17-5A8D-4D79-A0A6-9D75BE303B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6">
                <a:extLst>
                  <a:ext uri="{FF2B5EF4-FFF2-40B4-BE49-F238E27FC236}">
                    <a16:creationId xmlns:a16="http://schemas.microsoft.com/office/drawing/2014/main" id="{33FF31A1-FBC3-45B0-967F-72EDE4F67EC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7">
                <a:extLst>
                  <a:ext uri="{FF2B5EF4-FFF2-40B4-BE49-F238E27FC236}">
                    <a16:creationId xmlns:a16="http://schemas.microsoft.com/office/drawing/2014/main" id="{68EE4164-D2A1-4C1D-AB55-17B85FDF89AF}"/>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8">
                <a:extLst>
                  <a:ext uri="{FF2B5EF4-FFF2-40B4-BE49-F238E27FC236}">
                    <a16:creationId xmlns:a16="http://schemas.microsoft.com/office/drawing/2014/main" id="{13CCB123-F3FD-44C4-B29C-050F486631B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9">
                <a:extLst>
                  <a:ext uri="{FF2B5EF4-FFF2-40B4-BE49-F238E27FC236}">
                    <a16:creationId xmlns:a16="http://schemas.microsoft.com/office/drawing/2014/main" id="{AC14B607-774A-4442-8967-AC181F00A5C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80">
                <a:extLst>
                  <a:ext uri="{FF2B5EF4-FFF2-40B4-BE49-F238E27FC236}">
                    <a16:creationId xmlns:a16="http://schemas.microsoft.com/office/drawing/2014/main" id="{39DC12AD-C9F0-48BD-898F-4DDC90480FF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81">
                <a:extLst>
                  <a:ext uri="{FF2B5EF4-FFF2-40B4-BE49-F238E27FC236}">
                    <a16:creationId xmlns:a16="http://schemas.microsoft.com/office/drawing/2014/main" id="{A26A8777-31CF-4D7F-B115-909BF42F6A3C}"/>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2">
                <a:extLst>
                  <a:ext uri="{FF2B5EF4-FFF2-40B4-BE49-F238E27FC236}">
                    <a16:creationId xmlns:a16="http://schemas.microsoft.com/office/drawing/2014/main" id="{0DD27A66-5A30-4073-BA9B-D3C50AC2311B}"/>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3">
                <a:extLst>
                  <a:ext uri="{FF2B5EF4-FFF2-40B4-BE49-F238E27FC236}">
                    <a16:creationId xmlns:a16="http://schemas.microsoft.com/office/drawing/2014/main" id="{EA914735-D0FE-40A8-B169-4D7EC0DA8BA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4">
                <a:extLst>
                  <a:ext uri="{FF2B5EF4-FFF2-40B4-BE49-F238E27FC236}">
                    <a16:creationId xmlns:a16="http://schemas.microsoft.com/office/drawing/2014/main" id="{DBC987FF-CA52-4817-B892-F990F464F526}"/>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5">
                <a:extLst>
                  <a:ext uri="{FF2B5EF4-FFF2-40B4-BE49-F238E27FC236}">
                    <a16:creationId xmlns:a16="http://schemas.microsoft.com/office/drawing/2014/main" id="{037B9CBC-F740-4025-BF51-C15066D3F50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6">
                <a:extLst>
                  <a:ext uri="{FF2B5EF4-FFF2-40B4-BE49-F238E27FC236}">
                    <a16:creationId xmlns:a16="http://schemas.microsoft.com/office/drawing/2014/main" id="{24770B41-0EAC-4851-8B7F-E38AF88D3E6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7">
                <a:extLst>
                  <a:ext uri="{FF2B5EF4-FFF2-40B4-BE49-F238E27FC236}">
                    <a16:creationId xmlns:a16="http://schemas.microsoft.com/office/drawing/2014/main" id="{EA0B40B1-624A-4845-951E-8E7477AC7A47}"/>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8">
                <a:extLst>
                  <a:ext uri="{FF2B5EF4-FFF2-40B4-BE49-F238E27FC236}">
                    <a16:creationId xmlns:a16="http://schemas.microsoft.com/office/drawing/2014/main" id="{9EC07508-FF0B-4616-B5CD-61019962E191}"/>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9">
                <a:extLst>
                  <a:ext uri="{FF2B5EF4-FFF2-40B4-BE49-F238E27FC236}">
                    <a16:creationId xmlns:a16="http://schemas.microsoft.com/office/drawing/2014/main" id="{CDD50B81-4294-4D7E-861A-F871297C1FC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90">
                <a:extLst>
                  <a:ext uri="{FF2B5EF4-FFF2-40B4-BE49-F238E27FC236}">
                    <a16:creationId xmlns:a16="http://schemas.microsoft.com/office/drawing/2014/main" id="{8FF19592-FE50-4B90-8DFF-5221597B3E8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91">
                <a:extLst>
                  <a:ext uri="{FF2B5EF4-FFF2-40B4-BE49-F238E27FC236}">
                    <a16:creationId xmlns:a16="http://schemas.microsoft.com/office/drawing/2014/main" id="{CA2D7F6D-0AEB-4EA2-A7C2-1ABC9BDE8E25}"/>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2">
                <a:extLst>
                  <a:ext uri="{FF2B5EF4-FFF2-40B4-BE49-F238E27FC236}">
                    <a16:creationId xmlns:a16="http://schemas.microsoft.com/office/drawing/2014/main" id="{636CF06E-BD97-4C2B-A906-1646E87FC48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3">
                <a:extLst>
                  <a:ext uri="{FF2B5EF4-FFF2-40B4-BE49-F238E27FC236}">
                    <a16:creationId xmlns:a16="http://schemas.microsoft.com/office/drawing/2014/main" id="{724B6E6E-CDA7-4B97-BE01-B0D2DFFE899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4">
                <a:extLst>
                  <a:ext uri="{FF2B5EF4-FFF2-40B4-BE49-F238E27FC236}">
                    <a16:creationId xmlns:a16="http://schemas.microsoft.com/office/drawing/2014/main" id="{2C321B20-1FE3-428E-86C8-47840BB6AEC1}"/>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8">
              <a:extLst>
                <a:ext uri="{FF2B5EF4-FFF2-40B4-BE49-F238E27FC236}">
                  <a16:creationId xmlns:a16="http://schemas.microsoft.com/office/drawing/2014/main" id="{7F479C1C-F951-4C69-8556-C6A18A52942C}"/>
                </a:ext>
              </a:extLst>
            </p:cNvPr>
            <p:cNvGrpSpPr/>
            <p:nvPr/>
          </p:nvGrpSpPr>
          <p:grpSpPr>
            <a:xfrm>
              <a:off x="231237" y="827249"/>
              <a:ext cx="11729526" cy="295422"/>
              <a:chOff x="231237" y="358628"/>
              <a:chExt cx="11729526" cy="295422"/>
            </a:xfrm>
          </p:grpSpPr>
          <p:sp>
            <p:nvSpPr>
              <p:cNvPr id="248" name="矩形 249">
                <a:extLst>
                  <a:ext uri="{FF2B5EF4-FFF2-40B4-BE49-F238E27FC236}">
                    <a16:creationId xmlns:a16="http://schemas.microsoft.com/office/drawing/2014/main" id="{2E5CD3FC-040B-463E-A82B-6323F46B8EC6}"/>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9" name="矩形 250">
                <a:extLst>
                  <a:ext uri="{FF2B5EF4-FFF2-40B4-BE49-F238E27FC236}">
                    <a16:creationId xmlns:a16="http://schemas.microsoft.com/office/drawing/2014/main" id="{ADDFD5BD-5FA0-4B71-B7E8-E7B28D919D30}"/>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51">
                <a:extLst>
                  <a:ext uri="{FF2B5EF4-FFF2-40B4-BE49-F238E27FC236}">
                    <a16:creationId xmlns:a16="http://schemas.microsoft.com/office/drawing/2014/main" id="{A820E20C-872C-4DBC-8C18-025AAC48BFC1}"/>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2">
                <a:extLst>
                  <a:ext uri="{FF2B5EF4-FFF2-40B4-BE49-F238E27FC236}">
                    <a16:creationId xmlns:a16="http://schemas.microsoft.com/office/drawing/2014/main" id="{2780E5CA-7F2B-4EA6-9F9E-160C714DF07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3">
                <a:extLst>
                  <a:ext uri="{FF2B5EF4-FFF2-40B4-BE49-F238E27FC236}">
                    <a16:creationId xmlns:a16="http://schemas.microsoft.com/office/drawing/2014/main" id="{552E8DDF-2C7B-40A6-BEFF-7CBA60DC284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4">
                <a:extLst>
                  <a:ext uri="{FF2B5EF4-FFF2-40B4-BE49-F238E27FC236}">
                    <a16:creationId xmlns:a16="http://schemas.microsoft.com/office/drawing/2014/main" id="{036A0700-D3F0-4DA3-838C-1ECDFCADC7C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5">
                <a:extLst>
                  <a:ext uri="{FF2B5EF4-FFF2-40B4-BE49-F238E27FC236}">
                    <a16:creationId xmlns:a16="http://schemas.microsoft.com/office/drawing/2014/main" id="{DD7E7EE9-53FC-4565-874D-DB72BB16CBEB}"/>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6">
                <a:extLst>
                  <a:ext uri="{FF2B5EF4-FFF2-40B4-BE49-F238E27FC236}">
                    <a16:creationId xmlns:a16="http://schemas.microsoft.com/office/drawing/2014/main" id="{11699E13-2492-4D1B-A271-6297B21C0870}"/>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7">
                <a:extLst>
                  <a:ext uri="{FF2B5EF4-FFF2-40B4-BE49-F238E27FC236}">
                    <a16:creationId xmlns:a16="http://schemas.microsoft.com/office/drawing/2014/main" id="{94E19B2A-5B47-44E2-A028-0B51DE096A83}"/>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8">
                <a:extLst>
                  <a:ext uri="{FF2B5EF4-FFF2-40B4-BE49-F238E27FC236}">
                    <a16:creationId xmlns:a16="http://schemas.microsoft.com/office/drawing/2014/main" id="{5E2881A9-C641-46EB-817F-EAB79D6CA83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9">
                <a:extLst>
                  <a:ext uri="{FF2B5EF4-FFF2-40B4-BE49-F238E27FC236}">
                    <a16:creationId xmlns:a16="http://schemas.microsoft.com/office/drawing/2014/main" id="{4230EEB5-0551-43D0-8CF8-B0047E90CD6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60">
                <a:extLst>
                  <a:ext uri="{FF2B5EF4-FFF2-40B4-BE49-F238E27FC236}">
                    <a16:creationId xmlns:a16="http://schemas.microsoft.com/office/drawing/2014/main" id="{6164174B-C516-4C40-A733-9062DBD281CE}"/>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61">
                <a:extLst>
                  <a:ext uri="{FF2B5EF4-FFF2-40B4-BE49-F238E27FC236}">
                    <a16:creationId xmlns:a16="http://schemas.microsoft.com/office/drawing/2014/main" id="{18C5B57F-BAB7-4F07-81FE-77B5FA4EBCBC}"/>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2">
                <a:extLst>
                  <a:ext uri="{FF2B5EF4-FFF2-40B4-BE49-F238E27FC236}">
                    <a16:creationId xmlns:a16="http://schemas.microsoft.com/office/drawing/2014/main" id="{CE4C41B4-8934-4793-9BB6-B15B77D6E7C1}"/>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3">
                <a:extLst>
                  <a:ext uri="{FF2B5EF4-FFF2-40B4-BE49-F238E27FC236}">
                    <a16:creationId xmlns:a16="http://schemas.microsoft.com/office/drawing/2014/main" id="{40CE1C16-C65A-4F1F-9FAD-15F86EA9EFC9}"/>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4">
                <a:extLst>
                  <a:ext uri="{FF2B5EF4-FFF2-40B4-BE49-F238E27FC236}">
                    <a16:creationId xmlns:a16="http://schemas.microsoft.com/office/drawing/2014/main" id="{B23480E5-36FE-47EF-A61C-7E003211BE92}"/>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5">
                <a:extLst>
                  <a:ext uri="{FF2B5EF4-FFF2-40B4-BE49-F238E27FC236}">
                    <a16:creationId xmlns:a16="http://schemas.microsoft.com/office/drawing/2014/main" id="{8C7B9A4E-C603-4FD7-A1DD-D6B369AC347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6">
                <a:extLst>
                  <a:ext uri="{FF2B5EF4-FFF2-40B4-BE49-F238E27FC236}">
                    <a16:creationId xmlns:a16="http://schemas.microsoft.com/office/drawing/2014/main" id="{71C90C22-97B8-4EA2-8B2F-0734FF6535D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7">
                <a:extLst>
                  <a:ext uri="{FF2B5EF4-FFF2-40B4-BE49-F238E27FC236}">
                    <a16:creationId xmlns:a16="http://schemas.microsoft.com/office/drawing/2014/main" id="{860102B7-C915-4D85-B416-09BA1E79C10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8">
                <a:extLst>
                  <a:ext uri="{FF2B5EF4-FFF2-40B4-BE49-F238E27FC236}">
                    <a16:creationId xmlns:a16="http://schemas.microsoft.com/office/drawing/2014/main" id="{285E6946-5F56-433B-9A4A-45E281D492C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9">
                <a:extLst>
                  <a:ext uri="{FF2B5EF4-FFF2-40B4-BE49-F238E27FC236}">
                    <a16:creationId xmlns:a16="http://schemas.microsoft.com/office/drawing/2014/main" id="{A7403DD8-D98A-4802-98DE-4D07C959ABDD}"/>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70">
                <a:extLst>
                  <a:ext uri="{FF2B5EF4-FFF2-40B4-BE49-F238E27FC236}">
                    <a16:creationId xmlns:a16="http://schemas.microsoft.com/office/drawing/2014/main" id="{335C1913-3E16-4CB0-AE52-F94C5BC3500D}"/>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71">
                <a:extLst>
                  <a:ext uri="{FF2B5EF4-FFF2-40B4-BE49-F238E27FC236}">
                    <a16:creationId xmlns:a16="http://schemas.microsoft.com/office/drawing/2014/main" id="{18CCFF3C-3CEF-4314-8ED7-BAC0B6574F7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9">
              <a:extLst>
                <a:ext uri="{FF2B5EF4-FFF2-40B4-BE49-F238E27FC236}">
                  <a16:creationId xmlns:a16="http://schemas.microsoft.com/office/drawing/2014/main" id="{C11E6E6D-71D6-4A58-BC04-C3E3806704E7}"/>
                </a:ext>
              </a:extLst>
            </p:cNvPr>
            <p:cNvGrpSpPr/>
            <p:nvPr/>
          </p:nvGrpSpPr>
          <p:grpSpPr>
            <a:xfrm>
              <a:off x="231237" y="1372070"/>
              <a:ext cx="11729526" cy="295422"/>
              <a:chOff x="231237" y="358628"/>
              <a:chExt cx="11729526" cy="295422"/>
            </a:xfrm>
          </p:grpSpPr>
          <p:sp>
            <p:nvSpPr>
              <p:cNvPr id="225" name="矩形 226">
                <a:extLst>
                  <a:ext uri="{FF2B5EF4-FFF2-40B4-BE49-F238E27FC236}">
                    <a16:creationId xmlns:a16="http://schemas.microsoft.com/office/drawing/2014/main" id="{707CBA99-C6FE-44DA-924A-2B3CF56C5D3B}"/>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6" name="矩形 227">
                <a:extLst>
                  <a:ext uri="{FF2B5EF4-FFF2-40B4-BE49-F238E27FC236}">
                    <a16:creationId xmlns:a16="http://schemas.microsoft.com/office/drawing/2014/main" id="{9921B651-32DA-4CDE-B2E2-D3C8FEEAC84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8">
                <a:extLst>
                  <a:ext uri="{FF2B5EF4-FFF2-40B4-BE49-F238E27FC236}">
                    <a16:creationId xmlns:a16="http://schemas.microsoft.com/office/drawing/2014/main" id="{54A35FCF-D53F-43F2-AA71-0FE3637CEA5F}"/>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9">
                <a:extLst>
                  <a:ext uri="{FF2B5EF4-FFF2-40B4-BE49-F238E27FC236}">
                    <a16:creationId xmlns:a16="http://schemas.microsoft.com/office/drawing/2014/main" id="{116449B7-0012-47E7-B754-4447B434AB2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30">
                <a:extLst>
                  <a:ext uri="{FF2B5EF4-FFF2-40B4-BE49-F238E27FC236}">
                    <a16:creationId xmlns:a16="http://schemas.microsoft.com/office/drawing/2014/main" id="{0A70F2C1-4158-428A-B206-C9CA2E6B9D1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31">
                <a:extLst>
                  <a:ext uri="{FF2B5EF4-FFF2-40B4-BE49-F238E27FC236}">
                    <a16:creationId xmlns:a16="http://schemas.microsoft.com/office/drawing/2014/main" id="{28981F74-77B7-4CD0-A90A-580337AAB97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2">
                <a:extLst>
                  <a:ext uri="{FF2B5EF4-FFF2-40B4-BE49-F238E27FC236}">
                    <a16:creationId xmlns:a16="http://schemas.microsoft.com/office/drawing/2014/main" id="{0A220906-AB4E-4FBB-B398-E4C181D93812}"/>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3">
                <a:extLst>
                  <a:ext uri="{FF2B5EF4-FFF2-40B4-BE49-F238E27FC236}">
                    <a16:creationId xmlns:a16="http://schemas.microsoft.com/office/drawing/2014/main" id="{88B5C9E4-16B9-4E42-82AA-3100D1381993}"/>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4">
                <a:extLst>
                  <a:ext uri="{FF2B5EF4-FFF2-40B4-BE49-F238E27FC236}">
                    <a16:creationId xmlns:a16="http://schemas.microsoft.com/office/drawing/2014/main" id="{5F5438B5-C38B-4A81-A671-99451A4D438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5">
                <a:extLst>
                  <a:ext uri="{FF2B5EF4-FFF2-40B4-BE49-F238E27FC236}">
                    <a16:creationId xmlns:a16="http://schemas.microsoft.com/office/drawing/2014/main" id="{581273AF-D31C-41D0-95F1-3F492F9D0BF4}"/>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6">
                <a:extLst>
                  <a:ext uri="{FF2B5EF4-FFF2-40B4-BE49-F238E27FC236}">
                    <a16:creationId xmlns:a16="http://schemas.microsoft.com/office/drawing/2014/main" id="{96C0180A-23F9-48E3-B867-D2C21BA5015D}"/>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7">
                <a:extLst>
                  <a:ext uri="{FF2B5EF4-FFF2-40B4-BE49-F238E27FC236}">
                    <a16:creationId xmlns:a16="http://schemas.microsoft.com/office/drawing/2014/main" id="{A7525490-F58A-4661-9ABB-1A1AC001D23B}"/>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8">
                <a:extLst>
                  <a:ext uri="{FF2B5EF4-FFF2-40B4-BE49-F238E27FC236}">
                    <a16:creationId xmlns:a16="http://schemas.microsoft.com/office/drawing/2014/main" id="{601CBB39-6CAD-40D5-A4DD-B487FC4E633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9">
                <a:extLst>
                  <a:ext uri="{FF2B5EF4-FFF2-40B4-BE49-F238E27FC236}">
                    <a16:creationId xmlns:a16="http://schemas.microsoft.com/office/drawing/2014/main" id="{1268DA2D-9E58-45D5-BEA0-97A131B5D7DD}"/>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40">
                <a:extLst>
                  <a:ext uri="{FF2B5EF4-FFF2-40B4-BE49-F238E27FC236}">
                    <a16:creationId xmlns:a16="http://schemas.microsoft.com/office/drawing/2014/main" id="{3A43807D-9DD8-46A3-8DE2-CD3085B120C2}"/>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41">
                <a:extLst>
                  <a:ext uri="{FF2B5EF4-FFF2-40B4-BE49-F238E27FC236}">
                    <a16:creationId xmlns:a16="http://schemas.microsoft.com/office/drawing/2014/main" id="{E8D315BD-1D8F-43ED-A416-595C9C4EB627}"/>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2">
                <a:extLst>
                  <a:ext uri="{FF2B5EF4-FFF2-40B4-BE49-F238E27FC236}">
                    <a16:creationId xmlns:a16="http://schemas.microsoft.com/office/drawing/2014/main" id="{B8315306-1AA4-4BA6-9861-0AAB9B21785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3">
                <a:extLst>
                  <a:ext uri="{FF2B5EF4-FFF2-40B4-BE49-F238E27FC236}">
                    <a16:creationId xmlns:a16="http://schemas.microsoft.com/office/drawing/2014/main" id="{517EACA8-56C5-48F2-929D-A087C641922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4">
                <a:extLst>
                  <a:ext uri="{FF2B5EF4-FFF2-40B4-BE49-F238E27FC236}">
                    <a16:creationId xmlns:a16="http://schemas.microsoft.com/office/drawing/2014/main" id="{36164B83-26FB-44D1-B17C-EEB569BFD2F7}"/>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5">
                <a:extLst>
                  <a:ext uri="{FF2B5EF4-FFF2-40B4-BE49-F238E27FC236}">
                    <a16:creationId xmlns:a16="http://schemas.microsoft.com/office/drawing/2014/main" id="{0BEA2932-F219-45E5-BD75-7D5903199F2C}"/>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6">
                <a:extLst>
                  <a:ext uri="{FF2B5EF4-FFF2-40B4-BE49-F238E27FC236}">
                    <a16:creationId xmlns:a16="http://schemas.microsoft.com/office/drawing/2014/main" id="{E461ACF7-6233-4D1B-AA60-15627CD4759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7">
                <a:extLst>
                  <a:ext uri="{FF2B5EF4-FFF2-40B4-BE49-F238E27FC236}">
                    <a16:creationId xmlns:a16="http://schemas.microsoft.com/office/drawing/2014/main" id="{78F2AA7A-5E48-47A3-AA53-9ED779051DBB}"/>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8">
                <a:extLst>
                  <a:ext uri="{FF2B5EF4-FFF2-40B4-BE49-F238E27FC236}">
                    <a16:creationId xmlns:a16="http://schemas.microsoft.com/office/drawing/2014/main" id="{A3EB2D2A-78EA-428D-B325-E16686C17F2C}"/>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10">
              <a:extLst>
                <a:ext uri="{FF2B5EF4-FFF2-40B4-BE49-F238E27FC236}">
                  <a16:creationId xmlns:a16="http://schemas.microsoft.com/office/drawing/2014/main" id="{520334DC-57F5-4C53-BBA9-EDFFE8485427}"/>
                </a:ext>
              </a:extLst>
            </p:cNvPr>
            <p:cNvGrpSpPr/>
            <p:nvPr/>
          </p:nvGrpSpPr>
          <p:grpSpPr>
            <a:xfrm>
              <a:off x="231237" y="1916891"/>
              <a:ext cx="11729526" cy="295422"/>
              <a:chOff x="231237" y="358628"/>
              <a:chExt cx="11729526" cy="295422"/>
            </a:xfrm>
          </p:grpSpPr>
          <p:sp>
            <p:nvSpPr>
              <p:cNvPr id="202" name="矩形 203">
                <a:extLst>
                  <a:ext uri="{FF2B5EF4-FFF2-40B4-BE49-F238E27FC236}">
                    <a16:creationId xmlns:a16="http://schemas.microsoft.com/office/drawing/2014/main" id="{372CAA49-5636-4559-A608-7D13AB58971A}"/>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矩形 204">
                <a:extLst>
                  <a:ext uri="{FF2B5EF4-FFF2-40B4-BE49-F238E27FC236}">
                    <a16:creationId xmlns:a16="http://schemas.microsoft.com/office/drawing/2014/main" id="{85079C4E-B3B5-471E-9061-C3BC39C47E5C}"/>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5">
                <a:extLst>
                  <a:ext uri="{FF2B5EF4-FFF2-40B4-BE49-F238E27FC236}">
                    <a16:creationId xmlns:a16="http://schemas.microsoft.com/office/drawing/2014/main" id="{A317B300-549C-4655-9D6E-854B25AB97CF}"/>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6">
                <a:extLst>
                  <a:ext uri="{FF2B5EF4-FFF2-40B4-BE49-F238E27FC236}">
                    <a16:creationId xmlns:a16="http://schemas.microsoft.com/office/drawing/2014/main" id="{816F3618-813F-4C50-BDA1-F464E34BAE5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7">
                <a:extLst>
                  <a:ext uri="{FF2B5EF4-FFF2-40B4-BE49-F238E27FC236}">
                    <a16:creationId xmlns:a16="http://schemas.microsoft.com/office/drawing/2014/main" id="{1604C357-E6CD-4DFF-A44F-609E2A6EB08E}"/>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8">
                <a:extLst>
                  <a:ext uri="{FF2B5EF4-FFF2-40B4-BE49-F238E27FC236}">
                    <a16:creationId xmlns:a16="http://schemas.microsoft.com/office/drawing/2014/main" id="{9A7ACA5A-2DB8-4D23-BBAF-E26C3A0894F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9">
                <a:extLst>
                  <a:ext uri="{FF2B5EF4-FFF2-40B4-BE49-F238E27FC236}">
                    <a16:creationId xmlns:a16="http://schemas.microsoft.com/office/drawing/2014/main" id="{84AA05BF-9B2D-4E53-97B2-816D32ADD2CA}"/>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10">
                <a:extLst>
                  <a:ext uri="{FF2B5EF4-FFF2-40B4-BE49-F238E27FC236}">
                    <a16:creationId xmlns:a16="http://schemas.microsoft.com/office/drawing/2014/main" id="{F8582133-5C44-441E-8F38-DCF89745831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11">
                <a:extLst>
                  <a:ext uri="{FF2B5EF4-FFF2-40B4-BE49-F238E27FC236}">
                    <a16:creationId xmlns:a16="http://schemas.microsoft.com/office/drawing/2014/main" id="{1ADB629E-143D-480E-9C90-196C5B28A5C0}"/>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2">
                <a:extLst>
                  <a:ext uri="{FF2B5EF4-FFF2-40B4-BE49-F238E27FC236}">
                    <a16:creationId xmlns:a16="http://schemas.microsoft.com/office/drawing/2014/main" id="{28484BDA-DF07-460F-AAA5-5E62A9C5CB03}"/>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3">
                <a:extLst>
                  <a:ext uri="{FF2B5EF4-FFF2-40B4-BE49-F238E27FC236}">
                    <a16:creationId xmlns:a16="http://schemas.microsoft.com/office/drawing/2014/main" id="{53049BF7-CF6F-410D-BF14-B9238DDC19F1}"/>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4">
                <a:extLst>
                  <a:ext uri="{FF2B5EF4-FFF2-40B4-BE49-F238E27FC236}">
                    <a16:creationId xmlns:a16="http://schemas.microsoft.com/office/drawing/2014/main" id="{3BCD7AA9-9EC2-4CA3-9E9A-042ECA3B348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5">
                <a:extLst>
                  <a:ext uri="{FF2B5EF4-FFF2-40B4-BE49-F238E27FC236}">
                    <a16:creationId xmlns:a16="http://schemas.microsoft.com/office/drawing/2014/main" id="{C8E7EEC2-83E0-47CF-BA2E-D4281135D41D}"/>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6">
                <a:extLst>
                  <a:ext uri="{FF2B5EF4-FFF2-40B4-BE49-F238E27FC236}">
                    <a16:creationId xmlns:a16="http://schemas.microsoft.com/office/drawing/2014/main" id="{1326F483-71BE-4301-8F79-88F77FD2C51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7">
                <a:extLst>
                  <a:ext uri="{FF2B5EF4-FFF2-40B4-BE49-F238E27FC236}">
                    <a16:creationId xmlns:a16="http://schemas.microsoft.com/office/drawing/2014/main" id="{562923A1-438C-42B5-A4FC-362DBE0C7028}"/>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8">
                <a:extLst>
                  <a:ext uri="{FF2B5EF4-FFF2-40B4-BE49-F238E27FC236}">
                    <a16:creationId xmlns:a16="http://schemas.microsoft.com/office/drawing/2014/main" id="{3ED5A242-E784-4029-9146-B5F15B25B5D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9">
                <a:extLst>
                  <a:ext uri="{FF2B5EF4-FFF2-40B4-BE49-F238E27FC236}">
                    <a16:creationId xmlns:a16="http://schemas.microsoft.com/office/drawing/2014/main" id="{718FC511-C502-45C1-A7F5-9D0B3250C1F9}"/>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20">
                <a:extLst>
                  <a:ext uri="{FF2B5EF4-FFF2-40B4-BE49-F238E27FC236}">
                    <a16:creationId xmlns:a16="http://schemas.microsoft.com/office/drawing/2014/main" id="{92F3577C-2CA8-46A7-ACE0-F37CFA09C892}"/>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21">
                <a:extLst>
                  <a:ext uri="{FF2B5EF4-FFF2-40B4-BE49-F238E27FC236}">
                    <a16:creationId xmlns:a16="http://schemas.microsoft.com/office/drawing/2014/main" id="{5BA64033-F4E8-4B2C-8C72-402F6CF7134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2">
                <a:extLst>
                  <a:ext uri="{FF2B5EF4-FFF2-40B4-BE49-F238E27FC236}">
                    <a16:creationId xmlns:a16="http://schemas.microsoft.com/office/drawing/2014/main" id="{DD73BABD-ABC1-4E1A-AF92-35D6043324C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3">
                <a:extLst>
                  <a:ext uri="{FF2B5EF4-FFF2-40B4-BE49-F238E27FC236}">
                    <a16:creationId xmlns:a16="http://schemas.microsoft.com/office/drawing/2014/main" id="{9B3EA5E5-2D56-451A-98D3-F91B0C6798C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4">
                <a:extLst>
                  <a:ext uri="{FF2B5EF4-FFF2-40B4-BE49-F238E27FC236}">
                    <a16:creationId xmlns:a16="http://schemas.microsoft.com/office/drawing/2014/main" id="{D365A6C9-82FC-463B-8880-58D8B4B19793}"/>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5">
                <a:extLst>
                  <a:ext uri="{FF2B5EF4-FFF2-40B4-BE49-F238E27FC236}">
                    <a16:creationId xmlns:a16="http://schemas.microsoft.com/office/drawing/2014/main" id="{EEB9414F-3DC1-4DE9-A07D-86B4F3FA156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1">
              <a:extLst>
                <a:ext uri="{FF2B5EF4-FFF2-40B4-BE49-F238E27FC236}">
                  <a16:creationId xmlns:a16="http://schemas.microsoft.com/office/drawing/2014/main" id="{B31341F8-AF95-4BBD-A586-949339971115}"/>
                </a:ext>
              </a:extLst>
            </p:cNvPr>
            <p:cNvGrpSpPr/>
            <p:nvPr/>
          </p:nvGrpSpPr>
          <p:grpSpPr>
            <a:xfrm>
              <a:off x="231237" y="2461712"/>
              <a:ext cx="11729526" cy="295422"/>
              <a:chOff x="231237" y="358628"/>
              <a:chExt cx="11729526" cy="295422"/>
            </a:xfrm>
          </p:grpSpPr>
          <p:sp>
            <p:nvSpPr>
              <p:cNvPr id="179" name="矩形 180">
                <a:extLst>
                  <a:ext uri="{FF2B5EF4-FFF2-40B4-BE49-F238E27FC236}">
                    <a16:creationId xmlns:a16="http://schemas.microsoft.com/office/drawing/2014/main" id="{71C6BC21-CEFB-42F5-8DD8-01C17CEAF167}"/>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81">
                <a:extLst>
                  <a:ext uri="{FF2B5EF4-FFF2-40B4-BE49-F238E27FC236}">
                    <a16:creationId xmlns:a16="http://schemas.microsoft.com/office/drawing/2014/main" id="{72812FCE-162B-49DD-BB1D-277B40F70A9D}"/>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2">
                <a:extLst>
                  <a:ext uri="{FF2B5EF4-FFF2-40B4-BE49-F238E27FC236}">
                    <a16:creationId xmlns:a16="http://schemas.microsoft.com/office/drawing/2014/main" id="{91173A3C-D835-4CAD-AD33-7113B2D0F29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3">
                <a:extLst>
                  <a:ext uri="{FF2B5EF4-FFF2-40B4-BE49-F238E27FC236}">
                    <a16:creationId xmlns:a16="http://schemas.microsoft.com/office/drawing/2014/main" id="{529100F7-4215-453F-86A4-E2054647187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4">
                <a:extLst>
                  <a:ext uri="{FF2B5EF4-FFF2-40B4-BE49-F238E27FC236}">
                    <a16:creationId xmlns:a16="http://schemas.microsoft.com/office/drawing/2014/main" id="{45BBFE29-8B9C-43D7-BCE9-A02F9D8C7B8C}"/>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5">
                <a:extLst>
                  <a:ext uri="{FF2B5EF4-FFF2-40B4-BE49-F238E27FC236}">
                    <a16:creationId xmlns:a16="http://schemas.microsoft.com/office/drawing/2014/main" id="{5D4542A3-CC14-4415-A542-335BA213DAD1}"/>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6">
                <a:extLst>
                  <a:ext uri="{FF2B5EF4-FFF2-40B4-BE49-F238E27FC236}">
                    <a16:creationId xmlns:a16="http://schemas.microsoft.com/office/drawing/2014/main" id="{4C1EA99B-BE55-423F-9EDE-93569C5E129A}"/>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7">
                <a:extLst>
                  <a:ext uri="{FF2B5EF4-FFF2-40B4-BE49-F238E27FC236}">
                    <a16:creationId xmlns:a16="http://schemas.microsoft.com/office/drawing/2014/main" id="{72721253-1C56-45DE-AA09-55504C0F3E96}"/>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8">
                <a:extLst>
                  <a:ext uri="{FF2B5EF4-FFF2-40B4-BE49-F238E27FC236}">
                    <a16:creationId xmlns:a16="http://schemas.microsoft.com/office/drawing/2014/main" id="{FBB9FA6E-C092-4017-89C7-B499580CD3E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9">
                <a:extLst>
                  <a:ext uri="{FF2B5EF4-FFF2-40B4-BE49-F238E27FC236}">
                    <a16:creationId xmlns:a16="http://schemas.microsoft.com/office/drawing/2014/main" id="{0E3318F6-6836-43CB-B1EE-7B8B497BCED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90">
                <a:extLst>
                  <a:ext uri="{FF2B5EF4-FFF2-40B4-BE49-F238E27FC236}">
                    <a16:creationId xmlns:a16="http://schemas.microsoft.com/office/drawing/2014/main" id="{2350A68A-3537-494E-8493-D049F03232D2}"/>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91">
                <a:extLst>
                  <a:ext uri="{FF2B5EF4-FFF2-40B4-BE49-F238E27FC236}">
                    <a16:creationId xmlns:a16="http://schemas.microsoft.com/office/drawing/2014/main" id="{33B0F5FD-11F0-4A21-8376-2CC0E1686E5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2">
                <a:extLst>
                  <a:ext uri="{FF2B5EF4-FFF2-40B4-BE49-F238E27FC236}">
                    <a16:creationId xmlns:a16="http://schemas.microsoft.com/office/drawing/2014/main" id="{139745F6-DE31-4A0E-8771-91520AFB30F4}"/>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3">
                <a:extLst>
                  <a:ext uri="{FF2B5EF4-FFF2-40B4-BE49-F238E27FC236}">
                    <a16:creationId xmlns:a16="http://schemas.microsoft.com/office/drawing/2014/main" id="{CFF57C94-F156-4F94-A94F-5E18BE8DAA0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4">
                <a:extLst>
                  <a:ext uri="{FF2B5EF4-FFF2-40B4-BE49-F238E27FC236}">
                    <a16:creationId xmlns:a16="http://schemas.microsoft.com/office/drawing/2014/main" id="{5466FC78-AC17-4BCF-958E-EDCFCA13935C}"/>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5">
                <a:extLst>
                  <a:ext uri="{FF2B5EF4-FFF2-40B4-BE49-F238E27FC236}">
                    <a16:creationId xmlns:a16="http://schemas.microsoft.com/office/drawing/2014/main" id="{AEBFDE12-B9E7-4B9C-A86B-B1E313CD1074}"/>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6">
                <a:extLst>
                  <a:ext uri="{FF2B5EF4-FFF2-40B4-BE49-F238E27FC236}">
                    <a16:creationId xmlns:a16="http://schemas.microsoft.com/office/drawing/2014/main" id="{9B3DD19A-42B7-4768-899E-73E883CD5B94}"/>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7">
                <a:extLst>
                  <a:ext uri="{FF2B5EF4-FFF2-40B4-BE49-F238E27FC236}">
                    <a16:creationId xmlns:a16="http://schemas.microsoft.com/office/drawing/2014/main" id="{A8224791-B2C5-47C9-8B86-6AF058F7F8B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8">
                <a:extLst>
                  <a:ext uri="{FF2B5EF4-FFF2-40B4-BE49-F238E27FC236}">
                    <a16:creationId xmlns:a16="http://schemas.microsoft.com/office/drawing/2014/main" id="{91C2E0A8-36B8-4623-8FF2-0463A9942BD6}"/>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9">
                <a:extLst>
                  <a:ext uri="{FF2B5EF4-FFF2-40B4-BE49-F238E27FC236}">
                    <a16:creationId xmlns:a16="http://schemas.microsoft.com/office/drawing/2014/main" id="{BB6666FC-1177-4955-A9E4-B9E87DACDF78}"/>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200">
                <a:extLst>
                  <a:ext uri="{FF2B5EF4-FFF2-40B4-BE49-F238E27FC236}">
                    <a16:creationId xmlns:a16="http://schemas.microsoft.com/office/drawing/2014/main" id="{B4DE7494-83F8-4D2F-A7EA-EB1B5F518A4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201">
                <a:extLst>
                  <a:ext uri="{FF2B5EF4-FFF2-40B4-BE49-F238E27FC236}">
                    <a16:creationId xmlns:a16="http://schemas.microsoft.com/office/drawing/2014/main" id="{F0CF6C54-7223-4451-B8FB-DA21BFA9F397}"/>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2">
                <a:extLst>
                  <a:ext uri="{FF2B5EF4-FFF2-40B4-BE49-F238E27FC236}">
                    <a16:creationId xmlns:a16="http://schemas.microsoft.com/office/drawing/2014/main" id="{CB168CD8-3B86-4169-9629-F7F9D3E520B7}"/>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2">
              <a:extLst>
                <a:ext uri="{FF2B5EF4-FFF2-40B4-BE49-F238E27FC236}">
                  <a16:creationId xmlns:a16="http://schemas.microsoft.com/office/drawing/2014/main" id="{0137EDB7-80DE-45A2-A0F2-F63B1AFB2E54}"/>
                </a:ext>
              </a:extLst>
            </p:cNvPr>
            <p:cNvGrpSpPr/>
            <p:nvPr/>
          </p:nvGrpSpPr>
          <p:grpSpPr>
            <a:xfrm>
              <a:off x="231237" y="3006533"/>
              <a:ext cx="11729526" cy="295422"/>
              <a:chOff x="231237" y="358628"/>
              <a:chExt cx="11729526" cy="295422"/>
            </a:xfrm>
          </p:grpSpPr>
          <p:sp>
            <p:nvSpPr>
              <p:cNvPr id="156" name="矩形 157">
                <a:extLst>
                  <a:ext uri="{FF2B5EF4-FFF2-40B4-BE49-F238E27FC236}">
                    <a16:creationId xmlns:a16="http://schemas.microsoft.com/office/drawing/2014/main" id="{3BC21BDA-D596-40A1-881A-71C4EDB18C4B}"/>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矩形 158">
                <a:extLst>
                  <a:ext uri="{FF2B5EF4-FFF2-40B4-BE49-F238E27FC236}">
                    <a16:creationId xmlns:a16="http://schemas.microsoft.com/office/drawing/2014/main" id="{DD127A45-C61B-440D-AB39-D24D645F9BB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9">
                <a:extLst>
                  <a:ext uri="{FF2B5EF4-FFF2-40B4-BE49-F238E27FC236}">
                    <a16:creationId xmlns:a16="http://schemas.microsoft.com/office/drawing/2014/main" id="{BFD6D783-41CF-43FC-9AFB-F52D360E0805}"/>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60">
                <a:extLst>
                  <a:ext uri="{FF2B5EF4-FFF2-40B4-BE49-F238E27FC236}">
                    <a16:creationId xmlns:a16="http://schemas.microsoft.com/office/drawing/2014/main" id="{6B762339-3919-4DB9-B67B-743B2BDDCB4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61">
                <a:extLst>
                  <a:ext uri="{FF2B5EF4-FFF2-40B4-BE49-F238E27FC236}">
                    <a16:creationId xmlns:a16="http://schemas.microsoft.com/office/drawing/2014/main" id="{ACE97A1F-752F-4A81-81E2-E50897B98E3C}"/>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2">
                <a:extLst>
                  <a:ext uri="{FF2B5EF4-FFF2-40B4-BE49-F238E27FC236}">
                    <a16:creationId xmlns:a16="http://schemas.microsoft.com/office/drawing/2014/main" id="{11F435F9-F46E-49C0-ABF9-7BA5A6A5BB88}"/>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3">
                <a:extLst>
                  <a:ext uri="{FF2B5EF4-FFF2-40B4-BE49-F238E27FC236}">
                    <a16:creationId xmlns:a16="http://schemas.microsoft.com/office/drawing/2014/main" id="{7B90A80A-62C1-4F6D-82A8-7655A55B0C9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4">
                <a:extLst>
                  <a:ext uri="{FF2B5EF4-FFF2-40B4-BE49-F238E27FC236}">
                    <a16:creationId xmlns:a16="http://schemas.microsoft.com/office/drawing/2014/main" id="{7C40FA86-7650-4189-847C-A83B85333CD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5">
                <a:extLst>
                  <a:ext uri="{FF2B5EF4-FFF2-40B4-BE49-F238E27FC236}">
                    <a16:creationId xmlns:a16="http://schemas.microsoft.com/office/drawing/2014/main" id="{5E41F3E6-FD79-43B0-B28C-EE5B8A68D97D}"/>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6">
                <a:extLst>
                  <a:ext uri="{FF2B5EF4-FFF2-40B4-BE49-F238E27FC236}">
                    <a16:creationId xmlns:a16="http://schemas.microsoft.com/office/drawing/2014/main" id="{B01621DD-5DCA-4733-A5C8-63951A879BE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7">
                <a:extLst>
                  <a:ext uri="{FF2B5EF4-FFF2-40B4-BE49-F238E27FC236}">
                    <a16:creationId xmlns:a16="http://schemas.microsoft.com/office/drawing/2014/main" id="{44892616-F945-4F3B-A2D6-338A90394227}"/>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8">
                <a:extLst>
                  <a:ext uri="{FF2B5EF4-FFF2-40B4-BE49-F238E27FC236}">
                    <a16:creationId xmlns:a16="http://schemas.microsoft.com/office/drawing/2014/main" id="{9A45FAF5-6F65-4D33-A945-95FCFE37C816}"/>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9">
                <a:extLst>
                  <a:ext uri="{FF2B5EF4-FFF2-40B4-BE49-F238E27FC236}">
                    <a16:creationId xmlns:a16="http://schemas.microsoft.com/office/drawing/2014/main" id="{74DC936C-2B76-44B7-9BD2-3B4531F05FE0}"/>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70">
                <a:extLst>
                  <a:ext uri="{FF2B5EF4-FFF2-40B4-BE49-F238E27FC236}">
                    <a16:creationId xmlns:a16="http://schemas.microsoft.com/office/drawing/2014/main" id="{222ED64A-5835-4F82-9488-0A23CD0352C6}"/>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71">
                <a:extLst>
                  <a:ext uri="{FF2B5EF4-FFF2-40B4-BE49-F238E27FC236}">
                    <a16:creationId xmlns:a16="http://schemas.microsoft.com/office/drawing/2014/main" id="{018F1F24-BEFC-4C7D-A1AC-5D047FE2AF5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2">
                <a:extLst>
                  <a:ext uri="{FF2B5EF4-FFF2-40B4-BE49-F238E27FC236}">
                    <a16:creationId xmlns:a16="http://schemas.microsoft.com/office/drawing/2014/main" id="{3AC713BD-C8CA-4A13-A73E-44063C80366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3">
                <a:extLst>
                  <a:ext uri="{FF2B5EF4-FFF2-40B4-BE49-F238E27FC236}">
                    <a16:creationId xmlns:a16="http://schemas.microsoft.com/office/drawing/2014/main" id="{1AECB0BB-B6B7-4AB1-ACFC-9A217278B128}"/>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4">
                <a:extLst>
                  <a:ext uri="{FF2B5EF4-FFF2-40B4-BE49-F238E27FC236}">
                    <a16:creationId xmlns:a16="http://schemas.microsoft.com/office/drawing/2014/main" id="{929396AD-1F8E-4A6D-BFBD-5F38A0E566A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5">
                <a:extLst>
                  <a:ext uri="{FF2B5EF4-FFF2-40B4-BE49-F238E27FC236}">
                    <a16:creationId xmlns:a16="http://schemas.microsoft.com/office/drawing/2014/main" id="{2A876AD2-0513-431A-B786-25E1712F504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6">
                <a:extLst>
                  <a:ext uri="{FF2B5EF4-FFF2-40B4-BE49-F238E27FC236}">
                    <a16:creationId xmlns:a16="http://schemas.microsoft.com/office/drawing/2014/main" id="{3FC8D7E6-6BB6-4FC3-A239-5C992FCEE60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7">
                <a:extLst>
                  <a:ext uri="{FF2B5EF4-FFF2-40B4-BE49-F238E27FC236}">
                    <a16:creationId xmlns:a16="http://schemas.microsoft.com/office/drawing/2014/main" id="{4818D36B-767C-47AE-848E-546A81FA5ECF}"/>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8">
                <a:extLst>
                  <a:ext uri="{FF2B5EF4-FFF2-40B4-BE49-F238E27FC236}">
                    <a16:creationId xmlns:a16="http://schemas.microsoft.com/office/drawing/2014/main" id="{CC64C286-A169-472E-BA7A-52475AE3012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9">
                <a:extLst>
                  <a:ext uri="{FF2B5EF4-FFF2-40B4-BE49-F238E27FC236}">
                    <a16:creationId xmlns:a16="http://schemas.microsoft.com/office/drawing/2014/main" id="{B7694B09-7151-4431-BF37-E791F2A7DCEF}"/>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3">
              <a:extLst>
                <a:ext uri="{FF2B5EF4-FFF2-40B4-BE49-F238E27FC236}">
                  <a16:creationId xmlns:a16="http://schemas.microsoft.com/office/drawing/2014/main" id="{186C0B0C-8CE0-4181-8F77-F11DB0336B3F}"/>
                </a:ext>
              </a:extLst>
            </p:cNvPr>
            <p:cNvGrpSpPr/>
            <p:nvPr/>
          </p:nvGrpSpPr>
          <p:grpSpPr>
            <a:xfrm>
              <a:off x="231237" y="3551354"/>
              <a:ext cx="11729526" cy="295422"/>
              <a:chOff x="231237" y="358628"/>
              <a:chExt cx="11729526" cy="295422"/>
            </a:xfrm>
          </p:grpSpPr>
          <p:sp>
            <p:nvSpPr>
              <p:cNvPr id="133" name="矩形 134">
                <a:extLst>
                  <a:ext uri="{FF2B5EF4-FFF2-40B4-BE49-F238E27FC236}">
                    <a16:creationId xmlns:a16="http://schemas.microsoft.com/office/drawing/2014/main" id="{97270D9F-7635-46F7-9A33-76B32F480B2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矩形 135">
                <a:extLst>
                  <a:ext uri="{FF2B5EF4-FFF2-40B4-BE49-F238E27FC236}">
                    <a16:creationId xmlns:a16="http://schemas.microsoft.com/office/drawing/2014/main" id="{2FCFE268-24E4-4263-98DB-AF8886DB814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6">
                <a:extLst>
                  <a:ext uri="{FF2B5EF4-FFF2-40B4-BE49-F238E27FC236}">
                    <a16:creationId xmlns:a16="http://schemas.microsoft.com/office/drawing/2014/main" id="{9AFA4119-B499-46A8-942E-969A1FA887E7}"/>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7">
                <a:extLst>
                  <a:ext uri="{FF2B5EF4-FFF2-40B4-BE49-F238E27FC236}">
                    <a16:creationId xmlns:a16="http://schemas.microsoft.com/office/drawing/2014/main" id="{E5273293-B7CC-4226-ACBC-CFE4AE59283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8">
                <a:extLst>
                  <a:ext uri="{FF2B5EF4-FFF2-40B4-BE49-F238E27FC236}">
                    <a16:creationId xmlns:a16="http://schemas.microsoft.com/office/drawing/2014/main" id="{B34AE4D6-0CE9-4A30-B8C9-4158017644EA}"/>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9">
                <a:extLst>
                  <a:ext uri="{FF2B5EF4-FFF2-40B4-BE49-F238E27FC236}">
                    <a16:creationId xmlns:a16="http://schemas.microsoft.com/office/drawing/2014/main" id="{213F54AA-4BB8-43AA-8FE6-9A0342817A88}"/>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40">
                <a:extLst>
                  <a:ext uri="{FF2B5EF4-FFF2-40B4-BE49-F238E27FC236}">
                    <a16:creationId xmlns:a16="http://schemas.microsoft.com/office/drawing/2014/main" id="{46F238E5-4660-4FF5-9B95-06A1EFE84F70}"/>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41">
                <a:extLst>
                  <a:ext uri="{FF2B5EF4-FFF2-40B4-BE49-F238E27FC236}">
                    <a16:creationId xmlns:a16="http://schemas.microsoft.com/office/drawing/2014/main" id="{DE4183B2-9983-4822-87F7-671DF8A3292D}"/>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2">
                <a:extLst>
                  <a:ext uri="{FF2B5EF4-FFF2-40B4-BE49-F238E27FC236}">
                    <a16:creationId xmlns:a16="http://schemas.microsoft.com/office/drawing/2014/main" id="{36A4D3A7-D145-49BF-B8C6-004E7B8378CA}"/>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3">
                <a:extLst>
                  <a:ext uri="{FF2B5EF4-FFF2-40B4-BE49-F238E27FC236}">
                    <a16:creationId xmlns:a16="http://schemas.microsoft.com/office/drawing/2014/main" id="{721F5B5E-822A-4268-B37A-689E013DBD7E}"/>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4">
                <a:extLst>
                  <a:ext uri="{FF2B5EF4-FFF2-40B4-BE49-F238E27FC236}">
                    <a16:creationId xmlns:a16="http://schemas.microsoft.com/office/drawing/2014/main" id="{65883955-1C99-4E56-BAAD-DA6990F03194}"/>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5">
                <a:extLst>
                  <a:ext uri="{FF2B5EF4-FFF2-40B4-BE49-F238E27FC236}">
                    <a16:creationId xmlns:a16="http://schemas.microsoft.com/office/drawing/2014/main" id="{A902DD09-8D1A-42E8-9CB4-2510FADF3317}"/>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6">
                <a:extLst>
                  <a:ext uri="{FF2B5EF4-FFF2-40B4-BE49-F238E27FC236}">
                    <a16:creationId xmlns:a16="http://schemas.microsoft.com/office/drawing/2014/main" id="{B7C39496-DFAE-435B-BB04-DEF7D79B628E}"/>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7">
                <a:extLst>
                  <a:ext uri="{FF2B5EF4-FFF2-40B4-BE49-F238E27FC236}">
                    <a16:creationId xmlns:a16="http://schemas.microsoft.com/office/drawing/2014/main" id="{48F053B5-0B72-4A8F-B1CD-61460D332C97}"/>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8">
                <a:extLst>
                  <a:ext uri="{FF2B5EF4-FFF2-40B4-BE49-F238E27FC236}">
                    <a16:creationId xmlns:a16="http://schemas.microsoft.com/office/drawing/2014/main" id="{9FA8B5F9-4657-40E8-ADE1-0DB9F125285E}"/>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9">
                <a:extLst>
                  <a:ext uri="{FF2B5EF4-FFF2-40B4-BE49-F238E27FC236}">
                    <a16:creationId xmlns:a16="http://schemas.microsoft.com/office/drawing/2014/main" id="{6AB36F49-2735-4E43-84D9-E5F491C41EDB}"/>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50">
                <a:extLst>
                  <a:ext uri="{FF2B5EF4-FFF2-40B4-BE49-F238E27FC236}">
                    <a16:creationId xmlns:a16="http://schemas.microsoft.com/office/drawing/2014/main" id="{72839622-A35C-4566-A493-FD51F8308F99}"/>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51">
                <a:extLst>
                  <a:ext uri="{FF2B5EF4-FFF2-40B4-BE49-F238E27FC236}">
                    <a16:creationId xmlns:a16="http://schemas.microsoft.com/office/drawing/2014/main" id="{E58E6588-77C6-4003-917F-ADB02C3DAF84}"/>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2">
                <a:extLst>
                  <a:ext uri="{FF2B5EF4-FFF2-40B4-BE49-F238E27FC236}">
                    <a16:creationId xmlns:a16="http://schemas.microsoft.com/office/drawing/2014/main" id="{6D50640B-A749-47DD-82A9-5055B44DA0D6}"/>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3">
                <a:extLst>
                  <a:ext uri="{FF2B5EF4-FFF2-40B4-BE49-F238E27FC236}">
                    <a16:creationId xmlns:a16="http://schemas.microsoft.com/office/drawing/2014/main" id="{6058935F-5B18-446E-9069-1430CDE9A64E}"/>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4">
                <a:extLst>
                  <a:ext uri="{FF2B5EF4-FFF2-40B4-BE49-F238E27FC236}">
                    <a16:creationId xmlns:a16="http://schemas.microsoft.com/office/drawing/2014/main" id="{6AC769B7-2998-4A80-92A5-C1C5D9C8185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5">
                <a:extLst>
                  <a:ext uri="{FF2B5EF4-FFF2-40B4-BE49-F238E27FC236}">
                    <a16:creationId xmlns:a16="http://schemas.microsoft.com/office/drawing/2014/main" id="{2E117EB2-1668-477E-A50D-718D4103098C}"/>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6">
                <a:extLst>
                  <a:ext uri="{FF2B5EF4-FFF2-40B4-BE49-F238E27FC236}">
                    <a16:creationId xmlns:a16="http://schemas.microsoft.com/office/drawing/2014/main" id="{572E4E6A-FEFB-4AC4-B0D9-37D6F41B39D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4">
              <a:extLst>
                <a:ext uri="{FF2B5EF4-FFF2-40B4-BE49-F238E27FC236}">
                  <a16:creationId xmlns:a16="http://schemas.microsoft.com/office/drawing/2014/main" id="{B07B150D-F29B-4907-B14D-32CC1A5BC04F}"/>
                </a:ext>
              </a:extLst>
            </p:cNvPr>
            <p:cNvGrpSpPr/>
            <p:nvPr/>
          </p:nvGrpSpPr>
          <p:grpSpPr>
            <a:xfrm>
              <a:off x="231237" y="4096175"/>
              <a:ext cx="11729526" cy="295422"/>
              <a:chOff x="231237" y="358628"/>
              <a:chExt cx="11729526" cy="295422"/>
            </a:xfrm>
          </p:grpSpPr>
          <p:sp>
            <p:nvSpPr>
              <p:cNvPr id="110" name="矩形 111">
                <a:extLst>
                  <a:ext uri="{FF2B5EF4-FFF2-40B4-BE49-F238E27FC236}">
                    <a16:creationId xmlns:a16="http://schemas.microsoft.com/office/drawing/2014/main" id="{FCEDE5E6-6E8F-4EF7-9C89-5FA893F7134C}"/>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2">
                <a:extLst>
                  <a:ext uri="{FF2B5EF4-FFF2-40B4-BE49-F238E27FC236}">
                    <a16:creationId xmlns:a16="http://schemas.microsoft.com/office/drawing/2014/main" id="{6C533BAA-1F0C-4492-9755-FF2B692A194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3">
                <a:extLst>
                  <a:ext uri="{FF2B5EF4-FFF2-40B4-BE49-F238E27FC236}">
                    <a16:creationId xmlns:a16="http://schemas.microsoft.com/office/drawing/2014/main" id="{82CB3D76-9D22-40AC-9F27-5024DEE4EB8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4">
                <a:extLst>
                  <a:ext uri="{FF2B5EF4-FFF2-40B4-BE49-F238E27FC236}">
                    <a16:creationId xmlns:a16="http://schemas.microsoft.com/office/drawing/2014/main" id="{99114C4F-F278-42F8-9BED-2CA8A51B0E85}"/>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5">
                <a:extLst>
                  <a:ext uri="{FF2B5EF4-FFF2-40B4-BE49-F238E27FC236}">
                    <a16:creationId xmlns:a16="http://schemas.microsoft.com/office/drawing/2014/main" id="{D8F8BB99-784D-40FF-B9E1-99B01BCBB007}"/>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6">
                <a:extLst>
                  <a:ext uri="{FF2B5EF4-FFF2-40B4-BE49-F238E27FC236}">
                    <a16:creationId xmlns:a16="http://schemas.microsoft.com/office/drawing/2014/main" id="{AF16D8CE-D1E3-4427-8AB8-F0B7974EE057}"/>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7">
                <a:extLst>
                  <a:ext uri="{FF2B5EF4-FFF2-40B4-BE49-F238E27FC236}">
                    <a16:creationId xmlns:a16="http://schemas.microsoft.com/office/drawing/2014/main" id="{089A7804-A02B-4331-B02D-FE860D49441E}"/>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8">
                <a:extLst>
                  <a:ext uri="{FF2B5EF4-FFF2-40B4-BE49-F238E27FC236}">
                    <a16:creationId xmlns:a16="http://schemas.microsoft.com/office/drawing/2014/main" id="{89BF2AD1-1ED9-412D-8391-081242C12733}"/>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9">
                <a:extLst>
                  <a:ext uri="{FF2B5EF4-FFF2-40B4-BE49-F238E27FC236}">
                    <a16:creationId xmlns:a16="http://schemas.microsoft.com/office/drawing/2014/main" id="{4959CCAD-C68D-4156-A9FE-6AD1AB392D6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20">
                <a:extLst>
                  <a:ext uri="{FF2B5EF4-FFF2-40B4-BE49-F238E27FC236}">
                    <a16:creationId xmlns:a16="http://schemas.microsoft.com/office/drawing/2014/main" id="{85D99EEF-54C7-4129-BF93-6889D77AED8F}"/>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21">
                <a:extLst>
                  <a:ext uri="{FF2B5EF4-FFF2-40B4-BE49-F238E27FC236}">
                    <a16:creationId xmlns:a16="http://schemas.microsoft.com/office/drawing/2014/main" id="{0AD0B82B-B988-401B-B70F-B6C8BD2F6445}"/>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2">
                <a:extLst>
                  <a:ext uri="{FF2B5EF4-FFF2-40B4-BE49-F238E27FC236}">
                    <a16:creationId xmlns:a16="http://schemas.microsoft.com/office/drawing/2014/main" id="{039273F6-10E2-438B-A13D-8583CD4D597D}"/>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3">
                <a:extLst>
                  <a:ext uri="{FF2B5EF4-FFF2-40B4-BE49-F238E27FC236}">
                    <a16:creationId xmlns:a16="http://schemas.microsoft.com/office/drawing/2014/main" id="{DA4EF9C8-A626-4904-BE7E-DBF731DD8F6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4">
                <a:extLst>
                  <a:ext uri="{FF2B5EF4-FFF2-40B4-BE49-F238E27FC236}">
                    <a16:creationId xmlns:a16="http://schemas.microsoft.com/office/drawing/2014/main" id="{4943E608-0478-4FEA-B027-92B0CD70CBB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5">
                <a:extLst>
                  <a:ext uri="{FF2B5EF4-FFF2-40B4-BE49-F238E27FC236}">
                    <a16:creationId xmlns:a16="http://schemas.microsoft.com/office/drawing/2014/main" id="{A07F9BDC-9B25-4BC5-BA53-AFE45E166360}"/>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6">
                <a:extLst>
                  <a:ext uri="{FF2B5EF4-FFF2-40B4-BE49-F238E27FC236}">
                    <a16:creationId xmlns:a16="http://schemas.microsoft.com/office/drawing/2014/main" id="{B0E70CE8-47E3-4363-ABD4-D5CC62EAC21F}"/>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7">
                <a:extLst>
                  <a:ext uri="{FF2B5EF4-FFF2-40B4-BE49-F238E27FC236}">
                    <a16:creationId xmlns:a16="http://schemas.microsoft.com/office/drawing/2014/main" id="{1C5D9344-680F-4734-B248-BF047875363C}"/>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8">
                <a:extLst>
                  <a:ext uri="{FF2B5EF4-FFF2-40B4-BE49-F238E27FC236}">
                    <a16:creationId xmlns:a16="http://schemas.microsoft.com/office/drawing/2014/main" id="{D7A6B299-3150-4ED1-84A2-0A2879F1DF0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9">
                <a:extLst>
                  <a:ext uri="{FF2B5EF4-FFF2-40B4-BE49-F238E27FC236}">
                    <a16:creationId xmlns:a16="http://schemas.microsoft.com/office/drawing/2014/main" id="{CD38CA59-D124-43B9-BE91-927F62896BE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30">
                <a:extLst>
                  <a:ext uri="{FF2B5EF4-FFF2-40B4-BE49-F238E27FC236}">
                    <a16:creationId xmlns:a16="http://schemas.microsoft.com/office/drawing/2014/main" id="{D5167B10-BD70-4147-8CD0-3677E6EDA6A4}"/>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31">
                <a:extLst>
                  <a:ext uri="{FF2B5EF4-FFF2-40B4-BE49-F238E27FC236}">
                    <a16:creationId xmlns:a16="http://schemas.microsoft.com/office/drawing/2014/main" id="{1AED001A-DC38-4FE2-A7EE-03D31ED5E007}"/>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2">
                <a:extLst>
                  <a:ext uri="{FF2B5EF4-FFF2-40B4-BE49-F238E27FC236}">
                    <a16:creationId xmlns:a16="http://schemas.microsoft.com/office/drawing/2014/main" id="{8A4A26FF-6AF0-4DD1-96F1-3CBE8D191EEC}"/>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3">
                <a:extLst>
                  <a:ext uri="{FF2B5EF4-FFF2-40B4-BE49-F238E27FC236}">
                    <a16:creationId xmlns:a16="http://schemas.microsoft.com/office/drawing/2014/main" id="{18B03102-F424-4221-9D90-9A5EA213C65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5">
              <a:extLst>
                <a:ext uri="{FF2B5EF4-FFF2-40B4-BE49-F238E27FC236}">
                  <a16:creationId xmlns:a16="http://schemas.microsoft.com/office/drawing/2014/main" id="{B21FC01B-A04C-4D61-9FF9-D5CD966F0ED4}"/>
                </a:ext>
              </a:extLst>
            </p:cNvPr>
            <p:cNvGrpSpPr/>
            <p:nvPr/>
          </p:nvGrpSpPr>
          <p:grpSpPr>
            <a:xfrm>
              <a:off x="231237" y="4640996"/>
              <a:ext cx="11729526" cy="295422"/>
              <a:chOff x="231237" y="358628"/>
              <a:chExt cx="11729526" cy="295422"/>
            </a:xfrm>
          </p:grpSpPr>
          <p:sp>
            <p:nvSpPr>
              <p:cNvPr id="87" name="矩形 88">
                <a:extLst>
                  <a:ext uri="{FF2B5EF4-FFF2-40B4-BE49-F238E27FC236}">
                    <a16:creationId xmlns:a16="http://schemas.microsoft.com/office/drawing/2014/main" id="{12624C21-7E78-4C2C-9105-B395783B494C}"/>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89">
                <a:extLst>
                  <a:ext uri="{FF2B5EF4-FFF2-40B4-BE49-F238E27FC236}">
                    <a16:creationId xmlns:a16="http://schemas.microsoft.com/office/drawing/2014/main" id="{4F1A7636-953D-42AA-BDC6-E474E6968CF3}"/>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90">
                <a:extLst>
                  <a:ext uri="{FF2B5EF4-FFF2-40B4-BE49-F238E27FC236}">
                    <a16:creationId xmlns:a16="http://schemas.microsoft.com/office/drawing/2014/main" id="{8F5CF34E-B5BF-4B49-B014-723A2B3B20CD}"/>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91">
                <a:extLst>
                  <a:ext uri="{FF2B5EF4-FFF2-40B4-BE49-F238E27FC236}">
                    <a16:creationId xmlns:a16="http://schemas.microsoft.com/office/drawing/2014/main" id="{1052C877-6B9E-4B18-AD53-4E6EB6EA206B}"/>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2">
                <a:extLst>
                  <a:ext uri="{FF2B5EF4-FFF2-40B4-BE49-F238E27FC236}">
                    <a16:creationId xmlns:a16="http://schemas.microsoft.com/office/drawing/2014/main" id="{0084D22C-3141-4939-BFEC-1AB1B6C45F1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3">
                <a:extLst>
                  <a:ext uri="{FF2B5EF4-FFF2-40B4-BE49-F238E27FC236}">
                    <a16:creationId xmlns:a16="http://schemas.microsoft.com/office/drawing/2014/main" id="{B5623279-1B2C-4A42-89E4-660F88737D8B}"/>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4">
                <a:extLst>
                  <a:ext uri="{FF2B5EF4-FFF2-40B4-BE49-F238E27FC236}">
                    <a16:creationId xmlns:a16="http://schemas.microsoft.com/office/drawing/2014/main" id="{D90D1637-13CC-46C9-A625-1C372796EB7C}"/>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5">
                <a:extLst>
                  <a:ext uri="{FF2B5EF4-FFF2-40B4-BE49-F238E27FC236}">
                    <a16:creationId xmlns:a16="http://schemas.microsoft.com/office/drawing/2014/main" id="{7ADD0516-C385-42EE-B1A0-C3F6E30FE59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6">
                <a:extLst>
                  <a:ext uri="{FF2B5EF4-FFF2-40B4-BE49-F238E27FC236}">
                    <a16:creationId xmlns:a16="http://schemas.microsoft.com/office/drawing/2014/main" id="{661CCC8A-03F0-4C42-9E6D-0F112C75817F}"/>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7">
                <a:extLst>
                  <a:ext uri="{FF2B5EF4-FFF2-40B4-BE49-F238E27FC236}">
                    <a16:creationId xmlns:a16="http://schemas.microsoft.com/office/drawing/2014/main" id="{5DF8DAC4-A6C8-4B1B-8A17-ABF86B0804A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8">
                <a:extLst>
                  <a:ext uri="{FF2B5EF4-FFF2-40B4-BE49-F238E27FC236}">
                    <a16:creationId xmlns:a16="http://schemas.microsoft.com/office/drawing/2014/main" id="{8138E6A3-5FA1-4813-857F-D82A1E4970A6}"/>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9">
                <a:extLst>
                  <a:ext uri="{FF2B5EF4-FFF2-40B4-BE49-F238E27FC236}">
                    <a16:creationId xmlns:a16="http://schemas.microsoft.com/office/drawing/2014/main" id="{1D883CAF-E672-4699-806B-15C1F0D3C83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100">
                <a:extLst>
                  <a:ext uri="{FF2B5EF4-FFF2-40B4-BE49-F238E27FC236}">
                    <a16:creationId xmlns:a16="http://schemas.microsoft.com/office/drawing/2014/main" id="{C7AC0B10-E9B0-4050-8FAD-D19F050CE819}"/>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101">
                <a:extLst>
                  <a:ext uri="{FF2B5EF4-FFF2-40B4-BE49-F238E27FC236}">
                    <a16:creationId xmlns:a16="http://schemas.microsoft.com/office/drawing/2014/main" id="{EEFADED6-3468-42B4-8819-FFA936865795}"/>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2">
                <a:extLst>
                  <a:ext uri="{FF2B5EF4-FFF2-40B4-BE49-F238E27FC236}">
                    <a16:creationId xmlns:a16="http://schemas.microsoft.com/office/drawing/2014/main" id="{CFF1F00B-53F6-47DF-B9E2-E3E5FDC20E4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3">
                <a:extLst>
                  <a:ext uri="{FF2B5EF4-FFF2-40B4-BE49-F238E27FC236}">
                    <a16:creationId xmlns:a16="http://schemas.microsoft.com/office/drawing/2014/main" id="{A0BA507E-678A-4810-9A4A-2F5F47F909B1}"/>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4">
                <a:extLst>
                  <a:ext uri="{FF2B5EF4-FFF2-40B4-BE49-F238E27FC236}">
                    <a16:creationId xmlns:a16="http://schemas.microsoft.com/office/drawing/2014/main" id="{215F3D9F-CA57-4872-9E25-CB6C54FF6E31}"/>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5">
                <a:extLst>
                  <a:ext uri="{FF2B5EF4-FFF2-40B4-BE49-F238E27FC236}">
                    <a16:creationId xmlns:a16="http://schemas.microsoft.com/office/drawing/2014/main" id="{53973574-DD24-4FCD-87F8-25E4219483CA}"/>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6">
                <a:extLst>
                  <a:ext uri="{FF2B5EF4-FFF2-40B4-BE49-F238E27FC236}">
                    <a16:creationId xmlns:a16="http://schemas.microsoft.com/office/drawing/2014/main" id="{CC6E2EC0-6840-4A71-9531-BEAEAEC4520B}"/>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7">
                <a:extLst>
                  <a:ext uri="{FF2B5EF4-FFF2-40B4-BE49-F238E27FC236}">
                    <a16:creationId xmlns:a16="http://schemas.microsoft.com/office/drawing/2014/main" id="{81CEFFA6-DA15-4296-BADD-A63ADF8023A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8">
                <a:extLst>
                  <a:ext uri="{FF2B5EF4-FFF2-40B4-BE49-F238E27FC236}">
                    <a16:creationId xmlns:a16="http://schemas.microsoft.com/office/drawing/2014/main" id="{18761918-EF16-45A8-B374-8D7356995B29}"/>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9">
                <a:extLst>
                  <a:ext uri="{FF2B5EF4-FFF2-40B4-BE49-F238E27FC236}">
                    <a16:creationId xmlns:a16="http://schemas.microsoft.com/office/drawing/2014/main" id="{8E8EC112-01B0-40C7-A73D-AC7A5DCFA0AE}"/>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10">
                <a:extLst>
                  <a:ext uri="{FF2B5EF4-FFF2-40B4-BE49-F238E27FC236}">
                    <a16:creationId xmlns:a16="http://schemas.microsoft.com/office/drawing/2014/main" id="{58387A55-30BA-40D7-B7D1-D8E25B402FE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6">
              <a:extLst>
                <a:ext uri="{FF2B5EF4-FFF2-40B4-BE49-F238E27FC236}">
                  <a16:creationId xmlns:a16="http://schemas.microsoft.com/office/drawing/2014/main" id="{0954D7BD-B0DE-4584-97D7-D0E9A25D6799}"/>
                </a:ext>
              </a:extLst>
            </p:cNvPr>
            <p:cNvGrpSpPr/>
            <p:nvPr/>
          </p:nvGrpSpPr>
          <p:grpSpPr>
            <a:xfrm>
              <a:off x="231237" y="5185817"/>
              <a:ext cx="11729526" cy="295422"/>
              <a:chOff x="231237" y="358628"/>
              <a:chExt cx="11729526" cy="295422"/>
            </a:xfrm>
          </p:grpSpPr>
          <p:sp>
            <p:nvSpPr>
              <p:cNvPr id="64" name="矩形 65">
                <a:extLst>
                  <a:ext uri="{FF2B5EF4-FFF2-40B4-BE49-F238E27FC236}">
                    <a16:creationId xmlns:a16="http://schemas.microsoft.com/office/drawing/2014/main" id="{B0EB7324-B37C-4E3B-A1CE-E86AACC7CC07}"/>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矩形 66">
                <a:extLst>
                  <a:ext uri="{FF2B5EF4-FFF2-40B4-BE49-F238E27FC236}">
                    <a16:creationId xmlns:a16="http://schemas.microsoft.com/office/drawing/2014/main" id="{B4B6796A-3EF7-4FDB-A24D-E7A2A4D0A70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7">
                <a:extLst>
                  <a:ext uri="{FF2B5EF4-FFF2-40B4-BE49-F238E27FC236}">
                    <a16:creationId xmlns:a16="http://schemas.microsoft.com/office/drawing/2014/main" id="{82DF7949-D053-42DC-A832-D2D13E5C6AC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8">
                <a:extLst>
                  <a:ext uri="{FF2B5EF4-FFF2-40B4-BE49-F238E27FC236}">
                    <a16:creationId xmlns:a16="http://schemas.microsoft.com/office/drawing/2014/main" id="{153A6B30-FC66-448A-BEED-8ADB40C220E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9">
                <a:extLst>
                  <a:ext uri="{FF2B5EF4-FFF2-40B4-BE49-F238E27FC236}">
                    <a16:creationId xmlns:a16="http://schemas.microsoft.com/office/drawing/2014/main" id="{016A0859-97DD-471E-973C-F1A6FEB96030}"/>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70">
                <a:extLst>
                  <a:ext uri="{FF2B5EF4-FFF2-40B4-BE49-F238E27FC236}">
                    <a16:creationId xmlns:a16="http://schemas.microsoft.com/office/drawing/2014/main" id="{56F94F60-E6B8-43D9-8B44-44B102111E65}"/>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71">
                <a:extLst>
                  <a:ext uri="{FF2B5EF4-FFF2-40B4-BE49-F238E27FC236}">
                    <a16:creationId xmlns:a16="http://schemas.microsoft.com/office/drawing/2014/main" id="{3DBC695D-D031-452F-ACC8-DDCA53F63283}"/>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2">
                <a:extLst>
                  <a:ext uri="{FF2B5EF4-FFF2-40B4-BE49-F238E27FC236}">
                    <a16:creationId xmlns:a16="http://schemas.microsoft.com/office/drawing/2014/main" id="{855B47F9-0529-4430-944E-08A3CC9BBB0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3">
                <a:extLst>
                  <a:ext uri="{FF2B5EF4-FFF2-40B4-BE49-F238E27FC236}">
                    <a16:creationId xmlns:a16="http://schemas.microsoft.com/office/drawing/2014/main" id="{191D8370-CADD-442E-9F74-54D8522ECC36}"/>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4">
                <a:extLst>
                  <a:ext uri="{FF2B5EF4-FFF2-40B4-BE49-F238E27FC236}">
                    <a16:creationId xmlns:a16="http://schemas.microsoft.com/office/drawing/2014/main" id="{398BC831-2DE2-4E90-9BC3-FACF3DF65702}"/>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5">
                <a:extLst>
                  <a:ext uri="{FF2B5EF4-FFF2-40B4-BE49-F238E27FC236}">
                    <a16:creationId xmlns:a16="http://schemas.microsoft.com/office/drawing/2014/main" id="{08208E2F-B8CC-4714-9B14-399FB08211DE}"/>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6">
                <a:extLst>
                  <a:ext uri="{FF2B5EF4-FFF2-40B4-BE49-F238E27FC236}">
                    <a16:creationId xmlns:a16="http://schemas.microsoft.com/office/drawing/2014/main" id="{BDC033AF-3E5C-46E2-8765-5CD8CDBE035F}"/>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7">
                <a:extLst>
                  <a:ext uri="{FF2B5EF4-FFF2-40B4-BE49-F238E27FC236}">
                    <a16:creationId xmlns:a16="http://schemas.microsoft.com/office/drawing/2014/main" id="{7F658E4A-EBE5-4973-84DF-B5147B9806E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8">
                <a:extLst>
                  <a:ext uri="{FF2B5EF4-FFF2-40B4-BE49-F238E27FC236}">
                    <a16:creationId xmlns:a16="http://schemas.microsoft.com/office/drawing/2014/main" id="{CD580253-88FE-46A3-B6C5-1E7F35A30851}"/>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9">
                <a:extLst>
                  <a:ext uri="{FF2B5EF4-FFF2-40B4-BE49-F238E27FC236}">
                    <a16:creationId xmlns:a16="http://schemas.microsoft.com/office/drawing/2014/main" id="{9396F35E-580F-4889-93AD-4F87BC02BAD8}"/>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80">
                <a:extLst>
                  <a:ext uri="{FF2B5EF4-FFF2-40B4-BE49-F238E27FC236}">
                    <a16:creationId xmlns:a16="http://schemas.microsoft.com/office/drawing/2014/main" id="{D485C9F7-A957-4162-A9F5-25AFE0BC25F0}"/>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81">
                <a:extLst>
                  <a:ext uri="{FF2B5EF4-FFF2-40B4-BE49-F238E27FC236}">
                    <a16:creationId xmlns:a16="http://schemas.microsoft.com/office/drawing/2014/main" id="{31A4603D-0D4E-4DBE-B25C-4BCF75B99AF6}"/>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2">
                <a:extLst>
                  <a:ext uri="{FF2B5EF4-FFF2-40B4-BE49-F238E27FC236}">
                    <a16:creationId xmlns:a16="http://schemas.microsoft.com/office/drawing/2014/main" id="{A3CC4425-A610-46FF-B19C-F171D2568DAD}"/>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3">
                <a:extLst>
                  <a:ext uri="{FF2B5EF4-FFF2-40B4-BE49-F238E27FC236}">
                    <a16:creationId xmlns:a16="http://schemas.microsoft.com/office/drawing/2014/main" id="{FF0F43AB-06D3-47DD-A0BC-B25577BDE1F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4">
                <a:extLst>
                  <a:ext uri="{FF2B5EF4-FFF2-40B4-BE49-F238E27FC236}">
                    <a16:creationId xmlns:a16="http://schemas.microsoft.com/office/drawing/2014/main" id="{9A0D6CF4-9A49-4932-8CEC-B694370CC29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5">
                <a:extLst>
                  <a:ext uri="{FF2B5EF4-FFF2-40B4-BE49-F238E27FC236}">
                    <a16:creationId xmlns:a16="http://schemas.microsoft.com/office/drawing/2014/main" id="{E562F817-7811-4BF2-8A8E-456B40FF7A9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6">
                <a:extLst>
                  <a:ext uri="{FF2B5EF4-FFF2-40B4-BE49-F238E27FC236}">
                    <a16:creationId xmlns:a16="http://schemas.microsoft.com/office/drawing/2014/main" id="{31EFF747-4BD3-4589-904C-A9EE50236F6C}"/>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7">
                <a:extLst>
                  <a:ext uri="{FF2B5EF4-FFF2-40B4-BE49-F238E27FC236}">
                    <a16:creationId xmlns:a16="http://schemas.microsoft.com/office/drawing/2014/main" id="{92972CE5-ADF0-4DEF-A089-6E4C62BE95F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7">
              <a:extLst>
                <a:ext uri="{FF2B5EF4-FFF2-40B4-BE49-F238E27FC236}">
                  <a16:creationId xmlns:a16="http://schemas.microsoft.com/office/drawing/2014/main" id="{2DB197A7-CD47-4443-A741-6F42374BA53A}"/>
                </a:ext>
              </a:extLst>
            </p:cNvPr>
            <p:cNvGrpSpPr/>
            <p:nvPr/>
          </p:nvGrpSpPr>
          <p:grpSpPr>
            <a:xfrm>
              <a:off x="231237" y="5730638"/>
              <a:ext cx="11729526" cy="295422"/>
              <a:chOff x="231237" y="358628"/>
              <a:chExt cx="11729526" cy="295422"/>
            </a:xfrm>
          </p:grpSpPr>
          <p:sp>
            <p:nvSpPr>
              <p:cNvPr id="41" name="矩形 42">
                <a:extLst>
                  <a:ext uri="{FF2B5EF4-FFF2-40B4-BE49-F238E27FC236}">
                    <a16:creationId xmlns:a16="http://schemas.microsoft.com/office/drawing/2014/main" id="{5948D7C3-0BA8-4475-A420-D1954D5F3F8E}"/>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3">
                <a:extLst>
                  <a:ext uri="{FF2B5EF4-FFF2-40B4-BE49-F238E27FC236}">
                    <a16:creationId xmlns:a16="http://schemas.microsoft.com/office/drawing/2014/main" id="{948BDBC7-37F8-441C-96D8-F1B47FAE5A78}"/>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4">
                <a:extLst>
                  <a:ext uri="{FF2B5EF4-FFF2-40B4-BE49-F238E27FC236}">
                    <a16:creationId xmlns:a16="http://schemas.microsoft.com/office/drawing/2014/main" id="{C260431D-BB71-4BB6-B1E6-DE5187F4C1E6}"/>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5">
                <a:extLst>
                  <a:ext uri="{FF2B5EF4-FFF2-40B4-BE49-F238E27FC236}">
                    <a16:creationId xmlns:a16="http://schemas.microsoft.com/office/drawing/2014/main" id="{F2343D9D-D8F4-4E1B-AEAD-ACBAA1BC83F6}"/>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6">
                <a:extLst>
                  <a:ext uri="{FF2B5EF4-FFF2-40B4-BE49-F238E27FC236}">
                    <a16:creationId xmlns:a16="http://schemas.microsoft.com/office/drawing/2014/main" id="{1E36D06E-B1E3-4E06-9D83-B22F0D8FB1E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7">
                <a:extLst>
                  <a:ext uri="{FF2B5EF4-FFF2-40B4-BE49-F238E27FC236}">
                    <a16:creationId xmlns:a16="http://schemas.microsoft.com/office/drawing/2014/main" id="{78E2F683-6406-4C4E-8355-B996DEFD6FA2}"/>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8">
                <a:extLst>
                  <a:ext uri="{FF2B5EF4-FFF2-40B4-BE49-F238E27FC236}">
                    <a16:creationId xmlns:a16="http://schemas.microsoft.com/office/drawing/2014/main" id="{FB107AC2-AE2A-47F2-AB32-ABA024B92281}"/>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9">
                <a:extLst>
                  <a:ext uri="{FF2B5EF4-FFF2-40B4-BE49-F238E27FC236}">
                    <a16:creationId xmlns:a16="http://schemas.microsoft.com/office/drawing/2014/main" id="{C6ACC31A-9563-4F9A-B96E-107F45A563F2}"/>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50">
                <a:extLst>
                  <a:ext uri="{FF2B5EF4-FFF2-40B4-BE49-F238E27FC236}">
                    <a16:creationId xmlns:a16="http://schemas.microsoft.com/office/drawing/2014/main" id="{D579CAF7-938D-4022-87EF-38EC78D0E422}"/>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1">
                <a:extLst>
                  <a:ext uri="{FF2B5EF4-FFF2-40B4-BE49-F238E27FC236}">
                    <a16:creationId xmlns:a16="http://schemas.microsoft.com/office/drawing/2014/main" id="{F210D41C-5E80-4CFE-BD4C-F2D0CC68091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2">
                <a:extLst>
                  <a:ext uri="{FF2B5EF4-FFF2-40B4-BE49-F238E27FC236}">
                    <a16:creationId xmlns:a16="http://schemas.microsoft.com/office/drawing/2014/main" id="{187555F4-60C7-4017-A855-C8F843CDDDFA}"/>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3">
                <a:extLst>
                  <a:ext uri="{FF2B5EF4-FFF2-40B4-BE49-F238E27FC236}">
                    <a16:creationId xmlns:a16="http://schemas.microsoft.com/office/drawing/2014/main" id="{C1BC9A0C-A5FB-4D51-B97A-FEC4525E3C3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4">
                <a:extLst>
                  <a:ext uri="{FF2B5EF4-FFF2-40B4-BE49-F238E27FC236}">
                    <a16:creationId xmlns:a16="http://schemas.microsoft.com/office/drawing/2014/main" id="{CBC9A0DC-860E-447B-81A0-C4D5F562451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5">
                <a:extLst>
                  <a:ext uri="{FF2B5EF4-FFF2-40B4-BE49-F238E27FC236}">
                    <a16:creationId xmlns:a16="http://schemas.microsoft.com/office/drawing/2014/main" id="{8C50D80D-E84F-4451-94C7-E8B8C3C087D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6">
                <a:extLst>
                  <a:ext uri="{FF2B5EF4-FFF2-40B4-BE49-F238E27FC236}">
                    <a16:creationId xmlns:a16="http://schemas.microsoft.com/office/drawing/2014/main" id="{421FBF0E-813E-4819-B682-7CAC0DFD80F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7">
                <a:extLst>
                  <a:ext uri="{FF2B5EF4-FFF2-40B4-BE49-F238E27FC236}">
                    <a16:creationId xmlns:a16="http://schemas.microsoft.com/office/drawing/2014/main" id="{2772202E-FE7C-43AF-812E-755CF4A24212}"/>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8">
                <a:extLst>
                  <a:ext uri="{FF2B5EF4-FFF2-40B4-BE49-F238E27FC236}">
                    <a16:creationId xmlns:a16="http://schemas.microsoft.com/office/drawing/2014/main" id="{20CD6A26-8EF1-457F-A524-542855FC778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9">
                <a:extLst>
                  <a:ext uri="{FF2B5EF4-FFF2-40B4-BE49-F238E27FC236}">
                    <a16:creationId xmlns:a16="http://schemas.microsoft.com/office/drawing/2014/main" id="{8792AEFE-6988-4B74-9C98-2051D0BEAE97}"/>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60">
                <a:extLst>
                  <a:ext uri="{FF2B5EF4-FFF2-40B4-BE49-F238E27FC236}">
                    <a16:creationId xmlns:a16="http://schemas.microsoft.com/office/drawing/2014/main" id="{59C65FD7-9DAC-48F2-951A-3A9381C5119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61">
                <a:extLst>
                  <a:ext uri="{FF2B5EF4-FFF2-40B4-BE49-F238E27FC236}">
                    <a16:creationId xmlns:a16="http://schemas.microsoft.com/office/drawing/2014/main" id="{66F5E168-77F4-40C7-9211-73AE1929333F}"/>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2">
                <a:extLst>
                  <a:ext uri="{FF2B5EF4-FFF2-40B4-BE49-F238E27FC236}">
                    <a16:creationId xmlns:a16="http://schemas.microsoft.com/office/drawing/2014/main" id="{5A6EDF85-4320-48C1-AFB9-118DF0DB9C95}"/>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3">
                <a:extLst>
                  <a:ext uri="{FF2B5EF4-FFF2-40B4-BE49-F238E27FC236}">
                    <a16:creationId xmlns:a16="http://schemas.microsoft.com/office/drawing/2014/main" id="{A097532B-D937-4272-87C8-CA486B57E98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4">
                <a:extLst>
                  <a:ext uri="{FF2B5EF4-FFF2-40B4-BE49-F238E27FC236}">
                    <a16:creationId xmlns:a16="http://schemas.microsoft.com/office/drawing/2014/main" id="{640A1DAB-C235-4B4C-BBD6-EFCCE4D20685}"/>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8">
              <a:extLst>
                <a:ext uri="{FF2B5EF4-FFF2-40B4-BE49-F238E27FC236}">
                  <a16:creationId xmlns:a16="http://schemas.microsoft.com/office/drawing/2014/main" id="{E06892A6-D016-42CD-930C-6D6277AE943F}"/>
                </a:ext>
              </a:extLst>
            </p:cNvPr>
            <p:cNvGrpSpPr/>
            <p:nvPr/>
          </p:nvGrpSpPr>
          <p:grpSpPr>
            <a:xfrm>
              <a:off x="231237" y="6275461"/>
              <a:ext cx="11729526" cy="295422"/>
              <a:chOff x="231237" y="358628"/>
              <a:chExt cx="11729526" cy="295422"/>
            </a:xfrm>
          </p:grpSpPr>
          <p:sp>
            <p:nvSpPr>
              <p:cNvPr id="18" name="矩形 19">
                <a:extLst>
                  <a:ext uri="{FF2B5EF4-FFF2-40B4-BE49-F238E27FC236}">
                    <a16:creationId xmlns:a16="http://schemas.microsoft.com/office/drawing/2014/main" id="{0DB17B58-9D0F-4D2D-8176-BB853AA33621}"/>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20">
                <a:extLst>
                  <a:ext uri="{FF2B5EF4-FFF2-40B4-BE49-F238E27FC236}">
                    <a16:creationId xmlns:a16="http://schemas.microsoft.com/office/drawing/2014/main" id="{491D1F71-2C3A-4E4B-AC94-38CC3BB862B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1">
                <a:extLst>
                  <a:ext uri="{FF2B5EF4-FFF2-40B4-BE49-F238E27FC236}">
                    <a16:creationId xmlns:a16="http://schemas.microsoft.com/office/drawing/2014/main" id="{EE8CA644-C248-476F-AB71-677F5B550324}"/>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2">
                <a:extLst>
                  <a:ext uri="{FF2B5EF4-FFF2-40B4-BE49-F238E27FC236}">
                    <a16:creationId xmlns:a16="http://schemas.microsoft.com/office/drawing/2014/main" id="{ECF1889E-9C1C-4927-8B05-2FCE96C765EA}"/>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3">
                <a:extLst>
                  <a:ext uri="{FF2B5EF4-FFF2-40B4-BE49-F238E27FC236}">
                    <a16:creationId xmlns:a16="http://schemas.microsoft.com/office/drawing/2014/main" id="{775CAAAA-E268-42EE-A2AD-1CA08977F877}"/>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4">
                <a:extLst>
                  <a:ext uri="{FF2B5EF4-FFF2-40B4-BE49-F238E27FC236}">
                    <a16:creationId xmlns:a16="http://schemas.microsoft.com/office/drawing/2014/main" id="{C6EF9F4C-C183-47DB-91ED-C8925D7760E0}"/>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5">
                <a:extLst>
                  <a:ext uri="{FF2B5EF4-FFF2-40B4-BE49-F238E27FC236}">
                    <a16:creationId xmlns:a16="http://schemas.microsoft.com/office/drawing/2014/main" id="{B7D436BA-89EB-4CB0-9ED9-D95F4777CE76}"/>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6">
                <a:extLst>
                  <a:ext uri="{FF2B5EF4-FFF2-40B4-BE49-F238E27FC236}">
                    <a16:creationId xmlns:a16="http://schemas.microsoft.com/office/drawing/2014/main" id="{A9D9C110-901C-4132-9C1C-13B09502932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7">
                <a:extLst>
                  <a:ext uri="{FF2B5EF4-FFF2-40B4-BE49-F238E27FC236}">
                    <a16:creationId xmlns:a16="http://schemas.microsoft.com/office/drawing/2014/main" id="{80FAD00E-08DC-49AD-A6FB-AA27810AD14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8">
                <a:extLst>
                  <a:ext uri="{FF2B5EF4-FFF2-40B4-BE49-F238E27FC236}">
                    <a16:creationId xmlns:a16="http://schemas.microsoft.com/office/drawing/2014/main" id="{772494BB-5E79-4A5F-B0C4-BF2A7129612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9">
                <a:extLst>
                  <a:ext uri="{FF2B5EF4-FFF2-40B4-BE49-F238E27FC236}">
                    <a16:creationId xmlns:a16="http://schemas.microsoft.com/office/drawing/2014/main" id="{26A68310-29B1-4B5D-9DF6-2B0377164BB9}"/>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30">
                <a:extLst>
                  <a:ext uri="{FF2B5EF4-FFF2-40B4-BE49-F238E27FC236}">
                    <a16:creationId xmlns:a16="http://schemas.microsoft.com/office/drawing/2014/main" id="{861DFD93-CD37-4DA9-8344-008FA52DAEB5}"/>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1">
                <a:extLst>
                  <a:ext uri="{FF2B5EF4-FFF2-40B4-BE49-F238E27FC236}">
                    <a16:creationId xmlns:a16="http://schemas.microsoft.com/office/drawing/2014/main" id="{10257789-124B-41AD-8CF2-2F7958D5D461}"/>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2">
                <a:extLst>
                  <a:ext uri="{FF2B5EF4-FFF2-40B4-BE49-F238E27FC236}">
                    <a16:creationId xmlns:a16="http://schemas.microsoft.com/office/drawing/2014/main" id="{A9555E5F-14C6-4464-A976-D385C68EC82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3">
                <a:extLst>
                  <a:ext uri="{FF2B5EF4-FFF2-40B4-BE49-F238E27FC236}">
                    <a16:creationId xmlns:a16="http://schemas.microsoft.com/office/drawing/2014/main" id="{AF9BBB3F-CF72-40A6-8125-E178338930B3}"/>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4">
                <a:extLst>
                  <a:ext uri="{FF2B5EF4-FFF2-40B4-BE49-F238E27FC236}">
                    <a16:creationId xmlns:a16="http://schemas.microsoft.com/office/drawing/2014/main" id="{26D5FE40-7D38-4E2D-AF9A-0A6BDF0DC9C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5">
                <a:extLst>
                  <a:ext uri="{FF2B5EF4-FFF2-40B4-BE49-F238E27FC236}">
                    <a16:creationId xmlns:a16="http://schemas.microsoft.com/office/drawing/2014/main" id="{7C71C3B4-B935-4E58-B6B6-EBA19CA55681}"/>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6">
                <a:extLst>
                  <a:ext uri="{FF2B5EF4-FFF2-40B4-BE49-F238E27FC236}">
                    <a16:creationId xmlns:a16="http://schemas.microsoft.com/office/drawing/2014/main" id="{2616717B-A339-4B9A-9C8F-EF0D72BBFCAD}"/>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7">
                <a:extLst>
                  <a:ext uri="{FF2B5EF4-FFF2-40B4-BE49-F238E27FC236}">
                    <a16:creationId xmlns:a16="http://schemas.microsoft.com/office/drawing/2014/main" id="{7105102B-8C50-406B-B1C6-784E00D6407B}"/>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8">
                <a:extLst>
                  <a:ext uri="{FF2B5EF4-FFF2-40B4-BE49-F238E27FC236}">
                    <a16:creationId xmlns:a16="http://schemas.microsoft.com/office/drawing/2014/main" id="{76B2BFB1-6C03-430F-B23E-A692286593E4}"/>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9">
                <a:extLst>
                  <a:ext uri="{FF2B5EF4-FFF2-40B4-BE49-F238E27FC236}">
                    <a16:creationId xmlns:a16="http://schemas.microsoft.com/office/drawing/2014/main" id="{37E8B944-5F07-4FA7-924E-9A91AC38E1D8}"/>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40">
                <a:extLst>
                  <a:ext uri="{FF2B5EF4-FFF2-40B4-BE49-F238E27FC236}">
                    <a16:creationId xmlns:a16="http://schemas.microsoft.com/office/drawing/2014/main" id="{2BBD851C-3F2C-458B-A039-1EA0CAFBAF4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41">
                <a:extLst>
                  <a:ext uri="{FF2B5EF4-FFF2-40B4-BE49-F238E27FC236}">
                    <a16:creationId xmlns:a16="http://schemas.microsoft.com/office/drawing/2014/main" id="{C62BD424-F8B7-47D6-A0C2-E16A4EF9EB50}"/>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8" name="组合 295">
            <a:extLst>
              <a:ext uri="{FF2B5EF4-FFF2-40B4-BE49-F238E27FC236}">
                <a16:creationId xmlns:a16="http://schemas.microsoft.com/office/drawing/2014/main" id="{F2D89647-F30B-4780-8CFB-8C0BC07CA865}"/>
              </a:ext>
            </a:extLst>
          </p:cNvPr>
          <p:cNvGrpSpPr/>
          <p:nvPr userDrawn="1"/>
        </p:nvGrpSpPr>
        <p:grpSpPr>
          <a:xfrm>
            <a:off x="598714" y="578757"/>
            <a:ext cx="10994571" cy="5700486"/>
            <a:chOff x="3976504" y="1939290"/>
            <a:chExt cx="4096068" cy="1363816"/>
          </a:xfrm>
        </p:grpSpPr>
        <p:sp>
          <p:nvSpPr>
            <p:cNvPr id="299" name="矩形: 圆角 296">
              <a:extLst>
                <a:ext uri="{FF2B5EF4-FFF2-40B4-BE49-F238E27FC236}">
                  <a16:creationId xmlns:a16="http://schemas.microsoft.com/office/drawing/2014/main" id="{DB35B6EA-7CDD-48CB-A973-ACBCE935417A}"/>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0" name="矩形: 圆角 297">
              <a:extLst>
                <a:ext uri="{FF2B5EF4-FFF2-40B4-BE49-F238E27FC236}">
                  <a16:creationId xmlns:a16="http://schemas.microsoft.com/office/drawing/2014/main" id="{63B1EB49-B974-4645-B270-0C5668488D5B}"/>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4" name="PA_图片 3">
            <a:extLst>
              <a:ext uri="{FF2B5EF4-FFF2-40B4-BE49-F238E27FC236}">
                <a16:creationId xmlns:a16="http://schemas.microsoft.com/office/drawing/2014/main" id="{C2A0C57A-E03A-4ACB-AFB1-4D93F4F9575F}"/>
              </a:ext>
            </a:extLst>
          </p:cNvPr>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p:blipFill>
        <p:spPr>
          <a:xfrm flipH="1" flipV="1">
            <a:off x="760619" y="4782871"/>
            <a:ext cx="3360374" cy="1287267"/>
          </a:xfrm>
          <a:prstGeom prst="rect">
            <a:avLst/>
          </a:prstGeom>
        </p:spPr>
      </p:pic>
      <p:pic>
        <p:nvPicPr>
          <p:cNvPr id="295" name="PA_图片 9">
            <a:extLst>
              <a:ext uri="{FF2B5EF4-FFF2-40B4-BE49-F238E27FC236}">
                <a16:creationId xmlns:a16="http://schemas.microsoft.com/office/drawing/2014/main" id="{DB7D4A17-A255-4621-966F-9E9E4C0987A7}"/>
              </a:ext>
            </a:extLst>
          </p:cNvPr>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p:blipFill>
        <p:spPr>
          <a:xfrm>
            <a:off x="7556757" y="4891923"/>
            <a:ext cx="3417983" cy="1162820"/>
          </a:xfrm>
          <a:prstGeom prst="rect">
            <a:avLst/>
          </a:prstGeom>
        </p:spPr>
      </p:pic>
      <p:pic>
        <p:nvPicPr>
          <p:cNvPr id="296" name="PA_图片 10">
            <a:extLst>
              <a:ext uri="{FF2B5EF4-FFF2-40B4-BE49-F238E27FC236}">
                <a16:creationId xmlns:a16="http://schemas.microsoft.com/office/drawing/2014/main" id="{28A022B5-B1D7-48EF-B400-3B2208099D53}"/>
              </a:ext>
            </a:extLst>
          </p:cNvPr>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p:blipFill>
        <p:spPr>
          <a:xfrm flipH="1">
            <a:off x="10633644" y="3418115"/>
            <a:ext cx="959641" cy="1567339"/>
          </a:xfrm>
          <a:prstGeom prst="rect">
            <a:avLst/>
          </a:prstGeom>
        </p:spPr>
      </p:pic>
      <p:pic>
        <p:nvPicPr>
          <p:cNvPr id="297" name="图片 303">
            <a:extLst>
              <a:ext uri="{FF2B5EF4-FFF2-40B4-BE49-F238E27FC236}">
                <a16:creationId xmlns:a16="http://schemas.microsoft.com/office/drawing/2014/main" id="{AE58ED88-80B9-46AD-AD8F-C06DA3EF25B6}"/>
              </a:ext>
            </a:extLst>
          </p:cNvPr>
          <p:cNvPicPr>
            <a:picLocks noChangeAspect="1"/>
          </p:cNvPicPr>
          <p:nvPr userDrawn="1"/>
        </p:nvPicPr>
        <p:blipFill>
          <a:blip r:embed="rId8"/>
          <a:stretch>
            <a:fillRect/>
          </a:stretch>
        </p:blipFill>
        <p:spPr>
          <a:xfrm rot="21321842">
            <a:off x="9637416" y="3084690"/>
            <a:ext cx="2026712" cy="2908301"/>
          </a:xfrm>
          <a:prstGeom prst="rect">
            <a:avLst/>
          </a:prstGeom>
        </p:spPr>
      </p:pic>
    </p:spTree>
    <p:extLst>
      <p:ext uri="{BB962C8B-B14F-4D97-AF65-F5344CB8AC3E}">
        <p14:creationId xmlns:p14="http://schemas.microsoft.com/office/powerpoint/2010/main" val="1582729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664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8916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62866-4C2F-4038-AEB2-8E66E43CE6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990769C-D5F7-4DFF-93A4-8E4E3E886E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8814A4-7EDC-4F90-BEDB-8E3635197747}"/>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5" name="Footer Placeholder 4">
            <a:extLst>
              <a:ext uri="{FF2B5EF4-FFF2-40B4-BE49-F238E27FC236}">
                <a16:creationId xmlns:a16="http://schemas.microsoft.com/office/drawing/2014/main" id="{A12CF112-0B68-4DD3-8906-2325612CDB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E551-1BD8-45F2-BC8F-6167E4057B8D}"/>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707580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4299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AAE9C"/>
        </a:solidFill>
        <a:effectLst/>
      </p:bgPr>
    </p:bg>
    <p:spTree>
      <p:nvGrpSpPr>
        <p:cNvPr id="1" name=""/>
        <p:cNvGrpSpPr/>
        <p:nvPr/>
      </p:nvGrpSpPr>
      <p:grpSpPr>
        <a:xfrm>
          <a:off x="0" y="0"/>
          <a:ext cx="0" cy="0"/>
          <a:chOff x="0" y="0"/>
          <a:chExt cx="0" cy="0"/>
        </a:xfrm>
      </p:grpSpPr>
      <p:grpSp>
        <p:nvGrpSpPr>
          <p:cNvPr id="6" name="组合 6">
            <a:extLst>
              <a:ext uri="{FF2B5EF4-FFF2-40B4-BE49-F238E27FC236}">
                <a16:creationId xmlns:a16="http://schemas.microsoft.com/office/drawing/2014/main" id="{888C83F3-2D4A-4B4D-B16D-50E214A4F89D}"/>
              </a:ext>
            </a:extLst>
          </p:cNvPr>
          <p:cNvGrpSpPr/>
          <p:nvPr userDrawn="1"/>
        </p:nvGrpSpPr>
        <p:grpSpPr>
          <a:xfrm>
            <a:off x="231237" y="282428"/>
            <a:ext cx="11729526" cy="6288455"/>
            <a:chOff x="231237" y="282428"/>
            <a:chExt cx="11729526" cy="6288455"/>
          </a:xfrm>
        </p:grpSpPr>
        <p:grpSp>
          <p:nvGrpSpPr>
            <p:cNvPr id="7" name="组合 7">
              <a:extLst>
                <a:ext uri="{FF2B5EF4-FFF2-40B4-BE49-F238E27FC236}">
                  <a16:creationId xmlns:a16="http://schemas.microsoft.com/office/drawing/2014/main" id="{7A1EEF96-B766-4CCE-AFD2-D6C9C84D0E2F}"/>
                </a:ext>
              </a:extLst>
            </p:cNvPr>
            <p:cNvGrpSpPr/>
            <p:nvPr/>
          </p:nvGrpSpPr>
          <p:grpSpPr>
            <a:xfrm>
              <a:off x="231237" y="282428"/>
              <a:ext cx="11729526" cy="295422"/>
              <a:chOff x="231237" y="358628"/>
              <a:chExt cx="11729526" cy="295422"/>
            </a:xfrm>
          </p:grpSpPr>
          <p:sp>
            <p:nvSpPr>
              <p:cNvPr id="272" name="矩形 272">
                <a:extLst>
                  <a:ext uri="{FF2B5EF4-FFF2-40B4-BE49-F238E27FC236}">
                    <a16:creationId xmlns:a16="http://schemas.microsoft.com/office/drawing/2014/main" id="{9381A17E-0DAA-443B-9017-406738BFC81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3">
                <a:extLst>
                  <a:ext uri="{FF2B5EF4-FFF2-40B4-BE49-F238E27FC236}">
                    <a16:creationId xmlns:a16="http://schemas.microsoft.com/office/drawing/2014/main" id="{779203DF-2579-4CA7-936A-AD5605F6D0BF}"/>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4">
                <a:extLst>
                  <a:ext uri="{FF2B5EF4-FFF2-40B4-BE49-F238E27FC236}">
                    <a16:creationId xmlns:a16="http://schemas.microsoft.com/office/drawing/2014/main" id="{516ACC5F-278F-4AA5-BD69-AC3083588C7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5">
                <a:extLst>
                  <a:ext uri="{FF2B5EF4-FFF2-40B4-BE49-F238E27FC236}">
                    <a16:creationId xmlns:a16="http://schemas.microsoft.com/office/drawing/2014/main" id="{9B1DBB15-A57A-43E8-8FBF-9F6AF9FDF27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6">
                <a:extLst>
                  <a:ext uri="{FF2B5EF4-FFF2-40B4-BE49-F238E27FC236}">
                    <a16:creationId xmlns:a16="http://schemas.microsoft.com/office/drawing/2014/main" id="{007813A8-9F58-49D8-A63F-8F7E21084D74}"/>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7">
                <a:extLst>
                  <a:ext uri="{FF2B5EF4-FFF2-40B4-BE49-F238E27FC236}">
                    <a16:creationId xmlns:a16="http://schemas.microsoft.com/office/drawing/2014/main" id="{8BC9EC7A-1EAA-4206-96FB-7A6CD6E7B8F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8">
                <a:extLst>
                  <a:ext uri="{FF2B5EF4-FFF2-40B4-BE49-F238E27FC236}">
                    <a16:creationId xmlns:a16="http://schemas.microsoft.com/office/drawing/2014/main" id="{C7B99969-FA94-4F88-A40C-96EBD8D9FAE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79">
                <a:extLst>
                  <a:ext uri="{FF2B5EF4-FFF2-40B4-BE49-F238E27FC236}">
                    <a16:creationId xmlns:a16="http://schemas.microsoft.com/office/drawing/2014/main" id="{66CB1ABF-4DBF-43DD-9EDF-6296F358BB29}"/>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80">
                <a:extLst>
                  <a:ext uri="{FF2B5EF4-FFF2-40B4-BE49-F238E27FC236}">
                    <a16:creationId xmlns:a16="http://schemas.microsoft.com/office/drawing/2014/main" id="{DB971F46-320E-495E-94AE-713A0D564B5E}"/>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1">
                <a:extLst>
                  <a:ext uri="{FF2B5EF4-FFF2-40B4-BE49-F238E27FC236}">
                    <a16:creationId xmlns:a16="http://schemas.microsoft.com/office/drawing/2014/main" id="{BF7279FF-FCFB-4BEF-9CD9-8156A061C055}"/>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2">
                <a:extLst>
                  <a:ext uri="{FF2B5EF4-FFF2-40B4-BE49-F238E27FC236}">
                    <a16:creationId xmlns:a16="http://schemas.microsoft.com/office/drawing/2014/main" id="{69D3174D-0FF8-416B-BF34-6FA760CF7288}"/>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3">
                <a:extLst>
                  <a:ext uri="{FF2B5EF4-FFF2-40B4-BE49-F238E27FC236}">
                    <a16:creationId xmlns:a16="http://schemas.microsoft.com/office/drawing/2014/main" id="{D771D2ED-C2B9-43BE-B417-3D9C72871B4F}"/>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4">
                <a:extLst>
                  <a:ext uri="{FF2B5EF4-FFF2-40B4-BE49-F238E27FC236}">
                    <a16:creationId xmlns:a16="http://schemas.microsoft.com/office/drawing/2014/main" id="{AE39973A-7EFB-4BF6-9C5B-B87ED8E00286}"/>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5">
                <a:extLst>
                  <a:ext uri="{FF2B5EF4-FFF2-40B4-BE49-F238E27FC236}">
                    <a16:creationId xmlns:a16="http://schemas.microsoft.com/office/drawing/2014/main" id="{B091D5D4-5C5D-488C-9CA9-A9B94AAFCC4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6">
                <a:extLst>
                  <a:ext uri="{FF2B5EF4-FFF2-40B4-BE49-F238E27FC236}">
                    <a16:creationId xmlns:a16="http://schemas.microsoft.com/office/drawing/2014/main" id="{E42081E3-A722-4E7E-8D1B-129ECCB836C5}"/>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7">
                <a:extLst>
                  <a:ext uri="{FF2B5EF4-FFF2-40B4-BE49-F238E27FC236}">
                    <a16:creationId xmlns:a16="http://schemas.microsoft.com/office/drawing/2014/main" id="{8CD97FAE-5AFE-4D44-90BB-1F044FFCBA9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8">
                <a:extLst>
                  <a:ext uri="{FF2B5EF4-FFF2-40B4-BE49-F238E27FC236}">
                    <a16:creationId xmlns:a16="http://schemas.microsoft.com/office/drawing/2014/main" id="{6F750E67-AA1A-4D47-AD36-582258581D42}"/>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9">
                <a:extLst>
                  <a:ext uri="{FF2B5EF4-FFF2-40B4-BE49-F238E27FC236}">
                    <a16:creationId xmlns:a16="http://schemas.microsoft.com/office/drawing/2014/main" id="{5EED3A73-45CF-430E-A668-867F7E2FAFF3}"/>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90">
                <a:extLst>
                  <a:ext uri="{FF2B5EF4-FFF2-40B4-BE49-F238E27FC236}">
                    <a16:creationId xmlns:a16="http://schemas.microsoft.com/office/drawing/2014/main" id="{9133DE55-2DBA-45DB-B31A-C4CDDE922F80}"/>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1">
                <a:extLst>
                  <a:ext uri="{FF2B5EF4-FFF2-40B4-BE49-F238E27FC236}">
                    <a16:creationId xmlns:a16="http://schemas.microsoft.com/office/drawing/2014/main" id="{6D95BDBA-14A4-42F3-9EED-7A4950EE5EBA}"/>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2">
                <a:extLst>
                  <a:ext uri="{FF2B5EF4-FFF2-40B4-BE49-F238E27FC236}">
                    <a16:creationId xmlns:a16="http://schemas.microsoft.com/office/drawing/2014/main" id="{76F08784-88CC-4560-8AFF-EA4FEA3F78F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3">
                <a:extLst>
                  <a:ext uri="{FF2B5EF4-FFF2-40B4-BE49-F238E27FC236}">
                    <a16:creationId xmlns:a16="http://schemas.microsoft.com/office/drawing/2014/main" id="{120B5193-92DE-48E6-9F42-9087457F4B29}"/>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矩形 294">
                <a:extLst>
                  <a:ext uri="{FF2B5EF4-FFF2-40B4-BE49-F238E27FC236}">
                    <a16:creationId xmlns:a16="http://schemas.microsoft.com/office/drawing/2014/main" id="{FA07DD22-F609-49F7-8308-DEB1709948CB}"/>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8">
              <a:extLst>
                <a:ext uri="{FF2B5EF4-FFF2-40B4-BE49-F238E27FC236}">
                  <a16:creationId xmlns:a16="http://schemas.microsoft.com/office/drawing/2014/main" id="{BB417B1B-AD96-458D-B457-9DF20A86E079}"/>
                </a:ext>
              </a:extLst>
            </p:cNvPr>
            <p:cNvGrpSpPr/>
            <p:nvPr/>
          </p:nvGrpSpPr>
          <p:grpSpPr>
            <a:xfrm>
              <a:off x="231237" y="827249"/>
              <a:ext cx="11729526" cy="295422"/>
              <a:chOff x="231237" y="358628"/>
              <a:chExt cx="11729526" cy="295422"/>
            </a:xfrm>
          </p:grpSpPr>
          <p:sp>
            <p:nvSpPr>
              <p:cNvPr id="249" name="矩形 249">
                <a:extLst>
                  <a:ext uri="{FF2B5EF4-FFF2-40B4-BE49-F238E27FC236}">
                    <a16:creationId xmlns:a16="http://schemas.microsoft.com/office/drawing/2014/main" id="{4E1D5B5D-3137-47DC-AF98-262CC162A94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50">
                <a:extLst>
                  <a:ext uri="{FF2B5EF4-FFF2-40B4-BE49-F238E27FC236}">
                    <a16:creationId xmlns:a16="http://schemas.microsoft.com/office/drawing/2014/main" id="{9825000E-C295-4B13-890B-1F49C454928B}"/>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1">
                <a:extLst>
                  <a:ext uri="{FF2B5EF4-FFF2-40B4-BE49-F238E27FC236}">
                    <a16:creationId xmlns:a16="http://schemas.microsoft.com/office/drawing/2014/main" id="{9D0C93A8-A62C-417C-9EFF-163660402D99}"/>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2">
                <a:extLst>
                  <a:ext uri="{FF2B5EF4-FFF2-40B4-BE49-F238E27FC236}">
                    <a16:creationId xmlns:a16="http://schemas.microsoft.com/office/drawing/2014/main" id="{160FEBCF-F5BF-48E9-B1E1-4E38FB7B574C}"/>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3">
                <a:extLst>
                  <a:ext uri="{FF2B5EF4-FFF2-40B4-BE49-F238E27FC236}">
                    <a16:creationId xmlns:a16="http://schemas.microsoft.com/office/drawing/2014/main" id="{A392D7DD-F229-4430-807D-4832D639BCC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4">
                <a:extLst>
                  <a:ext uri="{FF2B5EF4-FFF2-40B4-BE49-F238E27FC236}">
                    <a16:creationId xmlns:a16="http://schemas.microsoft.com/office/drawing/2014/main" id="{798511B9-9C5A-4C71-A39B-18C1BA20E16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5">
                <a:extLst>
                  <a:ext uri="{FF2B5EF4-FFF2-40B4-BE49-F238E27FC236}">
                    <a16:creationId xmlns:a16="http://schemas.microsoft.com/office/drawing/2014/main" id="{83FF211F-579A-47A8-B0EF-D45CC759217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6">
                <a:extLst>
                  <a:ext uri="{FF2B5EF4-FFF2-40B4-BE49-F238E27FC236}">
                    <a16:creationId xmlns:a16="http://schemas.microsoft.com/office/drawing/2014/main" id="{46BFF495-E1F6-4DF2-9A8D-B0969A236B5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7">
                <a:extLst>
                  <a:ext uri="{FF2B5EF4-FFF2-40B4-BE49-F238E27FC236}">
                    <a16:creationId xmlns:a16="http://schemas.microsoft.com/office/drawing/2014/main" id="{3F92F432-26EA-4C51-9705-D91FCD0563A5}"/>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8">
                <a:extLst>
                  <a:ext uri="{FF2B5EF4-FFF2-40B4-BE49-F238E27FC236}">
                    <a16:creationId xmlns:a16="http://schemas.microsoft.com/office/drawing/2014/main" id="{E89C23B6-09F8-4137-92A5-0ED5D033FC20}"/>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59">
                <a:extLst>
                  <a:ext uri="{FF2B5EF4-FFF2-40B4-BE49-F238E27FC236}">
                    <a16:creationId xmlns:a16="http://schemas.microsoft.com/office/drawing/2014/main" id="{8848EE66-75A1-46C6-82AD-5CEDAAA64E8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60">
                <a:extLst>
                  <a:ext uri="{FF2B5EF4-FFF2-40B4-BE49-F238E27FC236}">
                    <a16:creationId xmlns:a16="http://schemas.microsoft.com/office/drawing/2014/main" id="{836BF1A6-DF46-4329-9D3C-FFC4742FB9EA}"/>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1">
                <a:extLst>
                  <a:ext uri="{FF2B5EF4-FFF2-40B4-BE49-F238E27FC236}">
                    <a16:creationId xmlns:a16="http://schemas.microsoft.com/office/drawing/2014/main" id="{617B2CF4-A3B7-4991-B15B-B1FFB9DBC77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2">
                <a:extLst>
                  <a:ext uri="{FF2B5EF4-FFF2-40B4-BE49-F238E27FC236}">
                    <a16:creationId xmlns:a16="http://schemas.microsoft.com/office/drawing/2014/main" id="{D38858FD-AF4F-4DDA-BD7E-206E2C26379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3">
                <a:extLst>
                  <a:ext uri="{FF2B5EF4-FFF2-40B4-BE49-F238E27FC236}">
                    <a16:creationId xmlns:a16="http://schemas.microsoft.com/office/drawing/2014/main" id="{2B9431E4-C095-456A-A3BC-76717C69FE36}"/>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4">
                <a:extLst>
                  <a:ext uri="{FF2B5EF4-FFF2-40B4-BE49-F238E27FC236}">
                    <a16:creationId xmlns:a16="http://schemas.microsoft.com/office/drawing/2014/main" id="{DD787DD2-A15D-4EF8-88B9-9858D9825DEB}"/>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5">
                <a:extLst>
                  <a:ext uri="{FF2B5EF4-FFF2-40B4-BE49-F238E27FC236}">
                    <a16:creationId xmlns:a16="http://schemas.microsoft.com/office/drawing/2014/main" id="{FA00110E-D9D4-48BF-8C6C-D45693D46D1F}"/>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6">
                <a:extLst>
                  <a:ext uri="{FF2B5EF4-FFF2-40B4-BE49-F238E27FC236}">
                    <a16:creationId xmlns:a16="http://schemas.microsoft.com/office/drawing/2014/main" id="{2D838A10-66FD-42D7-8A02-59AAAC59369B}"/>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7">
                <a:extLst>
                  <a:ext uri="{FF2B5EF4-FFF2-40B4-BE49-F238E27FC236}">
                    <a16:creationId xmlns:a16="http://schemas.microsoft.com/office/drawing/2014/main" id="{64627DD8-3E4E-4FA4-B9CF-3603A82246D5}"/>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8">
                <a:extLst>
                  <a:ext uri="{FF2B5EF4-FFF2-40B4-BE49-F238E27FC236}">
                    <a16:creationId xmlns:a16="http://schemas.microsoft.com/office/drawing/2014/main" id="{C6DA2888-816A-4150-ACF3-43A4C77AE584}"/>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69">
                <a:extLst>
                  <a:ext uri="{FF2B5EF4-FFF2-40B4-BE49-F238E27FC236}">
                    <a16:creationId xmlns:a16="http://schemas.microsoft.com/office/drawing/2014/main" id="{2EEFB24B-2BEB-4FD6-BDDF-9E41EE4617F1}"/>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70">
                <a:extLst>
                  <a:ext uri="{FF2B5EF4-FFF2-40B4-BE49-F238E27FC236}">
                    <a16:creationId xmlns:a16="http://schemas.microsoft.com/office/drawing/2014/main" id="{3A6EBBFC-7A1F-4779-857F-82174F1BB07A}"/>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矩形 271">
                <a:extLst>
                  <a:ext uri="{FF2B5EF4-FFF2-40B4-BE49-F238E27FC236}">
                    <a16:creationId xmlns:a16="http://schemas.microsoft.com/office/drawing/2014/main" id="{2E3384BC-44F2-4A3E-9B7B-497382ECAE7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9">
              <a:extLst>
                <a:ext uri="{FF2B5EF4-FFF2-40B4-BE49-F238E27FC236}">
                  <a16:creationId xmlns:a16="http://schemas.microsoft.com/office/drawing/2014/main" id="{CB6C491B-8703-4D5A-AA6B-E6AE0C5ABAE7}"/>
                </a:ext>
              </a:extLst>
            </p:cNvPr>
            <p:cNvGrpSpPr/>
            <p:nvPr/>
          </p:nvGrpSpPr>
          <p:grpSpPr>
            <a:xfrm>
              <a:off x="231237" y="1372070"/>
              <a:ext cx="11729526" cy="295422"/>
              <a:chOff x="231237" y="358628"/>
              <a:chExt cx="11729526" cy="295422"/>
            </a:xfrm>
          </p:grpSpPr>
          <p:sp>
            <p:nvSpPr>
              <p:cNvPr id="226" name="矩形 226">
                <a:extLst>
                  <a:ext uri="{FF2B5EF4-FFF2-40B4-BE49-F238E27FC236}">
                    <a16:creationId xmlns:a16="http://schemas.microsoft.com/office/drawing/2014/main" id="{446E5E8E-7A7D-4BCA-8F11-94F6F0EDBE78}"/>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7">
                <a:extLst>
                  <a:ext uri="{FF2B5EF4-FFF2-40B4-BE49-F238E27FC236}">
                    <a16:creationId xmlns:a16="http://schemas.microsoft.com/office/drawing/2014/main" id="{FE8E3828-09A7-46AD-A22F-637E58B90321}"/>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8">
                <a:extLst>
                  <a:ext uri="{FF2B5EF4-FFF2-40B4-BE49-F238E27FC236}">
                    <a16:creationId xmlns:a16="http://schemas.microsoft.com/office/drawing/2014/main" id="{8B3DCBD9-3B8E-4335-AEB5-C50C39C949D7}"/>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29">
                <a:extLst>
                  <a:ext uri="{FF2B5EF4-FFF2-40B4-BE49-F238E27FC236}">
                    <a16:creationId xmlns:a16="http://schemas.microsoft.com/office/drawing/2014/main" id="{1A0A95F4-0427-49C5-AB44-CA28AD2F1FC4}"/>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30">
                <a:extLst>
                  <a:ext uri="{FF2B5EF4-FFF2-40B4-BE49-F238E27FC236}">
                    <a16:creationId xmlns:a16="http://schemas.microsoft.com/office/drawing/2014/main" id="{CEDFAB3C-FE6F-4C03-938A-5A98F097F99B}"/>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1">
                <a:extLst>
                  <a:ext uri="{FF2B5EF4-FFF2-40B4-BE49-F238E27FC236}">
                    <a16:creationId xmlns:a16="http://schemas.microsoft.com/office/drawing/2014/main" id="{63C373F1-F0A5-4579-81ED-5FE1121C8A06}"/>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2">
                <a:extLst>
                  <a:ext uri="{FF2B5EF4-FFF2-40B4-BE49-F238E27FC236}">
                    <a16:creationId xmlns:a16="http://schemas.microsoft.com/office/drawing/2014/main" id="{698D412D-9C37-44BD-AC63-45A1D8E42572}"/>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3">
                <a:extLst>
                  <a:ext uri="{FF2B5EF4-FFF2-40B4-BE49-F238E27FC236}">
                    <a16:creationId xmlns:a16="http://schemas.microsoft.com/office/drawing/2014/main" id="{C547E2AB-4FC1-4A05-A2AF-E9702BA381BA}"/>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4">
                <a:extLst>
                  <a:ext uri="{FF2B5EF4-FFF2-40B4-BE49-F238E27FC236}">
                    <a16:creationId xmlns:a16="http://schemas.microsoft.com/office/drawing/2014/main" id="{231A5268-394C-40B1-8D31-ACA66D77A7E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5">
                <a:extLst>
                  <a:ext uri="{FF2B5EF4-FFF2-40B4-BE49-F238E27FC236}">
                    <a16:creationId xmlns:a16="http://schemas.microsoft.com/office/drawing/2014/main" id="{A995320F-C890-4BD7-9F7E-210135836526}"/>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6">
                <a:extLst>
                  <a:ext uri="{FF2B5EF4-FFF2-40B4-BE49-F238E27FC236}">
                    <a16:creationId xmlns:a16="http://schemas.microsoft.com/office/drawing/2014/main" id="{04F2E5A3-7D2D-4F9F-9B52-9F36D3A2FBD3}"/>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7">
                <a:extLst>
                  <a:ext uri="{FF2B5EF4-FFF2-40B4-BE49-F238E27FC236}">
                    <a16:creationId xmlns:a16="http://schemas.microsoft.com/office/drawing/2014/main" id="{04D10E9B-8EFD-480B-B02E-C82D307A4E24}"/>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8">
                <a:extLst>
                  <a:ext uri="{FF2B5EF4-FFF2-40B4-BE49-F238E27FC236}">
                    <a16:creationId xmlns:a16="http://schemas.microsoft.com/office/drawing/2014/main" id="{D0CCE47E-18D0-48DB-98CB-E7E5D9C16365}"/>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9">
                <a:extLst>
                  <a:ext uri="{FF2B5EF4-FFF2-40B4-BE49-F238E27FC236}">
                    <a16:creationId xmlns:a16="http://schemas.microsoft.com/office/drawing/2014/main" id="{EC522C68-F5A5-47B1-AB45-9010C566936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40">
                <a:extLst>
                  <a:ext uri="{FF2B5EF4-FFF2-40B4-BE49-F238E27FC236}">
                    <a16:creationId xmlns:a16="http://schemas.microsoft.com/office/drawing/2014/main" id="{D8C61915-8150-4DC7-A021-BCF8449F9C87}"/>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1">
                <a:extLst>
                  <a:ext uri="{FF2B5EF4-FFF2-40B4-BE49-F238E27FC236}">
                    <a16:creationId xmlns:a16="http://schemas.microsoft.com/office/drawing/2014/main" id="{DC78FD47-943A-4ED8-9B1C-5548B9C2FCA7}"/>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2">
                <a:extLst>
                  <a:ext uri="{FF2B5EF4-FFF2-40B4-BE49-F238E27FC236}">
                    <a16:creationId xmlns:a16="http://schemas.microsoft.com/office/drawing/2014/main" id="{AB99DB3C-237E-46C7-9FCA-13A2995A980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3">
                <a:extLst>
                  <a:ext uri="{FF2B5EF4-FFF2-40B4-BE49-F238E27FC236}">
                    <a16:creationId xmlns:a16="http://schemas.microsoft.com/office/drawing/2014/main" id="{06E65B40-F3C9-4F28-9955-EB6C6F542BFD}"/>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4">
                <a:extLst>
                  <a:ext uri="{FF2B5EF4-FFF2-40B4-BE49-F238E27FC236}">
                    <a16:creationId xmlns:a16="http://schemas.microsoft.com/office/drawing/2014/main" id="{A98B388B-E7A0-4C31-92B3-7C125C945494}"/>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5">
                <a:extLst>
                  <a:ext uri="{FF2B5EF4-FFF2-40B4-BE49-F238E27FC236}">
                    <a16:creationId xmlns:a16="http://schemas.microsoft.com/office/drawing/2014/main" id="{AA02CB6D-5894-452D-8481-D749F2AF9FBB}"/>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6">
                <a:extLst>
                  <a:ext uri="{FF2B5EF4-FFF2-40B4-BE49-F238E27FC236}">
                    <a16:creationId xmlns:a16="http://schemas.microsoft.com/office/drawing/2014/main" id="{597D6037-366D-46FC-BA58-9F838745F33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7">
                <a:extLst>
                  <a:ext uri="{FF2B5EF4-FFF2-40B4-BE49-F238E27FC236}">
                    <a16:creationId xmlns:a16="http://schemas.microsoft.com/office/drawing/2014/main" id="{B2CAB441-CEB1-492A-A94F-580EB9FC1F67}"/>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8">
                <a:extLst>
                  <a:ext uri="{FF2B5EF4-FFF2-40B4-BE49-F238E27FC236}">
                    <a16:creationId xmlns:a16="http://schemas.microsoft.com/office/drawing/2014/main" id="{AB8C1560-14C3-49C2-A4A6-88208E937684}"/>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0">
              <a:extLst>
                <a:ext uri="{FF2B5EF4-FFF2-40B4-BE49-F238E27FC236}">
                  <a16:creationId xmlns:a16="http://schemas.microsoft.com/office/drawing/2014/main" id="{767CB7F1-BE49-4076-905D-E780CC075546}"/>
                </a:ext>
              </a:extLst>
            </p:cNvPr>
            <p:cNvGrpSpPr/>
            <p:nvPr/>
          </p:nvGrpSpPr>
          <p:grpSpPr>
            <a:xfrm>
              <a:off x="231237" y="1916891"/>
              <a:ext cx="11729526" cy="295422"/>
              <a:chOff x="231237" y="358628"/>
              <a:chExt cx="11729526" cy="295422"/>
            </a:xfrm>
          </p:grpSpPr>
          <p:sp>
            <p:nvSpPr>
              <p:cNvPr id="203" name="矩形 203">
                <a:extLst>
                  <a:ext uri="{FF2B5EF4-FFF2-40B4-BE49-F238E27FC236}">
                    <a16:creationId xmlns:a16="http://schemas.microsoft.com/office/drawing/2014/main" id="{17E625DF-E5A6-4AD4-A723-D3FE2CBF506D}"/>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4">
                <a:extLst>
                  <a:ext uri="{FF2B5EF4-FFF2-40B4-BE49-F238E27FC236}">
                    <a16:creationId xmlns:a16="http://schemas.microsoft.com/office/drawing/2014/main" id="{0CBB0EB9-6B1F-4C1B-8EC5-C966D50958E5}"/>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5">
                <a:extLst>
                  <a:ext uri="{FF2B5EF4-FFF2-40B4-BE49-F238E27FC236}">
                    <a16:creationId xmlns:a16="http://schemas.microsoft.com/office/drawing/2014/main" id="{B5A168C9-24BF-4E86-86E6-27D05CF9827E}"/>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6">
                <a:extLst>
                  <a:ext uri="{FF2B5EF4-FFF2-40B4-BE49-F238E27FC236}">
                    <a16:creationId xmlns:a16="http://schemas.microsoft.com/office/drawing/2014/main" id="{79ACD4FE-A1C9-43A7-8A98-871959AB3A4B}"/>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7">
                <a:extLst>
                  <a:ext uri="{FF2B5EF4-FFF2-40B4-BE49-F238E27FC236}">
                    <a16:creationId xmlns:a16="http://schemas.microsoft.com/office/drawing/2014/main" id="{60E18793-D42F-4B7A-B4AB-E8F89DDEB4E1}"/>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8">
                <a:extLst>
                  <a:ext uri="{FF2B5EF4-FFF2-40B4-BE49-F238E27FC236}">
                    <a16:creationId xmlns:a16="http://schemas.microsoft.com/office/drawing/2014/main" id="{2C02EB4D-0633-4F2A-966D-3D168229AC33}"/>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9">
                <a:extLst>
                  <a:ext uri="{FF2B5EF4-FFF2-40B4-BE49-F238E27FC236}">
                    <a16:creationId xmlns:a16="http://schemas.microsoft.com/office/drawing/2014/main" id="{F3F84170-9001-4E46-A0EE-2119F46BF438}"/>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10">
                <a:extLst>
                  <a:ext uri="{FF2B5EF4-FFF2-40B4-BE49-F238E27FC236}">
                    <a16:creationId xmlns:a16="http://schemas.microsoft.com/office/drawing/2014/main" id="{A3FD71FB-0BC2-49DB-986E-70C11120E65F}"/>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1">
                <a:extLst>
                  <a:ext uri="{FF2B5EF4-FFF2-40B4-BE49-F238E27FC236}">
                    <a16:creationId xmlns:a16="http://schemas.microsoft.com/office/drawing/2014/main" id="{5261D968-A7FD-4955-95D9-C5C2D39036B5}"/>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2">
                <a:extLst>
                  <a:ext uri="{FF2B5EF4-FFF2-40B4-BE49-F238E27FC236}">
                    <a16:creationId xmlns:a16="http://schemas.microsoft.com/office/drawing/2014/main" id="{E347D9E6-1C0A-4113-B1EF-AECAE036E5F9}"/>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3">
                <a:extLst>
                  <a:ext uri="{FF2B5EF4-FFF2-40B4-BE49-F238E27FC236}">
                    <a16:creationId xmlns:a16="http://schemas.microsoft.com/office/drawing/2014/main" id="{6C1C38A1-AC20-4BF6-98D6-658862AD90AE}"/>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4">
                <a:extLst>
                  <a:ext uri="{FF2B5EF4-FFF2-40B4-BE49-F238E27FC236}">
                    <a16:creationId xmlns:a16="http://schemas.microsoft.com/office/drawing/2014/main" id="{BA5F824D-6D4D-469A-9C28-AC42E8D7F052}"/>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5">
                <a:extLst>
                  <a:ext uri="{FF2B5EF4-FFF2-40B4-BE49-F238E27FC236}">
                    <a16:creationId xmlns:a16="http://schemas.microsoft.com/office/drawing/2014/main" id="{87341DB1-0E2E-4224-935A-A8BF0952ACF8}"/>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6">
                <a:extLst>
                  <a:ext uri="{FF2B5EF4-FFF2-40B4-BE49-F238E27FC236}">
                    <a16:creationId xmlns:a16="http://schemas.microsoft.com/office/drawing/2014/main" id="{7397F589-B23B-486C-BDA8-F769ADA7C66C}"/>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7">
                <a:extLst>
                  <a:ext uri="{FF2B5EF4-FFF2-40B4-BE49-F238E27FC236}">
                    <a16:creationId xmlns:a16="http://schemas.microsoft.com/office/drawing/2014/main" id="{7BF4D501-FA34-4B75-8320-41812D9B339D}"/>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8">
                <a:extLst>
                  <a:ext uri="{FF2B5EF4-FFF2-40B4-BE49-F238E27FC236}">
                    <a16:creationId xmlns:a16="http://schemas.microsoft.com/office/drawing/2014/main" id="{B9B49942-BB5C-422F-9735-32CBC0119CC5}"/>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9">
                <a:extLst>
                  <a:ext uri="{FF2B5EF4-FFF2-40B4-BE49-F238E27FC236}">
                    <a16:creationId xmlns:a16="http://schemas.microsoft.com/office/drawing/2014/main" id="{EDA095F4-2A92-4C5B-ABE5-B28720BC20CB}"/>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20">
                <a:extLst>
                  <a:ext uri="{FF2B5EF4-FFF2-40B4-BE49-F238E27FC236}">
                    <a16:creationId xmlns:a16="http://schemas.microsoft.com/office/drawing/2014/main" id="{67628274-3940-4C28-8D03-21A3180CB46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1">
                <a:extLst>
                  <a:ext uri="{FF2B5EF4-FFF2-40B4-BE49-F238E27FC236}">
                    <a16:creationId xmlns:a16="http://schemas.microsoft.com/office/drawing/2014/main" id="{EA685E02-585F-45F4-A2A9-A4C7795C97D1}"/>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2">
                <a:extLst>
                  <a:ext uri="{FF2B5EF4-FFF2-40B4-BE49-F238E27FC236}">
                    <a16:creationId xmlns:a16="http://schemas.microsoft.com/office/drawing/2014/main" id="{976CB9F2-30A2-4959-8316-4DC19336FAB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3">
                <a:extLst>
                  <a:ext uri="{FF2B5EF4-FFF2-40B4-BE49-F238E27FC236}">
                    <a16:creationId xmlns:a16="http://schemas.microsoft.com/office/drawing/2014/main" id="{74953F31-84C8-4ED8-856B-519672021599}"/>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4">
                <a:extLst>
                  <a:ext uri="{FF2B5EF4-FFF2-40B4-BE49-F238E27FC236}">
                    <a16:creationId xmlns:a16="http://schemas.microsoft.com/office/drawing/2014/main" id="{E0FB4660-0AA3-4C9E-A2A1-A28179BE667B}"/>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5">
                <a:extLst>
                  <a:ext uri="{FF2B5EF4-FFF2-40B4-BE49-F238E27FC236}">
                    <a16:creationId xmlns:a16="http://schemas.microsoft.com/office/drawing/2014/main" id="{15EEFC5F-7448-43A8-BA5A-8D1906EE7995}"/>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1">
              <a:extLst>
                <a:ext uri="{FF2B5EF4-FFF2-40B4-BE49-F238E27FC236}">
                  <a16:creationId xmlns:a16="http://schemas.microsoft.com/office/drawing/2014/main" id="{5C112183-C977-4EDD-9E32-31F06B158BB7}"/>
                </a:ext>
              </a:extLst>
            </p:cNvPr>
            <p:cNvGrpSpPr/>
            <p:nvPr/>
          </p:nvGrpSpPr>
          <p:grpSpPr>
            <a:xfrm>
              <a:off x="231237" y="2461712"/>
              <a:ext cx="11729526" cy="295422"/>
              <a:chOff x="231237" y="358628"/>
              <a:chExt cx="11729526" cy="295422"/>
            </a:xfrm>
          </p:grpSpPr>
          <p:sp>
            <p:nvSpPr>
              <p:cNvPr id="180" name="矩形 180">
                <a:extLst>
                  <a:ext uri="{FF2B5EF4-FFF2-40B4-BE49-F238E27FC236}">
                    <a16:creationId xmlns:a16="http://schemas.microsoft.com/office/drawing/2014/main" id="{A10E7C83-A5B4-4AC4-B5AF-EB01AC1CBC3F}"/>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1">
                <a:extLst>
                  <a:ext uri="{FF2B5EF4-FFF2-40B4-BE49-F238E27FC236}">
                    <a16:creationId xmlns:a16="http://schemas.microsoft.com/office/drawing/2014/main" id="{A2CE61B4-D2EC-44E8-98F9-B1BC036267A9}"/>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2">
                <a:extLst>
                  <a:ext uri="{FF2B5EF4-FFF2-40B4-BE49-F238E27FC236}">
                    <a16:creationId xmlns:a16="http://schemas.microsoft.com/office/drawing/2014/main" id="{1CB92C88-42F0-4F9F-9BC8-D4894F1EBD23}"/>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3">
                <a:extLst>
                  <a:ext uri="{FF2B5EF4-FFF2-40B4-BE49-F238E27FC236}">
                    <a16:creationId xmlns:a16="http://schemas.microsoft.com/office/drawing/2014/main" id="{40283876-1897-4FAA-A122-A9322833F247}"/>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4">
                <a:extLst>
                  <a:ext uri="{FF2B5EF4-FFF2-40B4-BE49-F238E27FC236}">
                    <a16:creationId xmlns:a16="http://schemas.microsoft.com/office/drawing/2014/main" id="{A68915CA-5736-4DC9-92D1-E7099EB29E58}"/>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5">
                <a:extLst>
                  <a:ext uri="{FF2B5EF4-FFF2-40B4-BE49-F238E27FC236}">
                    <a16:creationId xmlns:a16="http://schemas.microsoft.com/office/drawing/2014/main" id="{880D9254-30CA-4232-B98B-F237FE05DECE}"/>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6">
                <a:extLst>
                  <a:ext uri="{FF2B5EF4-FFF2-40B4-BE49-F238E27FC236}">
                    <a16:creationId xmlns:a16="http://schemas.microsoft.com/office/drawing/2014/main" id="{8BED20BF-CA22-4B3E-AB77-6EA4753F81A7}"/>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7">
                <a:extLst>
                  <a:ext uri="{FF2B5EF4-FFF2-40B4-BE49-F238E27FC236}">
                    <a16:creationId xmlns:a16="http://schemas.microsoft.com/office/drawing/2014/main" id="{91D6DEA0-5B6C-4013-8452-7A7D3BD761D4}"/>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8">
                <a:extLst>
                  <a:ext uri="{FF2B5EF4-FFF2-40B4-BE49-F238E27FC236}">
                    <a16:creationId xmlns:a16="http://schemas.microsoft.com/office/drawing/2014/main" id="{F921C3D7-287E-4552-8A2F-34E186ED5E4A}"/>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9">
                <a:extLst>
                  <a:ext uri="{FF2B5EF4-FFF2-40B4-BE49-F238E27FC236}">
                    <a16:creationId xmlns:a16="http://schemas.microsoft.com/office/drawing/2014/main" id="{1882579C-1991-49EE-8C25-36CFD0F569A8}"/>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90">
                <a:extLst>
                  <a:ext uri="{FF2B5EF4-FFF2-40B4-BE49-F238E27FC236}">
                    <a16:creationId xmlns:a16="http://schemas.microsoft.com/office/drawing/2014/main" id="{5D8CA907-461C-40CA-8C07-9DBF25DFC53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1">
                <a:extLst>
                  <a:ext uri="{FF2B5EF4-FFF2-40B4-BE49-F238E27FC236}">
                    <a16:creationId xmlns:a16="http://schemas.microsoft.com/office/drawing/2014/main" id="{FE18335C-DCE3-470A-9A9B-FD531A00A0E1}"/>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2">
                <a:extLst>
                  <a:ext uri="{FF2B5EF4-FFF2-40B4-BE49-F238E27FC236}">
                    <a16:creationId xmlns:a16="http://schemas.microsoft.com/office/drawing/2014/main" id="{4779437A-3A5C-424F-8E46-7809A88D778D}"/>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3">
                <a:extLst>
                  <a:ext uri="{FF2B5EF4-FFF2-40B4-BE49-F238E27FC236}">
                    <a16:creationId xmlns:a16="http://schemas.microsoft.com/office/drawing/2014/main" id="{B059198E-AD8D-4CB9-AB52-6700B0592D09}"/>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4">
                <a:extLst>
                  <a:ext uri="{FF2B5EF4-FFF2-40B4-BE49-F238E27FC236}">
                    <a16:creationId xmlns:a16="http://schemas.microsoft.com/office/drawing/2014/main" id="{385AB8A2-C582-4529-A186-552C5C46541E}"/>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5">
                <a:extLst>
                  <a:ext uri="{FF2B5EF4-FFF2-40B4-BE49-F238E27FC236}">
                    <a16:creationId xmlns:a16="http://schemas.microsoft.com/office/drawing/2014/main" id="{B16C5D95-8226-494C-98FB-BADA569BC8AF}"/>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6">
                <a:extLst>
                  <a:ext uri="{FF2B5EF4-FFF2-40B4-BE49-F238E27FC236}">
                    <a16:creationId xmlns:a16="http://schemas.microsoft.com/office/drawing/2014/main" id="{18240BAA-0463-460B-8BA9-600754100FE0}"/>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7">
                <a:extLst>
                  <a:ext uri="{FF2B5EF4-FFF2-40B4-BE49-F238E27FC236}">
                    <a16:creationId xmlns:a16="http://schemas.microsoft.com/office/drawing/2014/main" id="{1D8E1AA3-C6A5-4797-9EA6-2D3E28351D16}"/>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8">
                <a:extLst>
                  <a:ext uri="{FF2B5EF4-FFF2-40B4-BE49-F238E27FC236}">
                    <a16:creationId xmlns:a16="http://schemas.microsoft.com/office/drawing/2014/main" id="{ADD24526-3E1C-4C12-B039-4BE8608D203A}"/>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9">
                <a:extLst>
                  <a:ext uri="{FF2B5EF4-FFF2-40B4-BE49-F238E27FC236}">
                    <a16:creationId xmlns:a16="http://schemas.microsoft.com/office/drawing/2014/main" id="{E311F749-A8DC-435B-8454-2C800B4EB2F2}"/>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200">
                <a:extLst>
                  <a:ext uri="{FF2B5EF4-FFF2-40B4-BE49-F238E27FC236}">
                    <a16:creationId xmlns:a16="http://schemas.microsoft.com/office/drawing/2014/main" id="{FBCDBF9C-9497-45A5-965D-5A22A1C27E42}"/>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1">
                <a:extLst>
                  <a:ext uri="{FF2B5EF4-FFF2-40B4-BE49-F238E27FC236}">
                    <a16:creationId xmlns:a16="http://schemas.microsoft.com/office/drawing/2014/main" id="{12AD3D2B-14B0-418B-862B-3FAA1A0E9413}"/>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2">
                <a:extLst>
                  <a:ext uri="{FF2B5EF4-FFF2-40B4-BE49-F238E27FC236}">
                    <a16:creationId xmlns:a16="http://schemas.microsoft.com/office/drawing/2014/main" id="{755B8AE5-9115-4DC8-860D-29719E3DB5F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2">
              <a:extLst>
                <a:ext uri="{FF2B5EF4-FFF2-40B4-BE49-F238E27FC236}">
                  <a16:creationId xmlns:a16="http://schemas.microsoft.com/office/drawing/2014/main" id="{75A87DB5-5EBC-4E95-A696-BBE44C6182C8}"/>
                </a:ext>
              </a:extLst>
            </p:cNvPr>
            <p:cNvGrpSpPr/>
            <p:nvPr/>
          </p:nvGrpSpPr>
          <p:grpSpPr>
            <a:xfrm>
              <a:off x="231237" y="3006533"/>
              <a:ext cx="11729526" cy="295422"/>
              <a:chOff x="231237" y="358628"/>
              <a:chExt cx="11729526" cy="295422"/>
            </a:xfrm>
          </p:grpSpPr>
          <p:sp>
            <p:nvSpPr>
              <p:cNvPr id="157" name="矩形 157">
                <a:extLst>
                  <a:ext uri="{FF2B5EF4-FFF2-40B4-BE49-F238E27FC236}">
                    <a16:creationId xmlns:a16="http://schemas.microsoft.com/office/drawing/2014/main" id="{6D42F0F0-D826-430F-BEA8-6935C3EFB671}"/>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8">
                <a:extLst>
                  <a:ext uri="{FF2B5EF4-FFF2-40B4-BE49-F238E27FC236}">
                    <a16:creationId xmlns:a16="http://schemas.microsoft.com/office/drawing/2014/main" id="{46F32434-D015-436D-B49E-768193207ADD}"/>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9">
                <a:extLst>
                  <a:ext uri="{FF2B5EF4-FFF2-40B4-BE49-F238E27FC236}">
                    <a16:creationId xmlns:a16="http://schemas.microsoft.com/office/drawing/2014/main" id="{DFE76E14-28AA-40AB-8FD0-F6E64E7AC2BD}"/>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60">
                <a:extLst>
                  <a:ext uri="{FF2B5EF4-FFF2-40B4-BE49-F238E27FC236}">
                    <a16:creationId xmlns:a16="http://schemas.microsoft.com/office/drawing/2014/main" id="{67017A30-1944-49FB-A640-BD9B18055FE0}"/>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1">
                <a:extLst>
                  <a:ext uri="{FF2B5EF4-FFF2-40B4-BE49-F238E27FC236}">
                    <a16:creationId xmlns:a16="http://schemas.microsoft.com/office/drawing/2014/main" id="{F324B903-9AE1-4C90-B6BA-DFCDD7334F59}"/>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2">
                <a:extLst>
                  <a:ext uri="{FF2B5EF4-FFF2-40B4-BE49-F238E27FC236}">
                    <a16:creationId xmlns:a16="http://schemas.microsoft.com/office/drawing/2014/main" id="{D2B875A0-A75C-44F2-A126-BCE12AD7C1CD}"/>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3">
                <a:extLst>
                  <a:ext uri="{FF2B5EF4-FFF2-40B4-BE49-F238E27FC236}">
                    <a16:creationId xmlns:a16="http://schemas.microsoft.com/office/drawing/2014/main" id="{4B4075D0-FF5B-4909-B43A-643E4516C2EA}"/>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4">
                <a:extLst>
                  <a:ext uri="{FF2B5EF4-FFF2-40B4-BE49-F238E27FC236}">
                    <a16:creationId xmlns:a16="http://schemas.microsoft.com/office/drawing/2014/main" id="{F7A88839-D774-4D33-A26F-B4762FA518E5}"/>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5">
                <a:extLst>
                  <a:ext uri="{FF2B5EF4-FFF2-40B4-BE49-F238E27FC236}">
                    <a16:creationId xmlns:a16="http://schemas.microsoft.com/office/drawing/2014/main" id="{61E1A31E-B370-4A92-AA82-991BD0362D5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6">
                <a:extLst>
                  <a:ext uri="{FF2B5EF4-FFF2-40B4-BE49-F238E27FC236}">
                    <a16:creationId xmlns:a16="http://schemas.microsoft.com/office/drawing/2014/main" id="{8EE8AAFB-18C1-45E0-8BD7-13E29A151379}"/>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7">
                <a:extLst>
                  <a:ext uri="{FF2B5EF4-FFF2-40B4-BE49-F238E27FC236}">
                    <a16:creationId xmlns:a16="http://schemas.microsoft.com/office/drawing/2014/main" id="{5CFD8BC9-D97E-4076-86D0-E27B349A5670}"/>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8">
                <a:extLst>
                  <a:ext uri="{FF2B5EF4-FFF2-40B4-BE49-F238E27FC236}">
                    <a16:creationId xmlns:a16="http://schemas.microsoft.com/office/drawing/2014/main" id="{E63B5C8A-C259-4CB3-B44E-D3BA4AF6A002}"/>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9">
                <a:extLst>
                  <a:ext uri="{FF2B5EF4-FFF2-40B4-BE49-F238E27FC236}">
                    <a16:creationId xmlns:a16="http://schemas.microsoft.com/office/drawing/2014/main" id="{D3DF4D83-96C2-43D1-A6E2-C9BE33F3384F}"/>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70">
                <a:extLst>
                  <a:ext uri="{FF2B5EF4-FFF2-40B4-BE49-F238E27FC236}">
                    <a16:creationId xmlns:a16="http://schemas.microsoft.com/office/drawing/2014/main" id="{1E3EC2BD-1C81-44E8-9489-79909459A332}"/>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1">
                <a:extLst>
                  <a:ext uri="{FF2B5EF4-FFF2-40B4-BE49-F238E27FC236}">
                    <a16:creationId xmlns:a16="http://schemas.microsoft.com/office/drawing/2014/main" id="{E637773F-66FE-4C2C-B4CF-7A3C9D532BB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2">
                <a:extLst>
                  <a:ext uri="{FF2B5EF4-FFF2-40B4-BE49-F238E27FC236}">
                    <a16:creationId xmlns:a16="http://schemas.microsoft.com/office/drawing/2014/main" id="{8809D4E4-CB00-4DB8-BD10-1EA87B8B5B4E}"/>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3">
                <a:extLst>
                  <a:ext uri="{FF2B5EF4-FFF2-40B4-BE49-F238E27FC236}">
                    <a16:creationId xmlns:a16="http://schemas.microsoft.com/office/drawing/2014/main" id="{2CDE0069-C700-4C35-B76A-D0B82FA4EC6B}"/>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4">
                <a:extLst>
                  <a:ext uri="{FF2B5EF4-FFF2-40B4-BE49-F238E27FC236}">
                    <a16:creationId xmlns:a16="http://schemas.microsoft.com/office/drawing/2014/main" id="{7C0A95CE-557B-46DE-AA59-ACDBF50B0B16}"/>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5">
                <a:extLst>
                  <a:ext uri="{FF2B5EF4-FFF2-40B4-BE49-F238E27FC236}">
                    <a16:creationId xmlns:a16="http://schemas.microsoft.com/office/drawing/2014/main" id="{0F9A6F78-D576-4EF6-80FC-8260AA16304C}"/>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6">
                <a:extLst>
                  <a:ext uri="{FF2B5EF4-FFF2-40B4-BE49-F238E27FC236}">
                    <a16:creationId xmlns:a16="http://schemas.microsoft.com/office/drawing/2014/main" id="{9D978FCE-2987-45CF-9A05-4B9733598736}"/>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7">
                <a:extLst>
                  <a:ext uri="{FF2B5EF4-FFF2-40B4-BE49-F238E27FC236}">
                    <a16:creationId xmlns:a16="http://schemas.microsoft.com/office/drawing/2014/main" id="{D0C6410E-DDE6-4E50-9E96-07B730DFD026}"/>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8">
                <a:extLst>
                  <a:ext uri="{FF2B5EF4-FFF2-40B4-BE49-F238E27FC236}">
                    <a16:creationId xmlns:a16="http://schemas.microsoft.com/office/drawing/2014/main" id="{7878591D-DBC7-41C9-A719-CAD7E7EAF3A3}"/>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9">
                <a:extLst>
                  <a:ext uri="{FF2B5EF4-FFF2-40B4-BE49-F238E27FC236}">
                    <a16:creationId xmlns:a16="http://schemas.microsoft.com/office/drawing/2014/main" id="{80B023A3-F8D0-454B-874C-B010D789D079}"/>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3">
              <a:extLst>
                <a:ext uri="{FF2B5EF4-FFF2-40B4-BE49-F238E27FC236}">
                  <a16:creationId xmlns:a16="http://schemas.microsoft.com/office/drawing/2014/main" id="{59B94873-4506-44C2-866B-AE7F9C395506}"/>
                </a:ext>
              </a:extLst>
            </p:cNvPr>
            <p:cNvGrpSpPr/>
            <p:nvPr/>
          </p:nvGrpSpPr>
          <p:grpSpPr>
            <a:xfrm>
              <a:off x="231237" y="3551354"/>
              <a:ext cx="11729526" cy="295422"/>
              <a:chOff x="231237" y="358628"/>
              <a:chExt cx="11729526" cy="295422"/>
            </a:xfrm>
          </p:grpSpPr>
          <p:sp>
            <p:nvSpPr>
              <p:cNvPr id="134" name="矩形 134">
                <a:extLst>
                  <a:ext uri="{FF2B5EF4-FFF2-40B4-BE49-F238E27FC236}">
                    <a16:creationId xmlns:a16="http://schemas.microsoft.com/office/drawing/2014/main" id="{EF96A503-A89F-44A8-B6F4-8870A796BA44}"/>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5">
                <a:extLst>
                  <a:ext uri="{FF2B5EF4-FFF2-40B4-BE49-F238E27FC236}">
                    <a16:creationId xmlns:a16="http://schemas.microsoft.com/office/drawing/2014/main" id="{4731A486-CC85-4EEE-911E-E849ABCC3507}"/>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6">
                <a:extLst>
                  <a:ext uri="{FF2B5EF4-FFF2-40B4-BE49-F238E27FC236}">
                    <a16:creationId xmlns:a16="http://schemas.microsoft.com/office/drawing/2014/main" id="{5668459E-3854-47E4-B3F6-9B7E841AFD22}"/>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7">
                <a:extLst>
                  <a:ext uri="{FF2B5EF4-FFF2-40B4-BE49-F238E27FC236}">
                    <a16:creationId xmlns:a16="http://schemas.microsoft.com/office/drawing/2014/main" id="{5375E94A-684E-4C17-A534-C48F56AE041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8">
                <a:extLst>
                  <a:ext uri="{FF2B5EF4-FFF2-40B4-BE49-F238E27FC236}">
                    <a16:creationId xmlns:a16="http://schemas.microsoft.com/office/drawing/2014/main" id="{CD8E87A4-F190-4CD3-8055-666F9E9C980A}"/>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9">
                <a:extLst>
                  <a:ext uri="{FF2B5EF4-FFF2-40B4-BE49-F238E27FC236}">
                    <a16:creationId xmlns:a16="http://schemas.microsoft.com/office/drawing/2014/main" id="{15CECEB8-FBAB-4D93-8E25-B43D3463B7D2}"/>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40">
                <a:extLst>
                  <a:ext uri="{FF2B5EF4-FFF2-40B4-BE49-F238E27FC236}">
                    <a16:creationId xmlns:a16="http://schemas.microsoft.com/office/drawing/2014/main" id="{29E5F60E-F3C2-4702-8C1E-2C0EE8EB86D7}"/>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1">
                <a:extLst>
                  <a:ext uri="{FF2B5EF4-FFF2-40B4-BE49-F238E27FC236}">
                    <a16:creationId xmlns:a16="http://schemas.microsoft.com/office/drawing/2014/main" id="{4881F64B-D952-4A5D-A1B2-A61BF4FADFA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2">
                <a:extLst>
                  <a:ext uri="{FF2B5EF4-FFF2-40B4-BE49-F238E27FC236}">
                    <a16:creationId xmlns:a16="http://schemas.microsoft.com/office/drawing/2014/main" id="{0C16DA40-8126-47A3-9FEE-602E5713BB5B}"/>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3">
                <a:extLst>
                  <a:ext uri="{FF2B5EF4-FFF2-40B4-BE49-F238E27FC236}">
                    <a16:creationId xmlns:a16="http://schemas.microsoft.com/office/drawing/2014/main" id="{69653434-BC9D-4251-BC45-6DFFBD8F110B}"/>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4">
                <a:extLst>
                  <a:ext uri="{FF2B5EF4-FFF2-40B4-BE49-F238E27FC236}">
                    <a16:creationId xmlns:a16="http://schemas.microsoft.com/office/drawing/2014/main" id="{870075EC-97AE-4024-B43F-61B3876F6D0C}"/>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5">
                <a:extLst>
                  <a:ext uri="{FF2B5EF4-FFF2-40B4-BE49-F238E27FC236}">
                    <a16:creationId xmlns:a16="http://schemas.microsoft.com/office/drawing/2014/main" id="{7CC16C41-1299-4B32-A505-892A3AA9F3A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6">
                <a:extLst>
                  <a:ext uri="{FF2B5EF4-FFF2-40B4-BE49-F238E27FC236}">
                    <a16:creationId xmlns:a16="http://schemas.microsoft.com/office/drawing/2014/main" id="{35E6FA75-72F8-4478-9254-CD4E807F6B03}"/>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7">
                <a:extLst>
                  <a:ext uri="{FF2B5EF4-FFF2-40B4-BE49-F238E27FC236}">
                    <a16:creationId xmlns:a16="http://schemas.microsoft.com/office/drawing/2014/main" id="{F855FFA9-BD07-4B2D-A3B7-D48B6E82F168}"/>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8">
                <a:extLst>
                  <a:ext uri="{FF2B5EF4-FFF2-40B4-BE49-F238E27FC236}">
                    <a16:creationId xmlns:a16="http://schemas.microsoft.com/office/drawing/2014/main" id="{4A48874C-7421-44B7-9B32-DDFF36F217A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9">
                <a:extLst>
                  <a:ext uri="{FF2B5EF4-FFF2-40B4-BE49-F238E27FC236}">
                    <a16:creationId xmlns:a16="http://schemas.microsoft.com/office/drawing/2014/main" id="{DBB7269C-DBD0-42DD-8CCE-3A862202C79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50">
                <a:extLst>
                  <a:ext uri="{FF2B5EF4-FFF2-40B4-BE49-F238E27FC236}">
                    <a16:creationId xmlns:a16="http://schemas.microsoft.com/office/drawing/2014/main" id="{7616A894-57C4-45E8-AEF3-D1D3E42A873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1">
                <a:extLst>
                  <a:ext uri="{FF2B5EF4-FFF2-40B4-BE49-F238E27FC236}">
                    <a16:creationId xmlns:a16="http://schemas.microsoft.com/office/drawing/2014/main" id="{0F8F662B-AD69-4B98-A04D-CEB9D6127DB5}"/>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2">
                <a:extLst>
                  <a:ext uri="{FF2B5EF4-FFF2-40B4-BE49-F238E27FC236}">
                    <a16:creationId xmlns:a16="http://schemas.microsoft.com/office/drawing/2014/main" id="{F1A96876-508F-48E7-AD01-A758BE70C73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3">
                <a:extLst>
                  <a:ext uri="{FF2B5EF4-FFF2-40B4-BE49-F238E27FC236}">
                    <a16:creationId xmlns:a16="http://schemas.microsoft.com/office/drawing/2014/main" id="{FEA392CA-81DC-4D09-BEE0-D74454456147}"/>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4">
                <a:extLst>
                  <a:ext uri="{FF2B5EF4-FFF2-40B4-BE49-F238E27FC236}">
                    <a16:creationId xmlns:a16="http://schemas.microsoft.com/office/drawing/2014/main" id="{33D8E81D-09A0-4B31-B134-011256775AE1}"/>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5">
                <a:extLst>
                  <a:ext uri="{FF2B5EF4-FFF2-40B4-BE49-F238E27FC236}">
                    <a16:creationId xmlns:a16="http://schemas.microsoft.com/office/drawing/2014/main" id="{3721C76B-5583-4B47-A55B-B728B18E029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6">
                <a:extLst>
                  <a:ext uri="{FF2B5EF4-FFF2-40B4-BE49-F238E27FC236}">
                    <a16:creationId xmlns:a16="http://schemas.microsoft.com/office/drawing/2014/main" id="{7A1E7ED9-46E8-4ECA-90B2-24B1C7A86F05}"/>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4">
              <a:extLst>
                <a:ext uri="{FF2B5EF4-FFF2-40B4-BE49-F238E27FC236}">
                  <a16:creationId xmlns:a16="http://schemas.microsoft.com/office/drawing/2014/main" id="{4D1EBF11-3FF7-474F-9B3D-3AA598954F31}"/>
                </a:ext>
              </a:extLst>
            </p:cNvPr>
            <p:cNvGrpSpPr/>
            <p:nvPr/>
          </p:nvGrpSpPr>
          <p:grpSpPr>
            <a:xfrm>
              <a:off x="231237" y="4096175"/>
              <a:ext cx="11729526" cy="295422"/>
              <a:chOff x="231237" y="358628"/>
              <a:chExt cx="11729526" cy="295422"/>
            </a:xfrm>
          </p:grpSpPr>
          <p:sp>
            <p:nvSpPr>
              <p:cNvPr id="111" name="矩形 111">
                <a:extLst>
                  <a:ext uri="{FF2B5EF4-FFF2-40B4-BE49-F238E27FC236}">
                    <a16:creationId xmlns:a16="http://schemas.microsoft.com/office/drawing/2014/main" id="{FDD7F198-E650-42FD-B4F7-684319118C79}"/>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2">
                <a:extLst>
                  <a:ext uri="{FF2B5EF4-FFF2-40B4-BE49-F238E27FC236}">
                    <a16:creationId xmlns:a16="http://schemas.microsoft.com/office/drawing/2014/main" id="{C2BBC4FF-FEB9-4324-B302-548C3E95C291}"/>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3">
                <a:extLst>
                  <a:ext uri="{FF2B5EF4-FFF2-40B4-BE49-F238E27FC236}">
                    <a16:creationId xmlns:a16="http://schemas.microsoft.com/office/drawing/2014/main" id="{C4BD080E-B557-4B56-85AB-583E813C0EAF}"/>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4">
                <a:extLst>
                  <a:ext uri="{FF2B5EF4-FFF2-40B4-BE49-F238E27FC236}">
                    <a16:creationId xmlns:a16="http://schemas.microsoft.com/office/drawing/2014/main" id="{166B4679-DBB4-42AC-B970-7B30127D42FF}"/>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5">
                <a:extLst>
                  <a:ext uri="{FF2B5EF4-FFF2-40B4-BE49-F238E27FC236}">
                    <a16:creationId xmlns:a16="http://schemas.microsoft.com/office/drawing/2014/main" id="{B0A3D46A-4BF7-46D9-A06C-C635C32D16B6}"/>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6">
                <a:extLst>
                  <a:ext uri="{FF2B5EF4-FFF2-40B4-BE49-F238E27FC236}">
                    <a16:creationId xmlns:a16="http://schemas.microsoft.com/office/drawing/2014/main" id="{311B5F97-0919-4B21-92D1-C527D49860D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7">
                <a:extLst>
                  <a:ext uri="{FF2B5EF4-FFF2-40B4-BE49-F238E27FC236}">
                    <a16:creationId xmlns:a16="http://schemas.microsoft.com/office/drawing/2014/main" id="{D40BA4A2-8179-47EA-B5E2-10A78C7702FE}"/>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8">
                <a:extLst>
                  <a:ext uri="{FF2B5EF4-FFF2-40B4-BE49-F238E27FC236}">
                    <a16:creationId xmlns:a16="http://schemas.microsoft.com/office/drawing/2014/main" id="{67CBE032-F617-4446-A86C-C9A0AF04A0B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9">
                <a:extLst>
                  <a:ext uri="{FF2B5EF4-FFF2-40B4-BE49-F238E27FC236}">
                    <a16:creationId xmlns:a16="http://schemas.microsoft.com/office/drawing/2014/main" id="{52E5893C-C2D0-4057-9CE5-710FD1F94417}"/>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20">
                <a:extLst>
                  <a:ext uri="{FF2B5EF4-FFF2-40B4-BE49-F238E27FC236}">
                    <a16:creationId xmlns:a16="http://schemas.microsoft.com/office/drawing/2014/main" id="{F9EAD1DC-1942-47A7-9111-C6C52FCE073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1">
                <a:extLst>
                  <a:ext uri="{FF2B5EF4-FFF2-40B4-BE49-F238E27FC236}">
                    <a16:creationId xmlns:a16="http://schemas.microsoft.com/office/drawing/2014/main" id="{0E251FAD-2916-48D6-BE93-BE365BA2DDC2}"/>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2">
                <a:extLst>
                  <a:ext uri="{FF2B5EF4-FFF2-40B4-BE49-F238E27FC236}">
                    <a16:creationId xmlns:a16="http://schemas.microsoft.com/office/drawing/2014/main" id="{7464C346-FC5D-4019-AD80-43CD0D39DDE3}"/>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3">
                <a:extLst>
                  <a:ext uri="{FF2B5EF4-FFF2-40B4-BE49-F238E27FC236}">
                    <a16:creationId xmlns:a16="http://schemas.microsoft.com/office/drawing/2014/main" id="{A62595D3-E7A6-490F-95D5-836A309BA4AE}"/>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4">
                <a:extLst>
                  <a:ext uri="{FF2B5EF4-FFF2-40B4-BE49-F238E27FC236}">
                    <a16:creationId xmlns:a16="http://schemas.microsoft.com/office/drawing/2014/main" id="{7568B9D2-3007-4E13-9420-8984CE47B434}"/>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5">
                <a:extLst>
                  <a:ext uri="{FF2B5EF4-FFF2-40B4-BE49-F238E27FC236}">
                    <a16:creationId xmlns:a16="http://schemas.microsoft.com/office/drawing/2014/main" id="{6FED0FF7-9909-455F-9774-ECE41448092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6">
                <a:extLst>
                  <a:ext uri="{FF2B5EF4-FFF2-40B4-BE49-F238E27FC236}">
                    <a16:creationId xmlns:a16="http://schemas.microsoft.com/office/drawing/2014/main" id="{0331154F-7800-4188-8A7C-7582C8528D7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7">
                <a:extLst>
                  <a:ext uri="{FF2B5EF4-FFF2-40B4-BE49-F238E27FC236}">
                    <a16:creationId xmlns:a16="http://schemas.microsoft.com/office/drawing/2014/main" id="{58768A3B-D4A9-43D4-B58D-8511D5FBCDC5}"/>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8">
                <a:extLst>
                  <a:ext uri="{FF2B5EF4-FFF2-40B4-BE49-F238E27FC236}">
                    <a16:creationId xmlns:a16="http://schemas.microsoft.com/office/drawing/2014/main" id="{CEA8CC98-E6F2-4FC9-9ECD-3F63C70AF8D9}"/>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9">
                <a:extLst>
                  <a:ext uri="{FF2B5EF4-FFF2-40B4-BE49-F238E27FC236}">
                    <a16:creationId xmlns:a16="http://schemas.microsoft.com/office/drawing/2014/main" id="{8740AC52-999C-4D21-A94F-30D99FF27538}"/>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30">
                <a:extLst>
                  <a:ext uri="{FF2B5EF4-FFF2-40B4-BE49-F238E27FC236}">
                    <a16:creationId xmlns:a16="http://schemas.microsoft.com/office/drawing/2014/main" id="{73C06F21-077C-424C-9CF0-2B8099EFABA9}"/>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1">
                <a:extLst>
                  <a:ext uri="{FF2B5EF4-FFF2-40B4-BE49-F238E27FC236}">
                    <a16:creationId xmlns:a16="http://schemas.microsoft.com/office/drawing/2014/main" id="{A45397E6-CF9C-44F6-B670-79404F1D5940}"/>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2">
                <a:extLst>
                  <a:ext uri="{FF2B5EF4-FFF2-40B4-BE49-F238E27FC236}">
                    <a16:creationId xmlns:a16="http://schemas.microsoft.com/office/drawing/2014/main" id="{DC23E35E-65EE-4334-9FAE-8D3F35D4DE04}"/>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3">
                <a:extLst>
                  <a:ext uri="{FF2B5EF4-FFF2-40B4-BE49-F238E27FC236}">
                    <a16:creationId xmlns:a16="http://schemas.microsoft.com/office/drawing/2014/main" id="{A439B241-0BC7-4529-9C0C-8E4E1408FC18}"/>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5">
              <a:extLst>
                <a:ext uri="{FF2B5EF4-FFF2-40B4-BE49-F238E27FC236}">
                  <a16:creationId xmlns:a16="http://schemas.microsoft.com/office/drawing/2014/main" id="{F31E70A9-AA41-4D5C-B8F2-C7DFAC673D90}"/>
                </a:ext>
              </a:extLst>
            </p:cNvPr>
            <p:cNvGrpSpPr/>
            <p:nvPr/>
          </p:nvGrpSpPr>
          <p:grpSpPr>
            <a:xfrm>
              <a:off x="231237" y="4640996"/>
              <a:ext cx="11729526" cy="295422"/>
              <a:chOff x="231237" y="358628"/>
              <a:chExt cx="11729526" cy="295422"/>
            </a:xfrm>
          </p:grpSpPr>
          <p:sp>
            <p:nvSpPr>
              <p:cNvPr id="88" name="矩形 88">
                <a:extLst>
                  <a:ext uri="{FF2B5EF4-FFF2-40B4-BE49-F238E27FC236}">
                    <a16:creationId xmlns:a16="http://schemas.microsoft.com/office/drawing/2014/main" id="{6F79C53C-6E39-48E4-A912-33E9F2B26FA0}"/>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9">
                <a:extLst>
                  <a:ext uri="{FF2B5EF4-FFF2-40B4-BE49-F238E27FC236}">
                    <a16:creationId xmlns:a16="http://schemas.microsoft.com/office/drawing/2014/main" id="{2E568885-7FAD-44A3-B5E5-5F25CA2B853A}"/>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90">
                <a:extLst>
                  <a:ext uri="{FF2B5EF4-FFF2-40B4-BE49-F238E27FC236}">
                    <a16:creationId xmlns:a16="http://schemas.microsoft.com/office/drawing/2014/main" id="{184A9A04-A7A4-4A14-A678-841E4F327588}"/>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1">
                <a:extLst>
                  <a:ext uri="{FF2B5EF4-FFF2-40B4-BE49-F238E27FC236}">
                    <a16:creationId xmlns:a16="http://schemas.microsoft.com/office/drawing/2014/main" id="{39FF500B-1AC6-46D4-B678-EB28B8D344E3}"/>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2">
                <a:extLst>
                  <a:ext uri="{FF2B5EF4-FFF2-40B4-BE49-F238E27FC236}">
                    <a16:creationId xmlns:a16="http://schemas.microsoft.com/office/drawing/2014/main" id="{60793EF6-719A-4E72-B82E-3161CCC9D89A}"/>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3">
                <a:extLst>
                  <a:ext uri="{FF2B5EF4-FFF2-40B4-BE49-F238E27FC236}">
                    <a16:creationId xmlns:a16="http://schemas.microsoft.com/office/drawing/2014/main" id="{014E7E95-A61B-429F-9A9E-835B8222C41A}"/>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4">
                <a:extLst>
                  <a:ext uri="{FF2B5EF4-FFF2-40B4-BE49-F238E27FC236}">
                    <a16:creationId xmlns:a16="http://schemas.microsoft.com/office/drawing/2014/main" id="{FFBF098C-1E9D-4422-80F6-EC1E343429E9}"/>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5">
                <a:extLst>
                  <a:ext uri="{FF2B5EF4-FFF2-40B4-BE49-F238E27FC236}">
                    <a16:creationId xmlns:a16="http://schemas.microsoft.com/office/drawing/2014/main" id="{BB952A72-2738-4FEE-8AC1-1635E23E0ED8}"/>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6">
                <a:extLst>
                  <a:ext uri="{FF2B5EF4-FFF2-40B4-BE49-F238E27FC236}">
                    <a16:creationId xmlns:a16="http://schemas.microsoft.com/office/drawing/2014/main" id="{49D03852-EAD2-494F-9130-2894E14DA9C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7">
                <a:extLst>
                  <a:ext uri="{FF2B5EF4-FFF2-40B4-BE49-F238E27FC236}">
                    <a16:creationId xmlns:a16="http://schemas.microsoft.com/office/drawing/2014/main" id="{93FAA4C5-BD59-4B3C-BB70-AD7A8AB7B272}"/>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8">
                <a:extLst>
                  <a:ext uri="{FF2B5EF4-FFF2-40B4-BE49-F238E27FC236}">
                    <a16:creationId xmlns:a16="http://schemas.microsoft.com/office/drawing/2014/main" id="{49B18AD5-A845-499A-87F3-2646F005BF05}"/>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9">
                <a:extLst>
                  <a:ext uri="{FF2B5EF4-FFF2-40B4-BE49-F238E27FC236}">
                    <a16:creationId xmlns:a16="http://schemas.microsoft.com/office/drawing/2014/main" id="{FBD2E72D-C347-45F8-9BA5-96C654ABA018}"/>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100">
                <a:extLst>
                  <a:ext uri="{FF2B5EF4-FFF2-40B4-BE49-F238E27FC236}">
                    <a16:creationId xmlns:a16="http://schemas.microsoft.com/office/drawing/2014/main" id="{685E9BDF-9EFA-4E59-A220-683340F5177B}"/>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1">
                <a:extLst>
                  <a:ext uri="{FF2B5EF4-FFF2-40B4-BE49-F238E27FC236}">
                    <a16:creationId xmlns:a16="http://schemas.microsoft.com/office/drawing/2014/main" id="{2CA42010-E606-4EA4-8544-954E04B1AD3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2">
                <a:extLst>
                  <a:ext uri="{FF2B5EF4-FFF2-40B4-BE49-F238E27FC236}">
                    <a16:creationId xmlns:a16="http://schemas.microsoft.com/office/drawing/2014/main" id="{469BCD72-1FD7-46E8-BBA6-5F852B04FA14}"/>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3">
                <a:extLst>
                  <a:ext uri="{FF2B5EF4-FFF2-40B4-BE49-F238E27FC236}">
                    <a16:creationId xmlns:a16="http://schemas.microsoft.com/office/drawing/2014/main" id="{BE7CD789-6B9B-4F63-8428-77162AEAECF2}"/>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4">
                <a:extLst>
                  <a:ext uri="{FF2B5EF4-FFF2-40B4-BE49-F238E27FC236}">
                    <a16:creationId xmlns:a16="http://schemas.microsoft.com/office/drawing/2014/main" id="{96414682-0954-4C86-B690-5E47E684F343}"/>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5">
                <a:extLst>
                  <a:ext uri="{FF2B5EF4-FFF2-40B4-BE49-F238E27FC236}">
                    <a16:creationId xmlns:a16="http://schemas.microsoft.com/office/drawing/2014/main" id="{A62E94BB-30AE-4370-8647-E986BD44563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6">
                <a:extLst>
                  <a:ext uri="{FF2B5EF4-FFF2-40B4-BE49-F238E27FC236}">
                    <a16:creationId xmlns:a16="http://schemas.microsoft.com/office/drawing/2014/main" id="{4E623E3E-5772-4120-80E6-E414E3E863AD}"/>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7">
                <a:extLst>
                  <a:ext uri="{FF2B5EF4-FFF2-40B4-BE49-F238E27FC236}">
                    <a16:creationId xmlns:a16="http://schemas.microsoft.com/office/drawing/2014/main" id="{B293CEBD-AA38-44D9-8449-2A0BB17202EC}"/>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8">
                <a:extLst>
                  <a:ext uri="{FF2B5EF4-FFF2-40B4-BE49-F238E27FC236}">
                    <a16:creationId xmlns:a16="http://schemas.microsoft.com/office/drawing/2014/main" id="{1095B37E-8CDB-4712-AB46-471868597C33}"/>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9">
                <a:extLst>
                  <a:ext uri="{FF2B5EF4-FFF2-40B4-BE49-F238E27FC236}">
                    <a16:creationId xmlns:a16="http://schemas.microsoft.com/office/drawing/2014/main" id="{C0720266-A9A1-4E1C-A142-5E088A273878}"/>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10">
                <a:extLst>
                  <a:ext uri="{FF2B5EF4-FFF2-40B4-BE49-F238E27FC236}">
                    <a16:creationId xmlns:a16="http://schemas.microsoft.com/office/drawing/2014/main" id="{B420B7A4-5CC0-41C6-AF25-236A2285E3C3}"/>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6">
              <a:extLst>
                <a:ext uri="{FF2B5EF4-FFF2-40B4-BE49-F238E27FC236}">
                  <a16:creationId xmlns:a16="http://schemas.microsoft.com/office/drawing/2014/main" id="{7B638D14-839F-4AA1-8871-9EC1B403F4D7}"/>
                </a:ext>
              </a:extLst>
            </p:cNvPr>
            <p:cNvGrpSpPr/>
            <p:nvPr/>
          </p:nvGrpSpPr>
          <p:grpSpPr>
            <a:xfrm>
              <a:off x="231237" y="5185817"/>
              <a:ext cx="11729526" cy="295422"/>
              <a:chOff x="231237" y="358628"/>
              <a:chExt cx="11729526" cy="295422"/>
            </a:xfrm>
          </p:grpSpPr>
          <p:sp>
            <p:nvSpPr>
              <p:cNvPr id="65" name="矩形 65">
                <a:extLst>
                  <a:ext uri="{FF2B5EF4-FFF2-40B4-BE49-F238E27FC236}">
                    <a16:creationId xmlns:a16="http://schemas.microsoft.com/office/drawing/2014/main" id="{DD30789F-5CC0-4EFF-86FD-904B3D10E2F2}"/>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6">
                <a:extLst>
                  <a:ext uri="{FF2B5EF4-FFF2-40B4-BE49-F238E27FC236}">
                    <a16:creationId xmlns:a16="http://schemas.microsoft.com/office/drawing/2014/main" id="{91FF32F9-6A48-4F84-A2E7-FB462EED0A9E}"/>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7">
                <a:extLst>
                  <a:ext uri="{FF2B5EF4-FFF2-40B4-BE49-F238E27FC236}">
                    <a16:creationId xmlns:a16="http://schemas.microsoft.com/office/drawing/2014/main" id="{E45684D5-D2BB-4957-90EE-ABFAA17676CA}"/>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8">
                <a:extLst>
                  <a:ext uri="{FF2B5EF4-FFF2-40B4-BE49-F238E27FC236}">
                    <a16:creationId xmlns:a16="http://schemas.microsoft.com/office/drawing/2014/main" id="{4B788167-A6BE-42D3-8507-39B597E6E87D}"/>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9">
                <a:extLst>
                  <a:ext uri="{FF2B5EF4-FFF2-40B4-BE49-F238E27FC236}">
                    <a16:creationId xmlns:a16="http://schemas.microsoft.com/office/drawing/2014/main" id="{13D1D537-445C-45C3-B4D6-E32F319D3B1C}"/>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70">
                <a:extLst>
                  <a:ext uri="{FF2B5EF4-FFF2-40B4-BE49-F238E27FC236}">
                    <a16:creationId xmlns:a16="http://schemas.microsoft.com/office/drawing/2014/main" id="{1160FDD2-1B7A-40C2-B9E5-247C0F50A36C}"/>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1">
                <a:extLst>
                  <a:ext uri="{FF2B5EF4-FFF2-40B4-BE49-F238E27FC236}">
                    <a16:creationId xmlns:a16="http://schemas.microsoft.com/office/drawing/2014/main" id="{4CEB9134-16C1-4691-B158-02949BE754FF}"/>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2">
                <a:extLst>
                  <a:ext uri="{FF2B5EF4-FFF2-40B4-BE49-F238E27FC236}">
                    <a16:creationId xmlns:a16="http://schemas.microsoft.com/office/drawing/2014/main" id="{BE594D0D-9825-44DB-B311-B77EA3DA7A8E}"/>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3">
                <a:extLst>
                  <a:ext uri="{FF2B5EF4-FFF2-40B4-BE49-F238E27FC236}">
                    <a16:creationId xmlns:a16="http://schemas.microsoft.com/office/drawing/2014/main" id="{96B75CBF-4A8A-451E-9127-E65818574D61}"/>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4">
                <a:extLst>
                  <a:ext uri="{FF2B5EF4-FFF2-40B4-BE49-F238E27FC236}">
                    <a16:creationId xmlns:a16="http://schemas.microsoft.com/office/drawing/2014/main" id="{A3195F71-34F3-4C33-A52C-A51F33B76151}"/>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5">
                <a:extLst>
                  <a:ext uri="{FF2B5EF4-FFF2-40B4-BE49-F238E27FC236}">
                    <a16:creationId xmlns:a16="http://schemas.microsoft.com/office/drawing/2014/main" id="{6EB3E059-F671-4CCF-85A1-D5920C89A1E3}"/>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6">
                <a:extLst>
                  <a:ext uri="{FF2B5EF4-FFF2-40B4-BE49-F238E27FC236}">
                    <a16:creationId xmlns:a16="http://schemas.microsoft.com/office/drawing/2014/main" id="{712F4906-B728-45BC-85A5-357DCACE5362}"/>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7">
                <a:extLst>
                  <a:ext uri="{FF2B5EF4-FFF2-40B4-BE49-F238E27FC236}">
                    <a16:creationId xmlns:a16="http://schemas.microsoft.com/office/drawing/2014/main" id="{C2764966-DF8C-48E6-AEE5-F6BA14873229}"/>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8">
                <a:extLst>
                  <a:ext uri="{FF2B5EF4-FFF2-40B4-BE49-F238E27FC236}">
                    <a16:creationId xmlns:a16="http://schemas.microsoft.com/office/drawing/2014/main" id="{7127F6F1-D40F-479A-B41C-FBB2FBB98D73}"/>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9">
                <a:extLst>
                  <a:ext uri="{FF2B5EF4-FFF2-40B4-BE49-F238E27FC236}">
                    <a16:creationId xmlns:a16="http://schemas.microsoft.com/office/drawing/2014/main" id="{33E2D350-49A8-4EF9-B3E0-837FF0EF18FA}"/>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80">
                <a:extLst>
                  <a:ext uri="{FF2B5EF4-FFF2-40B4-BE49-F238E27FC236}">
                    <a16:creationId xmlns:a16="http://schemas.microsoft.com/office/drawing/2014/main" id="{632005CB-648F-4CA1-8AFD-1E033CFCEFE6}"/>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1">
                <a:extLst>
                  <a:ext uri="{FF2B5EF4-FFF2-40B4-BE49-F238E27FC236}">
                    <a16:creationId xmlns:a16="http://schemas.microsoft.com/office/drawing/2014/main" id="{C0A6DA67-8714-45D8-835A-8BEB3ADEE0C0}"/>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2">
                <a:extLst>
                  <a:ext uri="{FF2B5EF4-FFF2-40B4-BE49-F238E27FC236}">
                    <a16:creationId xmlns:a16="http://schemas.microsoft.com/office/drawing/2014/main" id="{CB8571D9-83B8-4219-8D82-9D9A62CCF81F}"/>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3">
                <a:extLst>
                  <a:ext uri="{FF2B5EF4-FFF2-40B4-BE49-F238E27FC236}">
                    <a16:creationId xmlns:a16="http://schemas.microsoft.com/office/drawing/2014/main" id="{CA005F96-FBB2-40D9-8FE6-B7714B63C082}"/>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4">
                <a:extLst>
                  <a:ext uri="{FF2B5EF4-FFF2-40B4-BE49-F238E27FC236}">
                    <a16:creationId xmlns:a16="http://schemas.microsoft.com/office/drawing/2014/main" id="{9ACB851E-DFE0-4FD2-80E6-99700CF2BA72}"/>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5">
                <a:extLst>
                  <a:ext uri="{FF2B5EF4-FFF2-40B4-BE49-F238E27FC236}">
                    <a16:creationId xmlns:a16="http://schemas.microsoft.com/office/drawing/2014/main" id="{20C4FEFF-61DA-438B-9B34-5C8BF5CFB9BB}"/>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6">
                <a:extLst>
                  <a:ext uri="{FF2B5EF4-FFF2-40B4-BE49-F238E27FC236}">
                    <a16:creationId xmlns:a16="http://schemas.microsoft.com/office/drawing/2014/main" id="{743C906D-5303-4BB0-9186-846F650BD896}"/>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7">
                <a:extLst>
                  <a:ext uri="{FF2B5EF4-FFF2-40B4-BE49-F238E27FC236}">
                    <a16:creationId xmlns:a16="http://schemas.microsoft.com/office/drawing/2014/main" id="{6B8B781D-E40B-4D92-ADDC-3C7DE1FCF0CE}"/>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7">
              <a:extLst>
                <a:ext uri="{FF2B5EF4-FFF2-40B4-BE49-F238E27FC236}">
                  <a16:creationId xmlns:a16="http://schemas.microsoft.com/office/drawing/2014/main" id="{C5FB673C-2EF7-47BD-95AB-82C5C030A6E6}"/>
                </a:ext>
              </a:extLst>
            </p:cNvPr>
            <p:cNvGrpSpPr/>
            <p:nvPr/>
          </p:nvGrpSpPr>
          <p:grpSpPr>
            <a:xfrm>
              <a:off x="231237" y="5730638"/>
              <a:ext cx="11729526" cy="295422"/>
              <a:chOff x="231237" y="358628"/>
              <a:chExt cx="11729526" cy="295422"/>
            </a:xfrm>
          </p:grpSpPr>
          <p:sp>
            <p:nvSpPr>
              <p:cNvPr id="42" name="矩形 42">
                <a:extLst>
                  <a:ext uri="{FF2B5EF4-FFF2-40B4-BE49-F238E27FC236}">
                    <a16:creationId xmlns:a16="http://schemas.microsoft.com/office/drawing/2014/main" id="{D3442B24-176F-4795-9541-BF5A3079B5DB}"/>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3">
                <a:extLst>
                  <a:ext uri="{FF2B5EF4-FFF2-40B4-BE49-F238E27FC236}">
                    <a16:creationId xmlns:a16="http://schemas.microsoft.com/office/drawing/2014/main" id="{BFB480B5-A01D-4F10-B815-3BD94F39A95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4">
                <a:extLst>
                  <a:ext uri="{FF2B5EF4-FFF2-40B4-BE49-F238E27FC236}">
                    <a16:creationId xmlns:a16="http://schemas.microsoft.com/office/drawing/2014/main" id="{517E54E8-507B-41B4-BBEC-289DD0CEF6C7}"/>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5">
                <a:extLst>
                  <a:ext uri="{FF2B5EF4-FFF2-40B4-BE49-F238E27FC236}">
                    <a16:creationId xmlns:a16="http://schemas.microsoft.com/office/drawing/2014/main" id="{C76D4BDB-052A-4250-901D-293F73E17189}"/>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6">
                <a:extLst>
                  <a:ext uri="{FF2B5EF4-FFF2-40B4-BE49-F238E27FC236}">
                    <a16:creationId xmlns:a16="http://schemas.microsoft.com/office/drawing/2014/main" id="{F3E8E062-F034-4230-A300-8268A656ACEF}"/>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7">
                <a:extLst>
                  <a:ext uri="{FF2B5EF4-FFF2-40B4-BE49-F238E27FC236}">
                    <a16:creationId xmlns:a16="http://schemas.microsoft.com/office/drawing/2014/main" id="{90D11DE9-E5F0-4A78-AEFA-B314FA255B1D}"/>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8">
                <a:extLst>
                  <a:ext uri="{FF2B5EF4-FFF2-40B4-BE49-F238E27FC236}">
                    <a16:creationId xmlns:a16="http://schemas.microsoft.com/office/drawing/2014/main" id="{4992B16E-4FD8-4753-9300-5F0CF80D32E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9">
                <a:extLst>
                  <a:ext uri="{FF2B5EF4-FFF2-40B4-BE49-F238E27FC236}">
                    <a16:creationId xmlns:a16="http://schemas.microsoft.com/office/drawing/2014/main" id="{5F6E305B-40BD-41C2-8E10-D6FE649946AF}"/>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0">
                <a:extLst>
                  <a:ext uri="{FF2B5EF4-FFF2-40B4-BE49-F238E27FC236}">
                    <a16:creationId xmlns:a16="http://schemas.microsoft.com/office/drawing/2014/main" id="{17EB2952-2649-4ABB-BB2E-E270A580E482}"/>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1">
                <a:extLst>
                  <a:ext uri="{FF2B5EF4-FFF2-40B4-BE49-F238E27FC236}">
                    <a16:creationId xmlns:a16="http://schemas.microsoft.com/office/drawing/2014/main" id="{0997520B-BD41-4B81-8122-7E3322BC3ECD}"/>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2">
                <a:extLst>
                  <a:ext uri="{FF2B5EF4-FFF2-40B4-BE49-F238E27FC236}">
                    <a16:creationId xmlns:a16="http://schemas.microsoft.com/office/drawing/2014/main" id="{5ABF3866-6420-4CA3-AAC0-4F1555F8348E}"/>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3">
                <a:extLst>
                  <a:ext uri="{FF2B5EF4-FFF2-40B4-BE49-F238E27FC236}">
                    <a16:creationId xmlns:a16="http://schemas.microsoft.com/office/drawing/2014/main" id="{608115D6-E028-4944-8D1F-3892B3D4B4A0}"/>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4">
                <a:extLst>
                  <a:ext uri="{FF2B5EF4-FFF2-40B4-BE49-F238E27FC236}">
                    <a16:creationId xmlns:a16="http://schemas.microsoft.com/office/drawing/2014/main" id="{3B0F4DA6-8E0C-44D4-BAB9-0C19832EB5AD}"/>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5">
                <a:extLst>
                  <a:ext uri="{FF2B5EF4-FFF2-40B4-BE49-F238E27FC236}">
                    <a16:creationId xmlns:a16="http://schemas.microsoft.com/office/drawing/2014/main" id="{928D7F5D-A851-460E-AD28-EF7C242DE430}"/>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6">
                <a:extLst>
                  <a:ext uri="{FF2B5EF4-FFF2-40B4-BE49-F238E27FC236}">
                    <a16:creationId xmlns:a16="http://schemas.microsoft.com/office/drawing/2014/main" id="{2DBCCF32-23C6-483E-9129-815C5CE5A35B}"/>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7">
                <a:extLst>
                  <a:ext uri="{FF2B5EF4-FFF2-40B4-BE49-F238E27FC236}">
                    <a16:creationId xmlns:a16="http://schemas.microsoft.com/office/drawing/2014/main" id="{98DD7E23-3704-4C19-81E5-19443B887388}"/>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8">
                <a:extLst>
                  <a:ext uri="{FF2B5EF4-FFF2-40B4-BE49-F238E27FC236}">
                    <a16:creationId xmlns:a16="http://schemas.microsoft.com/office/drawing/2014/main" id="{1FF65B38-90B5-4A3C-AAC2-62E216DCED6E}"/>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9">
                <a:extLst>
                  <a:ext uri="{FF2B5EF4-FFF2-40B4-BE49-F238E27FC236}">
                    <a16:creationId xmlns:a16="http://schemas.microsoft.com/office/drawing/2014/main" id="{25A47011-9002-4BF0-9430-E30C026BE551}"/>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60">
                <a:extLst>
                  <a:ext uri="{FF2B5EF4-FFF2-40B4-BE49-F238E27FC236}">
                    <a16:creationId xmlns:a16="http://schemas.microsoft.com/office/drawing/2014/main" id="{F56181CF-DF73-44C2-8F58-CE81B91AD877}"/>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1">
                <a:extLst>
                  <a:ext uri="{FF2B5EF4-FFF2-40B4-BE49-F238E27FC236}">
                    <a16:creationId xmlns:a16="http://schemas.microsoft.com/office/drawing/2014/main" id="{2C637070-A948-4187-8FFA-7BF949D9FDA5}"/>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2">
                <a:extLst>
                  <a:ext uri="{FF2B5EF4-FFF2-40B4-BE49-F238E27FC236}">
                    <a16:creationId xmlns:a16="http://schemas.microsoft.com/office/drawing/2014/main" id="{D2DC9E82-9628-4BB2-BDC8-B22DB676B74E}"/>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3">
                <a:extLst>
                  <a:ext uri="{FF2B5EF4-FFF2-40B4-BE49-F238E27FC236}">
                    <a16:creationId xmlns:a16="http://schemas.microsoft.com/office/drawing/2014/main" id="{3FE8F3BF-3839-45E1-81CA-BFF57CDBB690}"/>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4">
                <a:extLst>
                  <a:ext uri="{FF2B5EF4-FFF2-40B4-BE49-F238E27FC236}">
                    <a16:creationId xmlns:a16="http://schemas.microsoft.com/office/drawing/2014/main" id="{FDE3A24F-B26F-40F1-B332-DBF70F5839D1}"/>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8">
              <a:extLst>
                <a:ext uri="{FF2B5EF4-FFF2-40B4-BE49-F238E27FC236}">
                  <a16:creationId xmlns:a16="http://schemas.microsoft.com/office/drawing/2014/main" id="{660504D0-5B70-493D-9BD5-F87FC2147C90}"/>
                </a:ext>
              </a:extLst>
            </p:cNvPr>
            <p:cNvGrpSpPr/>
            <p:nvPr/>
          </p:nvGrpSpPr>
          <p:grpSpPr>
            <a:xfrm>
              <a:off x="231237" y="6275461"/>
              <a:ext cx="11729526" cy="295422"/>
              <a:chOff x="231237" y="358628"/>
              <a:chExt cx="11729526" cy="295422"/>
            </a:xfrm>
          </p:grpSpPr>
          <p:sp>
            <p:nvSpPr>
              <p:cNvPr id="19" name="矩形 19">
                <a:extLst>
                  <a:ext uri="{FF2B5EF4-FFF2-40B4-BE49-F238E27FC236}">
                    <a16:creationId xmlns:a16="http://schemas.microsoft.com/office/drawing/2014/main" id="{07EDFB3B-CEDA-42E4-B423-20788D7EA144}"/>
                  </a:ext>
                </a:extLst>
              </p:cNvPr>
              <p:cNvSpPr/>
              <p:nvPr/>
            </p:nvSpPr>
            <p:spPr>
              <a:xfrm>
                <a:off x="75096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0">
                <a:extLst>
                  <a:ext uri="{FF2B5EF4-FFF2-40B4-BE49-F238E27FC236}">
                    <a16:creationId xmlns:a16="http://schemas.microsoft.com/office/drawing/2014/main" id="{2BF31585-95F7-430A-AB2F-6DEDEC7100C4}"/>
                  </a:ext>
                </a:extLst>
              </p:cNvPr>
              <p:cNvSpPr/>
              <p:nvPr/>
            </p:nvSpPr>
            <p:spPr>
              <a:xfrm>
                <a:off x="127070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id="{2CF282C6-BDE3-4925-841A-CE608F26BF56}"/>
                  </a:ext>
                </a:extLst>
              </p:cNvPr>
              <p:cNvSpPr/>
              <p:nvPr/>
            </p:nvSpPr>
            <p:spPr>
              <a:xfrm>
                <a:off x="179043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id="{CEBE1B5A-C6D9-4A7B-BD26-382DA91C02C2}"/>
                  </a:ext>
                </a:extLst>
              </p:cNvPr>
              <p:cNvSpPr/>
              <p:nvPr/>
            </p:nvSpPr>
            <p:spPr>
              <a:xfrm>
                <a:off x="231016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id="{17DB3C25-00FE-4E39-90EA-2D31FC4CB149}"/>
                  </a:ext>
                </a:extLst>
              </p:cNvPr>
              <p:cNvSpPr/>
              <p:nvPr/>
            </p:nvSpPr>
            <p:spPr>
              <a:xfrm>
                <a:off x="282989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id="{01C17145-983B-42D1-B9D9-1AA20A2C03D9}"/>
                  </a:ext>
                </a:extLst>
              </p:cNvPr>
              <p:cNvSpPr/>
              <p:nvPr/>
            </p:nvSpPr>
            <p:spPr>
              <a:xfrm>
                <a:off x="334962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id="{5451488C-401E-4808-B3D6-465B9C384DC4}"/>
                  </a:ext>
                </a:extLst>
              </p:cNvPr>
              <p:cNvSpPr/>
              <p:nvPr/>
            </p:nvSpPr>
            <p:spPr>
              <a:xfrm>
                <a:off x="386936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id="{DC51B0F2-C7E2-4A52-B2B0-25A39F00CEC7}"/>
                  </a:ext>
                </a:extLst>
              </p:cNvPr>
              <p:cNvSpPr/>
              <p:nvPr/>
            </p:nvSpPr>
            <p:spPr>
              <a:xfrm>
                <a:off x="438909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id="{1A4F0C6D-8E85-464C-AE6C-8C6EA76139C4}"/>
                  </a:ext>
                </a:extLst>
              </p:cNvPr>
              <p:cNvSpPr/>
              <p:nvPr/>
            </p:nvSpPr>
            <p:spPr>
              <a:xfrm>
                <a:off x="490882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id="{9A172737-CB3E-4A25-82B7-38586FB0D409}"/>
                  </a:ext>
                </a:extLst>
              </p:cNvPr>
              <p:cNvSpPr/>
              <p:nvPr/>
            </p:nvSpPr>
            <p:spPr>
              <a:xfrm>
                <a:off x="542855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id="{1B986DA8-8D39-4D3D-8020-10CB349913EB}"/>
                  </a:ext>
                </a:extLst>
              </p:cNvPr>
              <p:cNvSpPr/>
              <p:nvPr/>
            </p:nvSpPr>
            <p:spPr>
              <a:xfrm>
                <a:off x="594828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id="{2C5D4A2B-059D-4720-BC7F-2FEFB017C6FE}"/>
                  </a:ext>
                </a:extLst>
              </p:cNvPr>
              <p:cNvSpPr/>
              <p:nvPr/>
            </p:nvSpPr>
            <p:spPr>
              <a:xfrm>
                <a:off x="646802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id="{5D979A75-28C5-43F3-BB6F-A2EA7C842136}"/>
                  </a:ext>
                </a:extLst>
              </p:cNvPr>
              <p:cNvSpPr/>
              <p:nvPr/>
            </p:nvSpPr>
            <p:spPr>
              <a:xfrm>
                <a:off x="698775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id="{46AC6D79-37E5-4EDE-A528-8D8EF5ABEA1E}"/>
                  </a:ext>
                </a:extLst>
              </p:cNvPr>
              <p:cNvSpPr/>
              <p:nvPr/>
            </p:nvSpPr>
            <p:spPr>
              <a:xfrm>
                <a:off x="750748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id="{422B3166-F952-4000-AA8E-B54C9D3B2FD1}"/>
                  </a:ext>
                </a:extLst>
              </p:cNvPr>
              <p:cNvSpPr/>
              <p:nvPr/>
            </p:nvSpPr>
            <p:spPr>
              <a:xfrm>
                <a:off x="802721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id="{4A8BBACB-D6C0-435A-90B8-BC3E432F9E15}"/>
                  </a:ext>
                </a:extLst>
              </p:cNvPr>
              <p:cNvSpPr/>
              <p:nvPr/>
            </p:nvSpPr>
            <p:spPr>
              <a:xfrm>
                <a:off x="854694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id="{14C36BFA-E916-476B-AF07-E4E857F89EE9}"/>
                  </a:ext>
                </a:extLst>
              </p:cNvPr>
              <p:cNvSpPr/>
              <p:nvPr/>
            </p:nvSpPr>
            <p:spPr>
              <a:xfrm>
                <a:off x="906668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6">
                <a:extLst>
                  <a:ext uri="{FF2B5EF4-FFF2-40B4-BE49-F238E27FC236}">
                    <a16:creationId xmlns:a16="http://schemas.microsoft.com/office/drawing/2014/main" id="{D7F1B109-53EC-4FD5-B596-8D40427AEFB8}"/>
                  </a:ext>
                </a:extLst>
              </p:cNvPr>
              <p:cNvSpPr/>
              <p:nvPr/>
            </p:nvSpPr>
            <p:spPr>
              <a:xfrm>
                <a:off x="9586413"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7">
                <a:extLst>
                  <a:ext uri="{FF2B5EF4-FFF2-40B4-BE49-F238E27FC236}">
                    <a16:creationId xmlns:a16="http://schemas.microsoft.com/office/drawing/2014/main" id="{30020197-A1BE-4076-A4AB-8F7D98E6E9FE}"/>
                  </a:ext>
                </a:extLst>
              </p:cNvPr>
              <p:cNvSpPr/>
              <p:nvPr/>
            </p:nvSpPr>
            <p:spPr>
              <a:xfrm>
                <a:off x="10106145"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8">
                <a:extLst>
                  <a:ext uri="{FF2B5EF4-FFF2-40B4-BE49-F238E27FC236}">
                    <a16:creationId xmlns:a16="http://schemas.microsoft.com/office/drawing/2014/main" id="{B5D0A171-1C2B-4AC2-86B2-79231F6E092A}"/>
                  </a:ext>
                </a:extLst>
              </p:cNvPr>
              <p:cNvSpPr/>
              <p:nvPr/>
            </p:nvSpPr>
            <p:spPr>
              <a:xfrm>
                <a:off x="1062587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9">
                <a:extLst>
                  <a:ext uri="{FF2B5EF4-FFF2-40B4-BE49-F238E27FC236}">
                    <a16:creationId xmlns:a16="http://schemas.microsoft.com/office/drawing/2014/main" id="{C970A1D3-DEC9-43BC-AA1F-4DD400FA9347}"/>
                  </a:ext>
                </a:extLst>
              </p:cNvPr>
              <p:cNvSpPr/>
              <p:nvPr/>
            </p:nvSpPr>
            <p:spPr>
              <a:xfrm>
                <a:off x="11145609"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40">
                <a:extLst>
                  <a:ext uri="{FF2B5EF4-FFF2-40B4-BE49-F238E27FC236}">
                    <a16:creationId xmlns:a16="http://schemas.microsoft.com/office/drawing/2014/main" id="{74F0DAB7-BDC0-4D99-8BC2-1B822D418425}"/>
                  </a:ext>
                </a:extLst>
              </p:cNvPr>
              <p:cNvSpPr/>
              <p:nvPr/>
            </p:nvSpPr>
            <p:spPr>
              <a:xfrm>
                <a:off x="11665341"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1">
                <a:extLst>
                  <a:ext uri="{FF2B5EF4-FFF2-40B4-BE49-F238E27FC236}">
                    <a16:creationId xmlns:a16="http://schemas.microsoft.com/office/drawing/2014/main" id="{34842AA9-0038-4834-B7A3-89DFD5C22296}"/>
                  </a:ext>
                </a:extLst>
              </p:cNvPr>
              <p:cNvSpPr/>
              <p:nvPr/>
            </p:nvSpPr>
            <p:spPr>
              <a:xfrm>
                <a:off x="231237" y="358628"/>
                <a:ext cx="295422" cy="295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5" name="组合 295">
            <a:extLst>
              <a:ext uri="{FF2B5EF4-FFF2-40B4-BE49-F238E27FC236}">
                <a16:creationId xmlns:a16="http://schemas.microsoft.com/office/drawing/2014/main" id="{65F2A14E-211E-446F-B17F-FA88C59740F3}"/>
              </a:ext>
            </a:extLst>
          </p:cNvPr>
          <p:cNvGrpSpPr/>
          <p:nvPr userDrawn="1"/>
        </p:nvGrpSpPr>
        <p:grpSpPr>
          <a:xfrm>
            <a:off x="598714" y="578757"/>
            <a:ext cx="10994571" cy="5700486"/>
            <a:chOff x="3976504" y="1939290"/>
            <a:chExt cx="4096068" cy="1363816"/>
          </a:xfrm>
        </p:grpSpPr>
        <p:sp>
          <p:nvSpPr>
            <p:cNvPr id="296" name="矩形: 圆角 296">
              <a:extLst>
                <a:ext uri="{FF2B5EF4-FFF2-40B4-BE49-F238E27FC236}">
                  <a16:creationId xmlns:a16="http://schemas.microsoft.com/office/drawing/2014/main" id="{E01AE9C9-1C66-4D09-94C8-2C0820872B45}"/>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矩形: 圆角 297">
              <a:extLst>
                <a:ext uri="{FF2B5EF4-FFF2-40B4-BE49-F238E27FC236}">
                  <a16:creationId xmlns:a16="http://schemas.microsoft.com/office/drawing/2014/main" id="{7921519A-0BE7-4243-86D4-27139477457C}"/>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9" name="Picture 298">
            <a:extLst>
              <a:ext uri="{FF2B5EF4-FFF2-40B4-BE49-F238E27FC236}">
                <a16:creationId xmlns:a16="http://schemas.microsoft.com/office/drawing/2014/main" id="{2C0B4E8C-0BEC-4B49-A803-5A51A78FF1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836" y="3363751"/>
            <a:ext cx="3462632" cy="3462632"/>
          </a:xfrm>
          <a:prstGeom prst="rect">
            <a:avLst/>
          </a:prstGeom>
        </p:spPr>
      </p:pic>
      <p:pic>
        <p:nvPicPr>
          <p:cNvPr id="301" name="Picture 300">
            <a:extLst>
              <a:ext uri="{FF2B5EF4-FFF2-40B4-BE49-F238E27FC236}">
                <a16:creationId xmlns:a16="http://schemas.microsoft.com/office/drawing/2014/main" id="{0D2BA749-5DD9-4236-9C3B-C790A277D1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78308" y="3355740"/>
            <a:ext cx="3119565" cy="3119565"/>
          </a:xfrm>
          <a:prstGeom prst="rect">
            <a:avLst/>
          </a:prstGeom>
        </p:spPr>
      </p:pic>
      <p:pic>
        <p:nvPicPr>
          <p:cNvPr id="303" name="Picture 302">
            <a:extLst>
              <a:ext uri="{FF2B5EF4-FFF2-40B4-BE49-F238E27FC236}">
                <a16:creationId xmlns:a16="http://schemas.microsoft.com/office/drawing/2014/main" id="{F796C0C5-3D85-44FA-9418-DA4F03E9D9B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607674" y="2618385"/>
            <a:ext cx="1353089" cy="1353089"/>
          </a:xfrm>
          <a:prstGeom prst="rect">
            <a:avLst/>
          </a:prstGeom>
        </p:spPr>
      </p:pic>
    </p:spTree>
    <p:extLst>
      <p:ext uri="{BB962C8B-B14F-4D97-AF65-F5344CB8AC3E}">
        <p14:creationId xmlns:p14="http://schemas.microsoft.com/office/powerpoint/2010/main" val="3105498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rgbClr val="DAA896"/>
        </a:solidFill>
        <a:effectLst/>
      </p:bgPr>
    </p:bg>
    <p:spTree>
      <p:nvGrpSpPr>
        <p:cNvPr id="1" name=""/>
        <p:cNvGrpSpPr/>
        <p:nvPr/>
      </p:nvGrpSpPr>
      <p:grpSpPr>
        <a:xfrm>
          <a:off x="0" y="0"/>
          <a:ext cx="0" cy="0"/>
          <a:chOff x="0" y="0"/>
          <a:chExt cx="0" cy="0"/>
        </a:xfrm>
      </p:grpSpPr>
      <p:grpSp>
        <p:nvGrpSpPr>
          <p:cNvPr id="6" name="组合 6">
            <a:extLst>
              <a:ext uri="{FF2B5EF4-FFF2-40B4-BE49-F238E27FC236}">
                <a16:creationId xmlns:a16="http://schemas.microsoft.com/office/drawing/2014/main" id="{E779C0F2-EF81-40A5-A5B3-28CD3648F4EE}"/>
              </a:ext>
            </a:extLst>
          </p:cNvPr>
          <p:cNvGrpSpPr/>
          <p:nvPr userDrawn="1"/>
        </p:nvGrpSpPr>
        <p:grpSpPr>
          <a:xfrm>
            <a:off x="231237" y="282428"/>
            <a:ext cx="11729526" cy="6288455"/>
            <a:chOff x="231237" y="282428"/>
            <a:chExt cx="11729526" cy="6288455"/>
          </a:xfrm>
          <a:solidFill>
            <a:schemeClr val="bg1"/>
          </a:solidFill>
        </p:grpSpPr>
        <p:grpSp>
          <p:nvGrpSpPr>
            <p:cNvPr id="7" name="组合 7">
              <a:extLst>
                <a:ext uri="{FF2B5EF4-FFF2-40B4-BE49-F238E27FC236}">
                  <a16:creationId xmlns:a16="http://schemas.microsoft.com/office/drawing/2014/main" id="{74BBD735-4CAC-4FDC-A014-0366E97A15C5}"/>
                </a:ext>
              </a:extLst>
            </p:cNvPr>
            <p:cNvGrpSpPr/>
            <p:nvPr/>
          </p:nvGrpSpPr>
          <p:grpSpPr>
            <a:xfrm>
              <a:off x="231237" y="282428"/>
              <a:ext cx="11729526" cy="295422"/>
              <a:chOff x="231237" y="358628"/>
              <a:chExt cx="11729526" cy="295422"/>
            </a:xfrm>
            <a:grpFill/>
          </p:grpSpPr>
          <p:sp>
            <p:nvSpPr>
              <p:cNvPr id="272" name="矩形 272">
                <a:extLst>
                  <a:ext uri="{FF2B5EF4-FFF2-40B4-BE49-F238E27FC236}">
                    <a16:creationId xmlns:a16="http://schemas.microsoft.com/office/drawing/2014/main" id="{120765D5-3D11-4532-9605-34CFB8773095}"/>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3" name="矩形 273">
                <a:extLst>
                  <a:ext uri="{FF2B5EF4-FFF2-40B4-BE49-F238E27FC236}">
                    <a16:creationId xmlns:a16="http://schemas.microsoft.com/office/drawing/2014/main" id="{DBD5A9B3-C5AD-4CAA-A68B-04C6897D360B}"/>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4" name="矩形 274">
                <a:extLst>
                  <a:ext uri="{FF2B5EF4-FFF2-40B4-BE49-F238E27FC236}">
                    <a16:creationId xmlns:a16="http://schemas.microsoft.com/office/drawing/2014/main" id="{489C83CC-79F0-4D90-BEDB-7F19FC3AEFDE}"/>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5" name="矩形 275">
                <a:extLst>
                  <a:ext uri="{FF2B5EF4-FFF2-40B4-BE49-F238E27FC236}">
                    <a16:creationId xmlns:a16="http://schemas.microsoft.com/office/drawing/2014/main" id="{D98B655C-3F62-4DBB-ABAE-6C24386E5CDD}"/>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6" name="矩形 276">
                <a:extLst>
                  <a:ext uri="{FF2B5EF4-FFF2-40B4-BE49-F238E27FC236}">
                    <a16:creationId xmlns:a16="http://schemas.microsoft.com/office/drawing/2014/main" id="{61B45428-78B1-4376-AE6D-8C7560BFE1A5}"/>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7" name="矩形 277">
                <a:extLst>
                  <a:ext uri="{FF2B5EF4-FFF2-40B4-BE49-F238E27FC236}">
                    <a16:creationId xmlns:a16="http://schemas.microsoft.com/office/drawing/2014/main" id="{A74BE5E0-D807-4226-8912-B08848EE70A6}"/>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8" name="矩形 278">
                <a:extLst>
                  <a:ext uri="{FF2B5EF4-FFF2-40B4-BE49-F238E27FC236}">
                    <a16:creationId xmlns:a16="http://schemas.microsoft.com/office/drawing/2014/main" id="{1EDE1DBB-944D-46DC-8285-A8DE99B294DC}"/>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9" name="矩形 279">
                <a:extLst>
                  <a:ext uri="{FF2B5EF4-FFF2-40B4-BE49-F238E27FC236}">
                    <a16:creationId xmlns:a16="http://schemas.microsoft.com/office/drawing/2014/main" id="{37B94B4B-A775-484D-982E-FA5CED3C7493}"/>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0" name="矩形 280">
                <a:extLst>
                  <a:ext uri="{FF2B5EF4-FFF2-40B4-BE49-F238E27FC236}">
                    <a16:creationId xmlns:a16="http://schemas.microsoft.com/office/drawing/2014/main" id="{16F16837-7823-4124-877A-958E783A54D1}"/>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1" name="矩形 281">
                <a:extLst>
                  <a:ext uri="{FF2B5EF4-FFF2-40B4-BE49-F238E27FC236}">
                    <a16:creationId xmlns:a16="http://schemas.microsoft.com/office/drawing/2014/main" id="{E4138B8D-8E3E-4BF9-A239-9DB366D73C4A}"/>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2" name="矩形 282">
                <a:extLst>
                  <a:ext uri="{FF2B5EF4-FFF2-40B4-BE49-F238E27FC236}">
                    <a16:creationId xmlns:a16="http://schemas.microsoft.com/office/drawing/2014/main" id="{DFFE3EAD-2C89-46A3-B46F-1BFEBF27A332}"/>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3" name="矩形 283">
                <a:extLst>
                  <a:ext uri="{FF2B5EF4-FFF2-40B4-BE49-F238E27FC236}">
                    <a16:creationId xmlns:a16="http://schemas.microsoft.com/office/drawing/2014/main" id="{91FD4CF0-CD08-4CCA-B431-5A3FA5FD6B71}"/>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4" name="矩形 284">
                <a:extLst>
                  <a:ext uri="{FF2B5EF4-FFF2-40B4-BE49-F238E27FC236}">
                    <a16:creationId xmlns:a16="http://schemas.microsoft.com/office/drawing/2014/main" id="{67E8A19B-8DF4-4E4B-80B7-7D886D7C6CD0}"/>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5" name="矩形 285">
                <a:extLst>
                  <a:ext uri="{FF2B5EF4-FFF2-40B4-BE49-F238E27FC236}">
                    <a16:creationId xmlns:a16="http://schemas.microsoft.com/office/drawing/2014/main" id="{44059CDB-F71C-423C-A30B-927EC6AFA6AC}"/>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6" name="矩形 286">
                <a:extLst>
                  <a:ext uri="{FF2B5EF4-FFF2-40B4-BE49-F238E27FC236}">
                    <a16:creationId xmlns:a16="http://schemas.microsoft.com/office/drawing/2014/main" id="{528E00A1-2384-4266-A325-34DE39F7C47A}"/>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7" name="矩形 287">
                <a:extLst>
                  <a:ext uri="{FF2B5EF4-FFF2-40B4-BE49-F238E27FC236}">
                    <a16:creationId xmlns:a16="http://schemas.microsoft.com/office/drawing/2014/main" id="{548B114B-6E10-446E-826C-512BD9A5EE39}"/>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8" name="矩形 288">
                <a:extLst>
                  <a:ext uri="{FF2B5EF4-FFF2-40B4-BE49-F238E27FC236}">
                    <a16:creationId xmlns:a16="http://schemas.microsoft.com/office/drawing/2014/main" id="{4A83A884-E1C9-4CC3-A380-81D352715F26}"/>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9" name="矩形 289">
                <a:extLst>
                  <a:ext uri="{FF2B5EF4-FFF2-40B4-BE49-F238E27FC236}">
                    <a16:creationId xmlns:a16="http://schemas.microsoft.com/office/drawing/2014/main" id="{5A32B906-E924-445B-81B2-988BBDA7F890}"/>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0" name="矩形 290">
                <a:extLst>
                  <a:ext uri="{FF2B5EF4-FFF2-40B4-BE49-F238E27FC236}">
                    <a16:creationId xmlns:a16="http://schemas.microsoft.com/office/drawing/2014/main" id="{A84A35DF-1EE8-4334-9923-D6C3EE07471B}"/>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1" name="矩形 291">
                <a:extLst>
                  <a:ext uri="{FF2B5EF4-FFF2-40B4-BE49-F238E27FC236}">
                    <a16:creationId xmlns:a16="http://schemas.microsoft.com/office/drawing/2014/main" id="{95DDC52E-F10E-4239-A364-93EC6FD1CB21}"/>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2" name="矩形 292">
                <a:extLst>
                  <a:ext uri="{FF2B5EF4-FFF2-40B4-BE49-F238E27FC236}">
                    <a16:creationId xmlns:a16="http://schemas.microsoft.com/office/drawing/2014/main" id="{F6F9FD12-7588-4B19-9C7E-C0BAB5FE6594}"/>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3" name="矩形 293">
                <a:extLst>
                  <a:ext uri="{FF2B5EF4-FFF2-40B4-BE49-F238E27FC236}">
                    <a16:creationId xmlns:a16="http://schemas.microsoft.com/office/drawing/2014/main" id="{E3B4F02E-17DF-4AD0-86FE-70B4E35D59DE}"/>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4" name="矩形 294">
                <a:extLst>
                  <a:ext uri="{FF2B5EF4-FFF2-40B4-BE49-F238E27FC236}">
                    <a16:creationId xmlns:a16="http://schemas.microsoft.com/office/drawing/2014/main" id="{6F898BAA-269A-4549-A000-D69265D9B420}"/>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8">
              <a:extLst>
                <a:ext uri="{FF2B5EF4-FFF2-40B4-BE49-F238E27FC236}">
                  <a16:creationId xmlns:a16="http://schemas.microsoft.com/office/drawing/2014/main" id="{4E76C2E9-8572-40D2-A98E-AB5E1866FC29}"/>
                </a:ext>
              </a:extLst>
            </p:cNvPr>
            <p:cNvGrpSpPr/>
            <p:nvPr/>
          </p:nvGrpSpPr>
          <p:grpSpPr>
            <a:xfrm>
              <a:off x="231237" y="827249"/>
              <a:ext cx="11729526" cy="295422"/>
              <a:chOff x="231237" y="358628"/>
              <a:chExt cx="11729526" cy="295422"/>
            </a:xfrm>
            <a:grpFill/>
          </p:grpSpPr>
          <p:sp>
            <p:nvSpPr>
              <p:cNvPr id="249" name="矩形 249">
                <a:extLst>
                  <a:ext uri="{FF2B5EF4-FFF2-40B4-BE49-F238E27FC236}">
                    <a16:creationId xmlns:a16="http://schemas.microsoft.com/office/drawing/2014/main" id="{71C12D88-27BD-4F27-BF90-4A239FF8F307}"/>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0" name="矩形 250">
                <a:extLst>
                  <a:ext uri="{FF2B5EF4-FFF2-40B4-BE49-F238E27FC236}">
                    <a16:creationId xmlns:a16="http://schemas.microsoft.com/office/drawing/2014/main" id="{330D8675-FED4-4098-B31C-C48A20CC225D}"/>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1" name="矩形 251">
                <a:extLst>
                  <a:ext uri="{FF2B5EF4-FFF2-40B4-BE49-F238E27FC236}">
                    <a16:creationId xmlns:a16="http://schemas.microsoft.com/office/drawing/2014/main" id="{1E17F1F6-F161-4743-AC4E-F9E7E60E66CE}"/>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2" name="矩形 252">
                <a:extLst>
                  <a:ext uri="{FF2B5EF4-FFF2-40B4-BE49-F238E27FC236}">
                    <a16:creationId xmlns:a16="http://schemas.microsoft.com/office/drawing/2014/main" id="{9DB64B5B-4535-4DBD-BE76-4498022CC8DB}"/>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3" name="矩形 253">
                <a:extLst>
                  <a:ext uri="{FF2B5EF4-FFF2-40B4-BE49-F238E27FC236}">
                    <a16:creationId xmlns:a16="http://schemas.microsoft.com/office/drawing/2014/main" id="{66368E28-BF2B-4E06-8441-C20F9CA08883}"/>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4" name="矩形 254">
                <a:extLst>
                  <a:ext uri="{FF2B5EF4-FFF2-40B4-BE49-F238E27FC236}">
                    <a16:creationId xmlns:a16="http://schemas.microsoft.com/office/drawing/2014/main" id="{4FCB5AED-6235-4073-9826-EAC498591546}"/>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5" name="矩形 255">
                <a:extLst>
                  <a:ext uri="{FF2B5EF4-FFF2-40B4-BE49-F238E27FC236}">
                    <a16:creationId xmlns:a16="http://schemas.microsoft.com/office/drawing/2014/main" id="{49EEF4DB-5A92-40B7-8FE8-16830C748A31}"/>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6" name="矩形 256">
                <a:extLst>
                  <a:ext uri="{FF2B5EF4-FFF2-40B4-BE49-F238E27FC236}">
                    <a16:creationId xmlns:a16="http://schemas.microsoft.com/office/drawing/2014/main" id="{C736D179-955F-48F7-8374-2F450D0D53DC}"/>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7" name="矩形 257">
                <a:extLst>
                  <a:ext uri="{FF2B5EF4-FFF2-40B4-BE49-F238E27FC236}">
                    <a16:creationId xmlns:a16="http://schemas.microsoft.com/office/drawing/2014/main" id="{B9E087B3-2AC4-4526-A0E8-A574390BACE3}"/>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8" name="矩形 258">
                <a:extLst>
                  <a:ext uri="{FF2B5EF4-FFF2-40B4-BE49-F238E27FC236}">
                    <a16:creationId xmlns:a16="http://schemas.microsoft.com/office/drawing/2014/main" id="{8D25F6AC-FCAC-46F8-B65A-D9ADCBD4815C}"/>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9" name="矩形 259">
                <a:extLst>
                  <a:ext uri="{FF2B5EF4-FFF2-40B4-BE49-F238E27FC236}">
                    <a16:creationId xmlns:a16="http://schemas.microsoft.com/office/drawing/2014/main" id="{63A0CE49-F20C-4F31-9CAE-385D5FCA06AD}"/>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0" name="矩形 260">
                <a:extLst>
                  <a:ext uri="{FF2B5EF4-FFF2-40B4-BE49-F238E27FC236}">
                    <a16:creationId xmlns:a16="http://schemas.microsoft.com/office/drawing/2014/main" id="{8FC87977-D385-43FF-877C-B045E279DD2E}"/>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1" name="矩形 261">
                <a:extLst>
                  <a:ext uri="{FF2B5EF4-FFF2-40B4-BE49-F238E27FC236}">
                    <a16:creationId xmlns:a16="http://schemas.microsoft.com/office/drawing/2014/main" id="{7336E6BA-8750-49D1-8712-622990B751B3}"/>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2" name="矩形 262">
                <a:extLst>
                  <a:ext uri="{FF2B5EF4-FFF2-40B4-BE49-F238E27FC236}">
                    <a16:creationId xmlns:a16="http://schemas.microsoft.com/office/drawing/2014/main" id="{28258467-4849-4B48-90A7-0BC8139DF78C}"/>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3" name="矩形 263">
                <a:extLst>
                  <a:ext uri="{FF2B5EF4-FFF2-40B4-BE49-F238E27FC236}">
                    <a16:creationId xmlns:a16="http://schemas.microsoft.com/office/drawing/2014/main" id="{97012C23-9CE6-4D25-B787-1FF9D6EB48A7}"/>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4" name="矩形 264">
                <a:extLst>
                  <a:ext uri="{FF2B5EF4-FFF2-40B4-BE49-F238E27FC236}">
                    <a16:creationId xmlns:a16="http://schemas.microsoft.com/office/drawing/2014/main" id="{65D69D5F-7088-4917-A134-A658D1D0C8E6}"/>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5" name="矩形 265">
                <a:extLst>
                  <a:ext uri="{FF2B5EF4-FFF2-40B4-BE49-F238E27FC236}">
                    <a16:creationId xmlns:a16="http://schemas.microsoft.com/office/drawing/2014/main" id="{1596AA75-D583-4D59-A1F3-F4E3365BA989}"/>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6" name="矩形 266">
                <a:extLst>
                  <a:ext uri="{FF2B5EF4-FFF2-40B4-BE49-F238E27FC236}">
                    <a16:creationId xmlns:a16="http://schemas.microsoft.com/office/drawing/2014/main" id="{BE7A8110-2DA0-4C05-9ABA-4B4F1A019207}"/>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7" name="矩形 267">
                <a:extLst>
                  <a:ext uri="{FF2B5EF4-FFF2-40B4-BE49-F238E27FC236}">
                    <a16:creationId xmlns:a16="http://schemas.microsoft.com/office/drawing/2014/main" id="{0633574A-8877-4D20-ABD4-5B9DA742F465}"/>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8" name="矩形 268">
                <a:extLst>
                  <a:ext uri="{FF2B5EF4-FFF2-40B4-BE49-F238E27FC236}">
                    <a16:creationId xmlns:a16="http://schemas.microsoft.com/office/drawing/2014/main" id="{91FFD772-80B2-4D28-A31E-AA69FC1F3527}"/>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9" name="矩形 269">
                <a:extLst>
                  <a:ext uri="{FF2B5EF4-FFF2-40B4-BE49-F238E27FC236}">
                    <a16:creationId xmlns:a16="http://schemas.microsoft.com/office/drawing/2014/main" id="{99501638-D30A-4B59-9528-D50EDBC49AE8}"/>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0" name="矩形 270">
                <a:extLst>
                  <a:ext uri="{FF2B5EF4-FFF2-40B4-BE49-F238E27FC236}">
                    <a16:creationId xmlns:a16="http://schemas.microsoft.com/office/drawing/2014/main" id="{5CBCFA45-B39E-4FD8-BB8C-1EF5DFBCFF0C}"/>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1" name="矩形 271">
                <a:extLst>
                  <a:ext uri="{FF2B5EF4-FFF2-40B4-BE49-F238E27FC236}">
                    <a16:creationId xmlns:a16="http://schemas.microsoft.com/office/drawing/2014/main" id="{51A7D72D-2E45-4B10-BB27-2E7F202C4F4B}"/>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9">
              <a:extLst>
                <a:ext uri="{FF2B5EF4-FFF2-40B4-BE49-F238E27FC236}">
                  <a16:creationId xmlns:a16="http://schemas.microsoft.com/office/drawing/2014/main" id="{51188C66-8567-44BC-9B2A-44C870558FBC}"/>
                </a:ext>
              </a:extLst>
            </p:cNvPr>
            <p:cNvGrpSpPr/>
            <p:nvPr/>
          </p:nvGrpSpPr>
          <p:grpSpPr>
            <a:xfrm>
              <a:off x="231237" y="1372070"/>
              <a:ext cx="11729526" cy="295422"/>
              <a:chOff x="231237" y="358628"/>
              <a:chExt cx="11729526" cy="295422"/>
            </a:xfrm>
            <a:grpFill/>
          </p:grpSpPr>
          <p:sp>
            <p:nvSpPr>
              <p:cNvPr id="226" name="矩形 226">
                <a:extLst>
                  <a:ext uri="{FF2B5EF4-FFF2-40B4-BE49-F238E27FC236}">
                    <a16:creationId xmlns:a16="http://schemas.microsoft.com/office/drawing/2014/main" id="{522B5E07-14C2-4795-B187-209054F0C266}"/>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7" name="矩形 227">
                <a:extLst>
                  <a:ext uri="{FF2B5EF4-FFF2-40B4-BE49-F238E27FC236}">
                    <a16:creationId xmlns:a16="http://schemas.microsoft.com/office/drawing/2014/main" id="{C95CEDB3-C6FF-4429-9BC6-510E083F61DB}"/>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8" name="矩形 228">
                <a:extLst>
                  <a:ext uri="{FF2B5EF4-FFF2-40B4-BE49-F238E27FC236}">
                    <a16:creationId xmlns:a16="http://schemas.microsoft.com/office/drawing/2014/main" id="{6C42ACD5-63B1-49D1-848A-223CA182F040}"/>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9" name="矩形 229">
                <a:extLst>
                  <a:ext uri="{FF2B5EF4-FFF2-40B4-BE49-F238E27FC236}">
                    <a16:creationId xmlns:a16="http://schemas.microsoft.com/office/drawing/2014/main" id="{465E6E40-886F-4A06-9FB4-EF1213B1960B}"/>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0" name="矩形 230">
                <a:extLst>
                  <a:ext uri="{FF2B5EF4-FFF2-40B4-BE49-F238E27FC236}">
                    <a16:creationId xmlns:a16="http://schemas.microsoft.com/office/drawing/2014/main" id="{3FBD6BB4-C7CB-415E-B555-9234D5FDAD81}"/>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1" name="矩形 231">
                <a:extLst>
                  <a:ext uri="{FF2B5EF4-FFF2-40B4-BE49-F238E27FC236}">
                    <a16:creationId xmlns:a16="http://schemas.microsoft.com/office/drawing/2014/main" id="{1BDE646B-DA4B-4BBF-B9CC-C40E9A0F792D}"/>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2" name="矩形 232">
                <a:extLst>
                  <a:ext uri="{FF2B5EF4-FFF2-40B4-BE49-F238E27FC236}">
                    <a16:creationId xmlns:a16="http://schemas.microsoft.com/office/drawing/2014/main" id="{620DA47B-05F4-4D88-88F1-2A2863F3162E}"/>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3" name="矩形 233">
                <a:extLst>
                  <a:ext uri="{FF2B5EF4-FFF2-40B4-BE49-F238E27FC236}">
                    <a16:creationId xmlns:a16="http://schemas.microsoft.com/office/drawing/2014/main" id="{8C147CEC-F418-420F-8EB7-97EAD207B0D9}"/>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矩形 234">
                <a:extLst>
                  <a:ext uri="{FF2B5EF4-FFF2-40B4-BE49-F238E27FC236}">
                    <a16:creationId xmlns:a16="http://schemas.microsoft.com/office/drawing/2014/main" id="{ACF6931D-E3F9-4EE7-8CA3-F5480F15974F}"/>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5" name="矩形 235">
                <a:extLst>
                  <a:ext uri="{FF2B5EF4-FFF2-40B4-BE49-F238E27FC236}">
                    <a16:creationId xmlns:a16="http://schemas.microsoft.com/office/drawing/2014/main" id="{A9C2D66F-4443-49FE-A65C-8EC056A13CDD}"/>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6" name="矩形 236">
                <a:extLst>
                  <a:ext uri="{FF2B5EF4-FFF2-40B4-BE49-F238E27FC236}">
                    <a16:creationId xmlns:a16="http://schemas.microsoft.com/office/drawing/2014/main" id="{42881F52-5331-474A-A3A5-A010995BE489}"/>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7" name="矩形 237">
                <a:extLst>
                  <a:ext uri="{FF2B5EF4-FFF2-40B4-BE49-F238E27FC236}">
                    <a16:creationId xmlns:a16="http://schemas.microsoft.com/office/drawing/2014/main" id="{1092013E-192E-413A-8970-FF96DC31C7E2}"/>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8" name="矩形 238">
                <a:extLst>
                  <a:ext uri="{FF2B5EF4-FFF2-40B4-BE49-F238E27FC236}">
                    <a16:creationId xmlns:a16="http://schemas.microsoft.com/office/drawing/2014/main" id="{C6F29909-0788-4556-AA96-1460ED0CBB32}"/>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9" name="矩形 239">
                <a:extLst>
                  <a:ext uri="{FF2B5EF4-FFF2-40B4-BE49-F238E27FC236}">
                    <a16:creationId xmlns:a16="http://schemas.microsoft.com/office/drawing/2014/main" id="{CB630E92-3FAF-48B0-8D46-333762413BA8}"/>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0" name="矩形 240">
                <a:extLst>
                  <a:ext uri="{FF2B5EF4-FFF2-40B4-BE49-F238E27FC236}">
                    <a16:creationId xmlns:a16="http://schemas.microsoft.com/office/drawing/2014/main" id="{6C532873-7051-49FE-A565-272776A9A3EC}"/>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1" name="矩形 241">
                <a:extLst>
                  <a:ext uri="{FF2B5EF4-FFF2-40B4-BE49-F238E27FC236}">
                    <a16:creationId xmlns:a16="http://schemas.microsoft.com/office/drawing/2014/main" id="{D1EF1B5D-E2F0-4264-A9EF-65181B85E53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2" name="矩形 242">
                <a:extLst>
                  <a:ext uri="{FF2B5EF4-FFF2-40B4-BE49-F238E27FC236}">
                    <a16:creationId xmlns:a16="http://schemas.microsoft.com/office/drawing/2014/main" id="{7C8EA277-83EC-401D-B63A-8F6DBCEFE3E7}"/>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3" name="矩形 243">
                <a:extLst>
                  <a:ext uri="{FF2B5EF4-FFF2-40B4-BE49-F238E27FC236}">
                    <a16:creationId xmlns:a16="http://schemas.microsoft.com/office/drawing/2014/main" id="{311A7C23-9390-444B-8305-3E0E52FFE023}"/>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4" name="矩形 244">
                <a:extLst>
                  <a:ext uri="{FF2B5EF4-FFF2-40B4-BE49-F238E27FC236}">
                    <a16:creationId xmlns:a16="http://schemas.microsoft.com/office/drawing/2014/main" id="{46F9C6E0-97CF-42CB-92FF-F9BB18B39922}"/>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5" name="矩形 245">
                <a:extLst>
                  <a:ext uri="{FF2B5EF4-FFF2-40B4-BE49-F238E27FC236}">
                    <a16:creationId xmlns:a16="http://schemas.microsoft.com/office/drawing/2014/main" id="{480F4342-73D1-499C-9738-B008C86B5E77}"/>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6" name="矩形 246">
                <a:extLst>
                  <a:ext uri="{FF2B5EF4-FFF2-40B4-BE49-F238E27FC236}">
                    <a16:creationId xmlns:a16="http://schemas.microsoft.com/office/drawing/2014/main" id="{BF512D5B-98EA-40AF-B531-5841DE8F304A}"/>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7" name="矩形 247">
                <a:extLst>
                  <a:ext uri="{FF2B5EF4-FFF2-40B4-BE49-F238E27FC236}">
                    <a16:creationId xmlns:a16="http://schemas.microsoft.com/office/drawing/2014/main" id="{C6AA576A-5EFB-4133-9B5F-0CB89890D6A6}"/>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8" name="矩形 248">
                <a:extLst>
                  <a:ext uri="{FF2B5EF4-FFF2-40B4-BE49-F238E27FC236}">
                    <a16:creationId xmlns:a16="http://schemas.microsoft.com/office/drawing/2014/main" id="{20B54335-B71F-4C98-B22B-61101B0B7AD3}"/>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 name="组合 10">
              <a:extLst>
                <a:ext uri="{FF2B5EF4-FFF2-40B4-BE49-F238E27FC236}">
                  <a16:creationId xmlns:a16="http://schemas.microsoft.com/office/drawing/2014/main" id="{E9F4F71A-F9D9-40B6-A1BD-66333F2E6CF8}"/>
                </a:ext>
              </a:extLst>
            </p:cNvPr>
            <p:cNvGrpSpPr/>
            <p:nvPr/>
          </p:nvGrpSpPr>
          <p:grpSpPr>
            <a:xfrm>
              <a:off x="231237" y="1916891"/>
              <a:ext cx="11729526" cy="295422"/>
              <a:chOff x="231237" y="358628"/>
              <a:chExt cx="11729526" cy="295422"/>
            </a:xfrm>
            <a:grpFill/>
          </p:grpSpPr>
          <p:sp>
            <p:nvSpPr>
              <p:cNvPr id="203" name="矩形 203">
                <a:extLst>
                  <a:ext uri="{FF2B5EF4-FFF2-40B4-BE49-F238E27FC236}">
                    <a16:creationId xmlns:a16="http://schemas.microsoft.com/office/drawing/2014/main" id="{76C099F7-3A77-4103-A2B7-08A8166B7443}"/>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矩形 204">
                <a:extLst>
                  <a:ext uri="{FF2B5EF4-FFF2-40B4-BE49-F238E27FC236}">
                    <a16:creationId xmlns:a16="http://schemas.microsoft.com/office/drawing/2014/main" id="{1B564EFC-708C-432A-89D5-0588482BF548}"/>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矩形 205">
                <a:extLst>
                  <a:ext uri="{FF2B5EF4-FFF2-40B4-BE49-F238E27FC236}">
                    <a16:creationId xmlns:a16="http://schemas.microsoft.com/office/drawing/2014/main" id="{35A35D79-22D3-479D-A1BE-29927F96F817}"/>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6" name="矩形 206">
                <a:extLst>
                  <a:ext uri="{FF2B5EF4-FFF2-40B4-BE49-F238E27FC236}">
                    <a16:creationId xmlns:a16="http://schemas.microsoft.com/office/drawing/2014/main" id="{88311E1A-CAD8-4343-A062-63E776F433E5}"/>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7" name="矩形 207">
                <a:extLst>
                  <a:ext uri="{FF2B5EF4-FFF2-40B4-BE49-F238E27FC236}">
                    <a16:creationId xmlns:a16="http://schemas.microsoft.com/office/drawing/2014/main" id="{9B4CD017-B861-4813-8B14-B662A95719BD}"/>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8" name="矩形 208">
                <a:extLst>
                  <a:ext uri="{FF2B5EF4-FFF2-40B4-BE49-F238E27FC236}">
                    <a16:creationId xmlns:a16="http://schemas.microsoft.com/office/drawing/2014/main" id="{A056CC62-3AC7-460F-8A0E-ACBB5A697881}"/>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9" name="矩形 209">
                <a:extLst>
                  <a:ext uri="{FF2B5EF4-FFF2-40B4-BE49-F238E27FC236}">
                    <a16:creationId xmlns:a16="http://schemas.microsoft.com/office/drawing/2014/main" id="{454ED4EE-8A73-4589-809E-6CCE2F960020}"/>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0" name="矩形 210">
                <a:extLst>
                  <a:ext uri="{FF2B5EF4-FFF2-40B4-BE49-F238E27FC236}">
                    <a16:creationId xmlns:a16="http://schemas.microsoft.com/office/drawing/2014/main" id="{1D897F0E-BBE1-4F6E-A4CC-E0FBAA4B4B17}"/>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1" name="矩形 211">
                <a:extLst>
                  <a:ext uri="{FF2B5EF4-FFF2-40B4-BE49-F238E27FC236}">
                    <a16:creationId xmlns:a16="http://schemas.microsoft.com/office/drawing/2014/main" id="{F8FA3E2D-7E0B-4116-AB39-2AEE274E105F}"/>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矩形 212">
                <a:extLst>
                  <a:ext uri="{FF2B5EF4-FFF2-40B4-BE49-F238E27FC236}">
                    <a16:creationId xmlns:a16="http://schemas.microsoft.com/office/drawing/2014/main" id="{D7DBE25A-A8BE-400C-8BD8-7EAA8523B760}"/>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3" name="矩形 213">
                <a:extLst>
                  <a:ext uri="{FF2B5EF4-FFF2-40B4-BE49-F238E27FC236}">
                    <a16:creationId xmlns:a16="http://schemas.microsoft.com/office/drawing/2014/main" id="{86C4480A-5BDC-440D-BDBD-EC0F7DBF5AFA}"/>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4" name="矩形 214">
                <a:extLst>
                  <a:ext uri="{FF2B5EF4-FFF2-40B4-BE49-F238E27FC236}">
                    <a16:creationId xmlns:a16="http://schemas.microsoft.com/office/drawing/2014/main" id="{DCC25F4E-3A60-4F0E-AD79-3DDEB89CD516}"/>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5" name="矩形 215">
                <a:extLst>
                  <a:ext uri="{FF2B5EF4-FFF2-40B4-BE49-F238E27FC236}">
                    <a16:creationId xmlns:a16="http://schemas.microsoft.com/office/drawing/2014/main" id="{22721B00-B190-4532-AF76-9BA70B74E8E4}"/>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6" name="矩形 216">
                <a:extLst>
                  <a:ext uri="{FF2B5EF4-FFF2-40B4-BE49-F238E27FC236}">
                    <a16:creationId xmlns:a16="http://schemas.microsoft.com/office/drawing/2014/main" id="{2FA16F29-995C-407C-B194-5C0036F38CBA}"/>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矩形 217">
                <a:extLst>
                  <a:ext uri="{FF2B5EF4-FFF2-40B4-BE49-F238E27FC236}">
                    <a16:creationId xmlns:a16="http://schemas.microsoft.com/office/drawing/2014/main" id="{63809B7D-B0B2-4F59-962E-B74C1EB81828}"/>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8" name="矩形 218">
                <a:extLst>
                  <a:ext uri="{FF2B5EF4-FFF2-40B4-BE49-F238E27FC236}">
                    <a16:creationId xmlns:a16="http://schemas.microsoft.com/office/drawing/2014/main" id="{DB13153F-B538-460E-B3A5-A5D1350AFE3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9" name="矩形 219">
                <a:extLst>
                  <a:ext uri="{FF2B5EF4-FFF2-40B4-BE49-F238E27FC236}">
                    <a16:creationId xmlns:a16="http://schemas.microsoft.com/office/drawing/2014/main" id="{D1DFDA00-13BF-4FE2-89D0-6BA1800E2E61}"/>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0" name="矩形 220">
                <a:extLst>
                  <a:ext uri="{FF2B5EF4-FFF2-40B4-BE49-F238E27FC236}">
                    <a16:creationId xmlns:a16="http://schemas.microsoft.com/office/drawing/2014/main" id="{CD85F3E6-BD8B-48B5-B052-9021DA1EE87E}"/>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1" name="矩形 221">
                <a:extLst>
                  <a:ext uri="{FF2B5EF4-FFF2-40B4-BE49-F238E27FC236}">
                    <a16:creationId xmlns:a16="http://schemas.microsoft.com/office/drawing/2014/main" id="{2370EC85-075E-401C-94E7-216873252DBE}"/>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2" name="矩形 222">
                <a:extLst>
                  <a:ext uri="{FF2B5EF4-FFF2-40B4-BE49-F238E27FC236}">
                    <a16:creationId xmlns:a16="http://schemas.microsoft.com/office/drawing/2014/main" id="{77770B97-4317-4F61-9C0F-F88CCE40E821}"/>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3" name="矩形 223">
                <a:extLst>
                  <a:ext uri="{FF2B5EF4-FFF2-40B4-BE49-F238E27FC236}">
                    <a16:creationId xmlns:a16="http://schemas.microsoft.com/office/drawing/2014/main" id="{387896E2-1668-43F5-9F7F-B38C6BDBCF15}"/>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4" name="矩形 224">
                <a:extLst>
                  <a:ext uri="{FF2B5EF4-FFF2-40B4-BE49-F238E27FC236}">
                    <a16:creationId xmlns:a16="http://schemas.microsoft.com/office/drawing/2014/main" id="{7EBD5D95-8B03-4980-8182-617A6C9D0AE3}"/>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5" name="矩形 225">
                <a:extLst>
                  <a:ext uri="{FF2B5EF4-FFF2-40B4-BE49-F238E27FC236}">
                    <a16:creationId xmlns:a16="http://schemas.microsoft.com/office/drawing/2014/main" id="{BBB84640-4989-4685-9DBF-293D21B2B406}"/>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 name="组合 11">
              <a:extLst>
                <a:ext uri="{FF2B5EF4-FFF2-40B4-BE49-F238E27FC236}">
                  <a16:creationId xmlns:a16="http://schemas.microsoft.com/office/drawing/2014/main" id="{0DE6803F-AC9E-45BF-AA32-1113B021F6DA}"/>
                </a:ext>
              </a:extLst>
            </p:cNvPr>
            <p:cNvGrpSpPr/>
            <p:nvPr/>
          </p:nvGrpSpPr>
          <p:grpSpPr>
            <a:xfrm>
              <a:off x="231237" y="2461712"/>
              <a:ext cx="11729526" cy="295422"/>
              <a:chOff x="231237" y="358628"/>
              <a:chExt cx="11729526" cy="295422"/>
            </a:xfrm>
            <a:grpFill/>
          </p:grpSpPr>
          <p:sp>
            <p:nvSpPr>
              <p:cNvPr id="180" name="矩形 180">
                <a:extLst>
                  <a:ext uri="{FF2B5EF4-FFF2-40B4-BE49-F238E27FC236}">
                    <a16:creationId xmlns:a16="http://schemas.microsoft.com/office/drawing/2014/main" id="{A9BD2830-3057-49DD-8295-40A75F5C7296}"/>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1">
                <a:extLst>
                  <a:ext uri="{FF2B5EF4-FFF2-40B4-BE49-F238E27FC236}">
                    <a16:creationId xmlns:a16="http://schemas.microsoft.com/office/drawing/2014/main" id="{3EA33375-B52D-4289-9690-B0BF3BEA85BC}"/>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2">
                <a:extLst>
                  <a:ext uri="{FF2B5EF4-FFF2-40B4-BE49-F238E27FC236}">
                    <a16:creationId xmlns:a16="http://schemas.microsoft.com/office/drawing/2014/main" id="{0E9461F6-39B4-4132-B536-FC0253A34B63}"/>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3">
                <a:extLst>
                  <a:ext uri="{FF2B5EF4-FFF2-40B4-BE49-F238E27FC236}">
                    <a16:creationId xmlns:a16="http://schemas.microsoft.com/office/drawing/2014/main" id="{726AB7B5-D46A-4B1D-BBEE-9430C83E2B89}"/>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4">
                <a:extLst>
                  <a:ext uri="{FF2B5EF4-FFF2-40B4-BE49-F238E27FC236}">
                    <a16:creationId xmlns:a16="http://schemas.microsoft.com/office/drawing/2014/main" id="{73E02A08-291A-4C24-B935-C4998DB3F25C}"/>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5">
                <a:extLst>
                  <a:ext uri="{FF2B5EF4-FFF2-40B4-BE49-F238E27FC236}">
                    <a16:creationId xmlns:a16="http://schemas.microsoft.com/office/drawing/2014/main" id="{C3447CC1-254E-4CFC-9071-489214B129C9}"/>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6" name="矩形 186">
                <a:extLst>
                  <a:ext uri="{FF2B5EF4-FFF2-40B4-BE49-F238E27FC236}">
                    <a16:creationId xmlns:a16="http://schemas.microsoft.com/office/drawing/2014/main" id="{25EC2416-1F1F-4C94-9169-BEE4FAA40485}"/>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7" name="矩形 187">
                <a:extLst>
                  <a:ext uri="{FF2B5EF4-FFF2-40B4-BE49-F238E27FC236}">
                    <a16:creationId xmlns:a16="http://schemas.microsoft.com/office/drawing/2014/main" id="{1B60622F-9D43-4F08-9722-130D4D3FD396}"/>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8" name="矩形 188">
                <a:extLst>
                  <a:ext uri="{FF2B5EF4-FFF2-40B4-BE49-F238E27FC236}">
                    <a16:creationId xmlns:a16="http://schemas.microsoft.com/office/drawing/2014/main" id="{2E54D298-3B93-4CCC-808D-80F1751174C6}"/>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9" name="矩形 189">
                <a:extLst>
                  <a:ext uri="{FF2B5EF4-FFF2-40B4-BE49-F238E27FC236}">
                    <a16:creationId xmlns:a16="http://schemas.microsoft.com/office/drawing/2014/main" id="{4052525E-44E6-4A8E-B124-A498CC7265C5}"/>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0" name="矩形 190">
                <a:extLst>
                  <a:ext uri="{FF2B5EF4-FFF2-40B4-BE49-F238E27FC236}">
                    <a16:creationId xmlns:a16="http://schemas.microsoft.com/office/drawing/2014/main" id="{434251B6-044F-4A48-BCDE-41A10A2DD62D}"/>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1" name="矩形 191">
                <a:extLst>
                  <a:ext uri="{FF2B5EF4-FFF2-40B4-BE49-F238E27FC236}">
                    <a16:creationId xmlns:a16="http://schemas.microsoft.com/office/drawing/2014/main" id="{CBCBCFCF-66CC-46E6-BE46-81BEA9BF988D}"/>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2" name="矩形 192">
                <a:extLst>
                  <a:ext uri="{FF2B5EF4-FFF2-40B4-BE49-F238E27FC236}">
                    <a16:creationId xmlns:a16="http://schemas.microsoft.com/office/drawing/2014/main" id="{FC9FA98F-6140-49CE-832A-284F584D553C}"/>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3" name="矩形 193">
                <a:extLst>
                  <a:ext uri="{FF2B5EF4-FFF2-40B4-BE49-F238E27FC236}">
                    <a16:creationId xmlns:a16="http://schemas.microsoft.com/office/drawing/2014/main" id="{E2327451-4C5B-4866-8EA3-F96FBE88225B}"/>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4" name="矩形 194">
                <a:extLst>
                  <a:ext uri="{FF2B5EF4-FFF2-40B4-BE49-F238E27FC236}">
                    <a16:creationId xmlns:a16="http://schemas.microsoft.com/office/drawing/2014/main" id="{07DA90AF-A7D1-461A-9411-30F87DC32DCC}"/>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5" name="矩形 195">
                <a:extLst>
                  <a:ext uri="{FF2B5EF4-FFF2-40B4-BE49-F238E27FC236}">
                    <a16:creationId xmlns:a16="http://schemas.microsoft.com/office/drawing/2014/main" id="{2553B843-88FF-49B0-96CF-B7FEFC46851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6" name="矩形 196">
                <a:extLst>
                  <a:ext uri="{FF2B5EF4-FFF2-40B4-BE49-F238E27FC236}">
                    <a16:creationId xmlns:a16="http://schemas.microsoft.com/office/drawing/2014/main" id="{7006BEAE-B691-4221-ADB9-483B6519B9D4}"/>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7" name="矩形 197">
                <a:extLst>
                  <a:ext uri="{FF2B5EF4-FFF2-40B4-BE49-F238E27FC236}">
                    <a16:creationId xmlns:a16="http://schemas.microsoft.com/office/drawing/2014/main" id="{E0561D33-695B-4AF4-9467-CB1318069E30}"/>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8" name="矩形 198">
                <a:extLst>
                  <a:ext uri="{FF2B5EF4-FFF2-40B4-BE49-F238E27FC236}">
                    <a16:creationId xmlns:a16="http://schemas.microsoft.com/office/drawing/2014/main" id="{1817E7EC-6255-4F87-B208-5A8580E928FE}"/>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9" name="矩形 199">
                <a:extLst>
                  <a:ext uri="{FF2B5EF4-FFF2-40B4-BE49-F238E27FC236}">
                    <a16:creationId xmlns:a16="http://schemas.microsoft.com/office/drawing/2014/main" id="{02CD26F0-66AA-4E6F-BAB5-62663E8D23CF}"/>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矩形 200">
                <a:extLst>
                  <a:ext uri="{FF2B5EF4-FFF2-40B4-BE49-F238E27FC236}">
                    <a16:creationId xmlns:a16="http://schemas.microsoft.com/office/drawing/2014/main" id="{12E87279-6BA1-4492-A94D-BECB0F927BF1}"/>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矩形 201">
                <a:extLst>
                  <a:ext uri="{FF2B5EF4-FFF2-40B4-BE49-F238E27FC236}">
                    <a16:creationId xmlns:a16="http://schemas.microsoft.com/office/drawing/2014/main" id="{E3BE55ED-76D3-4B20-9F42-C0832411BFC1}"/>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矩形 202">
                <a:extLst>
                  <a:ext uri="{FF2B5EF4-FFF2-40B4-BE49-F238E27FC236}">
                    <a16:creationId xmlns:a16="http://schemas.microsoft.com/office/drawing/2014/main" id="{2B549F93-203D-45E2-8D44-21256B37E517}"/>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2">
              <a:extLst>
                <a:ext uri="{FF2B5EF4-FFF2-40B4-BE49-F238E27FC236}">
                  <a16:creationId xmlns:a16="http://schemas.microsoft.com/office/drawing/2014/main" id="{9188287B-7AC7-48ED-A8E8-2A97ADDFF9FB}"/>
                </a:ext>
              </a:extLst>
            </p:cNvPr>
            <p:cNvGrpSpPr/>
            <p:nvPr/>
          </p:nvGrpSpPr>
          <p:grpSpPr>
            <a:xfrm>
              <a:off x="231237" y="3006533"/>
              <a:ext cx="11729526" cy="295422"/>
              <a:chOff x="231237" y="358628"/>
              <a:chExt cx="11729526" cy="295422"/>
            </a:xfrm>
            <a:grpFill/>
          </p:grpSpPr>
          <p:sp>
            <p:nvSpPr>
              <p:cNvPr id="157" name="矩形 157">
                <a:extLst>
                  <a:ext uri="{FF2B5EF4-FFF2-40B4-BE49-F238E27FC236}">
                    <a16:creationId xmlns:a16="http://schemas.microsoft.com/office/drawing/2014/main" id="{08DD4C74-4553-4A43-A69E-938E91D0EC88}"/>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矩形 158">
                <a:extLst>
                  <a:ext uri="{FF2B5EF4-FFF2-40B4-BE49-F238E27FC236}">
                    <a16:creationId xmlns:a16="http://schemas.microsoft.com/office/drawing/2014/main" id="{AAA5BD3B-17DC-42B8-AE7C-B483F38BBAAB}"/>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矩形 159">
                <a:extLst>
                  <a:ext uri="{FF2B5EF4-FFF2-40B4-BE49-F238E27FC236}">
                    <a16:creationId xmlns:a16="http://schemas.microsoft.com/office/drawing/2014/main" id="{DE633699-50E6-43FC-B214-CB71846A4B70}"/>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矩形 160">
                <a:extLst>
                  <a:ext uri="{FF2B5EF4-FFF2-40B4-BE49-F238E27FC236}">
                    <a16:creationId xmlns:a16="http://schemas.microsoft.com/office/drawing/2014/main" id="{5071508B-716F-4E9C-AEE8-348C4BE1A89B}"/>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矩形 161">
                <a:extLst>
                  <a:ext uri="{FF2B5EF4-FFF2-40B4-BE49-F238E27FC236}">
                    <a16:creationId xmlns:a16="http://schemas.microsoft.com/office/drawing/2014/main" id="{8053705E-5E32-4DB4-BCBF-A8ADD8810E01}"/>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矩形 162">
                <a:extLst>
                  <a:ext uri="{FF2B5EF4-FFF2-40B4-BE49-F238E27FC236}">
                    <a16:creationId xmlns:a16="http://schemas.microsoft.com/office/drawing/2014/main" id="{46DA458E-3A0C-4C3D-98F7-8744C0149BD5}"/>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矩形 163">
                <a:extLst>
                  <a:ext uri="{FF2B5EF4-FFF2-40B4-BE49-F238E27FC236}">
                    <a16:creationId xmlns:a16="http://schemas.microsoft.com/office/drawing/2014/main" id="{D9C23DDE-4E0F-439B-BF85-14B143FAC814}"/>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4" name="矩形 164">
                <a:extLst>
                  <a:ext uri="{FF2B5EF4-FFF2-40B4-BE49-F238E27FC236}">
                    <a16:creationId xmlns:a16="http://schemas.microsoft.com/office/drawing/2014/main" id="{9CB3ACB7-E4C9-4776-B601-E3D430C49DD7}"/>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5" name="矩形 165">
                <a:extLst>
                  <a:ext uri="{FF2B5EF4-FFF2-40B4-BE49-F238E27FC236}">
                    <a16:creationId xmlns:a16="http://schemas.microsoft.com/office/drawing/2014/main" id="{4E19B0A4-7805-4FCA-A2CD-7B5DBD22F2FD}"/>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6" name="矩形 166">
                <a:extLst>
                  <a:ext uri="{FF2B5EF4-FFF2-40B4-BE49-F238E27FC236}">
                    <a16:creationId xmlns:a16="http://schemas.microsoft.com/office/drawing/2014/main" id="{372A58E5-C5FC-4C60-A853-861B721923E2}"/>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7" name="矩形 167">
                <a:extLst>
                  <a:ext uri="{FF2B5EF4-FFF2-40B4-BE49-F238E27FC236}">
                    <a16:creationId xmlns:a16="http://schemas.microsoft.com/office/drawing/2014/main" id="{4425EDA9-DE5F-48CB-96AD-24D25D7F69CE}"/>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8" name="矩形 168">
                <a:extLst>
                  <a:ext uri="{FF2B5EF4-FFF2-40B4-BE49-F238E27FC236}">
                    <a16:creationId xmlns:a16="http://schemas.microsoft.com/office/drawing/2014/main" id="{8FA73EC1-D7AB-4994-94E6-CAA1BA21DCFD}"/>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9" name="矩形 169">
                <a:extLst>
                  <a:ext uri="{FF2B5EF4-FFF2-40B4-BE49-F238E27FC236}">
                    <a16:creationId xmlns:a16="http://schemas.microsoft.com/office/drawing/2014/main" id="{39D18C70-F869-47AC-AB57-B8374B8A85FC}"/>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0" name="矩形 170">
                <a:extLst>
                  <a:ext uri="{FF2B5EF4-FFF2-40B4-BE49-F238E27FC236}">
                    <a16:creationId xmlns:a16="http://schemas.microsoft.com/office/drawing/2014/main" id="{677771C4-0F68-410C-B9D7-6A40122D2EC0}"/>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矩形 171">
                <a:extLst>
                  <a:ext uri="{FF2B5EF4-FFF2-40B4-BE49-F238E27FC236}">
                    <a16:creationId xmlns:a16="http://schemas.microsoft.com/office/drawing/2014/main" id="{F5A83162-E41D-4235-9B99-B5F05102BB75}"/>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2" name="矩形 172">
                <a:extLst>
                  <a:ext uri="{FF2B5EF4-FFF2-40B4-BE49-F238E27FC236}">
                    <a16:creationId xmlns:a16="http://schemas.microsoft.com/office/drawing/2014/main" id="{1E02DEEF-4B19-4FEA-B283-9AC69737F74B}"/>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矩形 173">
                <a:extLst>
                  <a:ext uri="{FF2B5EF4-FFF2-40B4-BE49-F238E27FC236}">
                    <a16:creationId xmlns:a16="http://schemas.microsoft.com/office/drawing/2014/main" id="{0B9FEF87-60D5-4754-BEF9-B9212D08579D}"/>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4" name="矩形 174">
                <a:extLst>
                  <a:ext uri="{FF2B5EF4-FFF2-40B4-BE49-F238E27FC236}">
                    <a16:creationId xmlns:a16="http://schemas.microsoft.com/office/drawing/2014/main" id="{E4F45EC8-E7B9-45EB-B36C-18124619497C}"/>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5" name="矩形 175">
                <a:extLst>
                  <a:ext uri="{FF2B5EF4-FFF2-40B4-BE49-F238E27FC236}">
                    <a16:creationId xmlns:a16="http://schemas.microsoft.com/office/drawing/2014/main" id="{280F2184-C3D0-460D-8961-F4958805DD5C}"/>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矩形 176">
                <a:extLst>
                  <a:ext uri="{FF2B5EF4-FFF2-40B4-BE49-F238E27FC236}">
                    <a16:creationId xmlns:a16="http://schemas.microsoft.com/office/drawing/2014/main" id="{5127742D-E41B-4542-8E5E-7A198D3EAA72}"/>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矩形 177">
                <a:extLst>
                  <a:ext uri="{FF2B5EF4-FFF2-40B4-BE49-F238E27FC236}">
                    <a16:creationId xmlns:a16="http://schemas.microsoft.com/office/drawing/2014/main" id="{F457DFBB-38B8-4CCC-BD9D-0636CDBD7BA1}"/>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8" name="矩形 178">
                <a:extLst>
                  <a:ext uri="{FF2B5EF4-FFF2-40B4-BE49-F238E27FC236}">
                    <a16:creationId xmlns:a16="http://schemas.microsoft.com/office/drawing/2014/main" id="{12DB3628-2C2F-445D-BE07-9B07C5A0AD66}"/>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9">
                <a:extLst>
                  <a:ext uri="{FF2B5EF4-FFF2-40B4-BE49-F238E27FC236}">
                    <a16:creationId xmlns:a16="http://schemas.microsoft.com/office/drawing/2014/main" id="{13FBEB09-9E52-4B29-9CF3-4908FECAE229}"/>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3">
              <a:extLst>
                <a:ext uri="{FF2B5EF4-FFF2-40B4-BE49-F238E27FC236}">
                  <a16:creationId xmlns:a16="http://schemas.microsoft.com/office/drawing/2014/main" id="{A9901FB5-99A5-4F52-8AF5-A983BD4FBBD9}"/>
                </a:ext>
              </a:extLst>
            </p:cNvPr>
            <p:cNvGrpSpPr/>
            <p:nvPr/>
          </p:nvGrpSpPr>
          <p:grpSpPr>
            <a:xfrm>
              <a:off x="231237" y="3551354"/>
              <a:ext cx="11729526" cy="295422"/>
              <a:chOff x="231237" y="358628"/>
              <a:chExt cx="11729526" cy="295422"/>
            </a:xfrm>
            <a:grpFill/>
          </p:grpSpPr>
          <p:sp>
            <p:nvSpPr>
              <p:cNvPr id="134" name="矩形 134">
                <a:extLst>
                  <a:ext uri="{FF2B5EF4-FFF2-40B4-BE49-F238E27FC236}">
                    <a16:creationId xmlns:a16="http://schemas.microsoft.com/office/drawing/2014/main" id="{EC835BD0-76DA-43D6-A31D-1D9867C843F2}"/>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5">
                <a:extLst>
                  <a:ext uri="{FF2B5EF4-FFF2-40B4-BE49-F238E27FC236}">
                    <a16:creationId xmlns:a16="http://schemas.microsoft.com/office/drawing/2014/main" id="{995B56C8-4687-404D-9AAA-9F35A8E972CA}"/>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矩形 136">
                <a:extLst>
                  <a:ext uri="{FF2B5EF4-FFF2-40B4-BE49-F238E27FC236}">
                    <a16:creationId xmlns:a16="http://schemas.microsoft.com/office/drawing/2014/main" id="{1CD9886D-00D0-4934-A650-05656CA187A8}"/>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矩形 137">
                <a:extLst>
                  <a:ext uri="{FF2B5EF4-FFF2-40B4-BE49-F238E27FC236}">
                    <a16:creationId xmlns:a16="http://schemas.microsoft.com/office/drawing/2014/main" id="{2F15A3D4-2A3C-4B6B-85F4-3FB77201A6D9}"/>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矩形 138">
                <a:extLst>
                  <a:ext uri="{FF2B5EF4-FFF2-40B4-BE49-F238E27FC236}">
                    <a16:creationId xmlns:a16="http://schemas.microsoft.com/office/drawing/2014/main" id="{C86DE631-77E1-46F3-8E70-984E8FE91A92}"/>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矩形 139">
                <a:extLst>
                  <a:ext uri="{FF2B5EF4-FFF2-40B4-BE49-F238E27FC236}">
                    <a16:creationId xmlns:a16="http://schemas.microsoft.com/office/drawing/2014/main" id="{4E8B9CE4-9B54-47B1-A19B-AB748C2A90FA}"/>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矩形 140">
                <a:extLst>
                  <a:ext uri="{FF2B5EF4-FFF2-40B4-BE49-F238E27FC236}">
                    <a16:creationId xmlns:a16="http://schemas.microsoft.com/office/drawing/2014/main" id="{4F3BCFF0-3774-4C8B-8A91-053F4C0734FF}"/>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1">
                <a:extLst>
                  <a:ext uri="{FF2B5EF4-FFF2-40B4-BE49-F238E27FC236}">
                    <a16:creationId xmlns:a16="http://schemas.microsoft.com/office/drawing/2014/main" id="{075F3270-1CC9-4683-B94D-7214C5BC2F50}"/>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2">
                <a:extLst>
                  <a:ext uri="{FF2B5EF4-FFF2-40B4-BE49-F238E27FC236}">
                    <a16:creationId xmlns:a16="http://schemas.microsoft.com/office/drawing/2014/main" id="{7D85FF9E-15C2-42B2-88B0-9790CAFE7839}"/>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3">
                <a:extLst>
                  <a:ext uri="{FF2B5EF4-FFF2-40B4-BE49-F238E27FC236}">
                    <a16:creationId xmlns:a16="http://schemas.microsoft.com/office/drawing/2014/main" id="{7008CA04-5E27-4089-AF24-236D4BB859AB}"/>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4">
                <a:extLst>
                  <a:ext uri="{FF2B5EF4-FFF2-40B4-BE49-F238E27FC236}">
                    <a16:creationId xmlns:a16="http://schemas.microsoft.com/office/drawing/2014/main" id="{EA02E18F-AE9F-4531-8453-FBCB7CFE2838}"/>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5">
                <a:extLst>
                  <a:ext uri="{FF2B5EF4-FFF2-40B4-BE49-F238E27FC236}">
                    <a16:creationId xmlns:a16="http://schemas.microsoft.com/office/drawing/2014/main" id="{51A4D469-43B7-47A6-8244-103B4B02BA5B}"/>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矩形 146">
                <a:extLst>
                  <a:ext uri="{FF2B5EF4-FFF2-40B4-BE49-F238E27FC236}">
                    <a16:creationId xmlns:a16="http://schemas.microsoft.com/office/drawing/2014/main" id="{4F3CA92D-13D5-4BC0-8F6C-A0F0210ACB80}"/>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7">
                <a:extLst>
                  <a:ext uri="{FF2B5EF4-FFF2-40B4-BE49-F238E27FC236}">
                    <a16:creationId xmlns:a16="http://schemas.microsoft.com/office/drawing/2014/main" id="{9AD22891-0882-470C-A309-3C6A06DB2046}"/>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矩形 148">
                <a:extLst>
                  <a:ext uri="{FF2B5EF4-FFF2-40B4-BE49-F238E27FC236}">
                    <a16:creationId xmlns:a16="http://schemas.microsoft.com/office/drawing/2014/main" id="{339025E2-AE84-49AC-884A-79612ABF3E37}"/>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矩形 149">
                <a:extLst>
                  <a:ext uri="{FF2B5EF4-FFF2-40B4-BE49-F238E27FC236}">
                    <a16:creationId xmlns:a16="http://schemas.microsoft.com/office/drawing/2014/main" id="{A51DFD77-D105-4B45-85E9-A0E981F55C08}"/>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 name="矩形 150">
                <a:extLst>
                  <a:ext uri="{FF2B5EF4-FFF2-40B4-BE49-F238E27FC236}">
                    <a16:creationId xmlns:a16="http://schemas.microsoft.com/office/drawing/2014/main" id="{39D424DB-3166-4FB3-93C8-A1567F11046E}"/>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1" name="矩形 151">
                <a:extLst>
                  <a:ext uri="{FF2B5EF4-FFF2-40B4-BE49-F238E27FC236}">
                    <a16:creationId xmlns:a16="http://schemas.microsoft.com/office/drawing/2014/main" id="{548840E4-319C-4A11-B18B-0718C4211C63}"/>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矩形 152">
                <a:extLst>
                  <a:ext uri="{FF2B5EF4-FFF2-40B4-BE49-F238E27FC236}">
                    <a16:creationId xmlns:a16="http://schemas.microsoft.com/office/drawing/2014/main" id="{1AF18522-3C32-4261-BD77-00F493618588}"/>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矩形 153">
                <a:extLst>
                  <a:ext uri="{FF2B5EF4-FFF2-40B4-BE49-F238E27FC236}">
                    <a16:creationId xmlns:a16="http://schemas.microsoft.com/office/drawing/2014/main" id="{CCA13A83-201A-4C17-92D4-BBB240C5979F}"/>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矩形 154">
                <a:extLst>
                  <a:ext uri="{FF2B5EF4-FFF2-40B4-BE49-F238E27FC236}">
                    <a16:creationId xmlns:a16="http://schemas.microsoft.com/office/drawing/2014/main" id="{444B41FC-73E6-4D57-9E89-32259EBBBBC3}"/>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矩形 155">
                <a:extLst>
                  <a:ext uri="{FF2B5EF4-FFF2-40B4-BE49-F238E27FC236}">
                    <a16:creationId xmlns:a16="http://schemas.microsoft.com/office/drawing/2014/main" id="{BA17E023-A6EC-4068-B8E5-85D3D1334DDF}"/>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矩形 156">
                <a:extLst>
                  <a:ext uri="{FF2B5EF4-FFF2-40B4-BE49-F238E27FC236}">
                    <a16:creationId xmlns:a16="http://schemas.microsoft.com/office/drawing/2014/main" id="{B3DAF153-1955-4090-872E-78268CF5217A}"/>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4" name="组合 14">
              <a:extLst>
                <a:ext uri="{FF2B5EF4-FFF2-40B4-BE49-F238E27FC236}">
                  <a16:creationId xmlns:a16="http://schemas.microsoft.com/office/drawing/2014/main" id="{D2FBD023-C4EF-41CD-9FF9-F51C08DCD385}"/>
                </a:ext>
              </a:extLst>
            </p:cNvPr>
            <p:cNvGrpSpPr/>
            <p:nvPr/>
          </p:nvGrpSpPr>
          <p:grpSpPr>
            <a:xfrm>
              <a:off x="231237" y="4096175"/>
              <a:ext cx="11729526" cy="295422"/>
              <a:chOff x="231237" y="358628"/>
              <a:chExt cx="11729526" cy="295422"/>
            </a:xfrm>
            <a:grpFill/>
          </p:grpSpPr>
          <p:sp>
            <p:nvSpPr>
              <p:cNvPr id="111" name="矩形 111">
                <a:extLst>
                  <a:ext uri="{FF2B5EF4-FFF2-40B4-BE49-F238E27FC236}">
                    <a16:creationId xmlns:a16="http://schemas.microsoft.com/office/drawing/2014/main" id="{FCC7B8C7-1C0D-4EA1-83DE-11273AC04091}"/>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矩形 112">
                <a:extLst>
                  <a:ext uri="{FF2B5EF4-FFF2-40B4-BE49-F238E27FC236}">
                    <a16:creationId xmlns:a16="http://schemas.microsoft.com/office/drawing/2014/main" id="{D4C589F2-4BC5-4095-9CAF-637A44209EF8}"/>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矩形 113">
                <a:extLst>
                  <a:ext uri="{FF2B5EF4-FFF2-40B4-BE49-F238E27FC236}">
                    <a16:creationId xmlns:a16="http://schemas.microsoft.com/office/drawing/2014/main" id="{A6CB2AEA-B43A-4C84-B461-133FCD502D70}"/>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矩形 114">
                <a:extLst>
                  <a:ext uri="{FF2B5EF4-FFF2-40B4-BE49-F238E27FC236}">
                    <a16:creationId xmlns:a16="http://schemas.microsoft.com/office/drawing/2014/main" id="{5E74C3C2-50E1-4F96-B800-97036D2004EA}"/>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矩形 115">
                <a:extLst>
                  <a:ext uri="{FF2B5EF4-FFF2-40B4-BE49-F238E27FC236}">
                    <a16:creationId xmlns:a16="http://schemas.microsoft.com/office/drawing/2014/main" id="{1212360F-8BAA-4890-8F18-8F54642E7E4B}"/>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6">
                <a:extLst>
                  <a:ext uri="{FF2B5EF4-FFF2-40B4-BE49-F238E27FC236}">
                    <a16:creationId xmlns:a16="http://schemas.microsoft.com/office/drawing/2014/main" id="{4AC4C091-9673-4251-AB36-8E243C8542BA}"/>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矩形 117">
                <a:extLst>
                  <a:ext uri="{FF2B5EF4-FFF2-40B4-BE49-F238E27FC236}">
                    <a16:creationId xmlns:a16="http://schemas.microsoft.com/office/drawing/2014/main" id="{F11FC7F8-360D-4C17-B0DF-DCAEB6C670AA}"/>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矩形 118">
                <a:extLst>
                  <a:ext uri="{FF2B5EF4-FFF2-40B4-BE49-F238E27FC236}">
                    <a16:creationId xmlns:a16="http://schemas.microsoft.com/office/drawing/2014/main" id="{F378FF4C-4FA9-4C50-A0A9-B51C4FF0D46E}"/>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矩形 119">
                <a:extLst>
                  <a:ext uri="{FF2B5EF4-FFF2-40B4-BE49-F238E27FC236}">
                    <a16:creationId xmlns:a16="http://schemas.microsoft.com/office/drawing/2014/main" id="{1A62E638-A033-405F-A9CE-3B1F4B2310A3}"/>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矩形 120">
                <a:extLst>
                  <a:ext uri="{FF2B5EF4-FFF2-40B4-BE49-F238E27FC236}">
                    <a16:creationId xmlns:a16="http://schemas.microsoft.com/office/drawing/2014/main" id="{2C6E6A8D-B885-4F8E-A182-454A94EBD767}"/>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矩形 121">
                <a:extLst>
                  <a:ext uri="{FF2B5EF4-FFF2-40B4-BE49-F238E27FC236}">
                    <a16:creationId xmlns:a16="http://schemas.microsoft.com/office/drawing/2014/main" id="{4D1D8983-2BCE-4CA5-A15B-4E926C75171A}"/>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矩形 122">
                <a:extLst>
                  <a:ext uri="{FF2B5EF4-FFF2-40B4-BE49-F238E27FC236}">
                    <a16:creationId xmlns:a16="http://schemas.microsoft.com/office/drawing/2014/main" id="{62278995-5DE1-4633-98F1-16C5B4BE17DB}"/>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矩形 123">
                <a:extLst>
                  <a:ext uri="{FF2B5EF4-FFF2-40B4-BE49-F238E27FC236}">
                    <a16:creationId xmlns:a16="http://schemas.microsoft.com/office/drawing/2014/main" id="{BAA2D1A0-D040-470B-8DB8-887583CCD18E}"/>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矩形 124">
                <a:extLst>
                  <a:ext uri="{FF2B5EF4-FFF2-40B4-BE49-F238E27FC236}">
                    <a16:creationId xmlns:a16="http://schemas.microsoft.com/office/drawing/2014/main" id="{BB904D2C-907C-46FD-831D-56C454863EC8}"/>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矩形 125">
                <a:extLst>
                  <a:ext uri="{FF2B5EF4-FFF2-40B4-BE49-F238E27FC236}">
                    <a16:creationId xmlns:a16="http://schemas.microsoft.com/office/drawing/2014/main" id="{14683C38-FC26-400A-9E30-6D0B412342CD}"/>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6">
                <a:extLst>
                  <a:ext uri="{FF2B5EF4-FFF2-40B4-BE49-F238E27FC236}">
                    <a16:creationId xmlns:a16="http://schemas.microsoft.com/office/drawing/2014/main" id="{149783D3-E25E-4041-8AEF-9519D114B838}"/>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7">
                <a:extLst>
                  <a:ext uri="{FF2B5EF4-FFF2-40B4-BE49-F238E27FC236}">
                    <a16:creationId xmlns:a16="http://schemas.microsoft.com/office/drawing/2014/main" id="{CDADFD1C-95D2-41A7-AAAD-EC29B44149C3}"/>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8">
                <a:extLst>
                  <a:ext uri="{FF2B5EF4-FFF2-40B4-BE49-F238E27FC236}">
                    <a16:creationId xmlns:a16="http://schemas.microsoft.com/office/drawing/2014/main" id="{EA0FD8FA-42DC-4306-9389-E62E83E14EB8}"/>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9">
                <a:extLst>
                  <a:ext uri="{FF2B5EF4-FFF2-40B4-BE49-F238E27FC236}">
                    <a16:creationId xmlns:a16="http://schemas.microsoft.com/office/drawing/2014/main" id="{87971368-C86A-4536-97B0-1005C5653327}"/>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矩形 130">
                <a:extLst>
                  <a:ext uri="{FF2B5EF4-FFF2-40B4-BE49-F238E27FC236}">
                    <a16:creationId xmlns:a16="http://schemas.microsoft.com/office/drawing/2014/main" id="{9D0196C9-76F0-49DA-BFD0-15CAF3C756D3}"/>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矩形 131">
                <a:extLst>
                  <a:ext uri="{FF2B5EF4-FFF2-40B4-BE49-F238E27FC236}">
                    <a16:creationId xmlns:a16="http://schemas.microsoft.com/office/drawing/2014/main" id="{17466178-9A01-4573-B6C1-C2BF72587402}"/>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矩形 132">
                <a:extLst>
                  <a:ext uri="{FF2B5EF4-FFF2-40B4-BE49-F238E27FC236}">
                    <a16:creationId xmlns:a16="http://schemas.microsoft.com/office/drawing/2014/main" id="{34DA2AA7-0F61-4DFD-8D98-7910F07949A5}"/>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3">
                <a:extLst>
                  <a:ext uri="{FF2B5EF4-FFF2-40B4-BE49-F238E27FC236}">
                    <a16:creationId xmlns:a16="http://schemas.microsoft.com/office/drawing/2014/main" id="{CE3A8AC8-953D-42F3-872D-987A67F3F48A}"/>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5">
              <a:extLst>
                <a:ext uri="{FF2B5EF4-FFF2-40B4-BE49-F238E27FC236}">
                  <a16:creationId xmlns:a16="http://schemas.microsoft.com/office/drawing/2014/main" id="{C2532427-933F-4730-B042-594D41FACA95}"/>
                </a:ext>
              </a:extLst>
            </p:cNvPr>
            <p:cNvGrpSpPr/>
            <p:nvPr/>
          </p:nvGrpSpPr>
          <p:grpSpPr>
            <a:xfrm>
              <a:off x="231237" y="4640996"/>
              <a:ext cx="11729526" cy="295422"/>
              <a:chOff x="231237" y="358628"/>
              <a:chExt cx="11729526" cy="295422"/>
            </a:xfrm>
            <a:grpFill/>
          </p:grpSpPr>
          <p:sp>
            <p:nvSpPr>
              <p:cNvPr id="88" name="矩形 88">
                <a:extLst>
                  <a:ext uri="{FF2B5EF4-FFF2-40B4-BE49-F238E27FC236}">
                    <a16:creationId xmlns:a16="http://schemas.microsoft.com/office/drawing/2014/main" id="{60AA3148-4883-4141-BE25-4BC0085260F7}"/>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矩形 89">
                <a:extLst>
                  <a:ext uri="{FF2B5EF4-FFF2-40B4-BE49-F238E27FC236}">
                    <a16:creationId xmlns:a16="http://schemas.microsoft.com/office/drawing/2014/main" id="{4EF68B02-0FD4-4B02-AED2-066A2D42351E}"/>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矩形 90">
                <a:extLst>
                  <a:ext uri="{FF2B5EF4-FFF2-40B4-BE49-F238E27FC236}">
                    <a16:creationId xmlns:a16="http://schemas.microsoft.com/office/drawing/2014/main" id="{4CCDC949-035E-4023-9F86-EED9E5031F76}"/>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矩形 91">
                <a:extLst>
                  <a:ext uri="{FF2B5EF4-FFF2-40B4-BE49-F238E27FC236}">
                    <a16:creationId xmlns:a16="http://schemas.microsoft.com/office/drawing/2014/main" id="{879BCADE-EEC4-438A-B29F-6523B1062456}"/>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矩形 92">
                <a:extLst>
                  <a:ext uri="{FF2B5EF4-FFF2-40B4-BE49-F238E27FC236}">
                    <a16:creationId xmlns:a16="http://schemas.microsoft.com/office/drawing/2014/main" id="{D46C002C-217F-469F-A34E-E5EADF8185DF}"/>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3">
                <a:extLst>
                  <a:ext uri="{FF2B5EF4-FFF2-40B4-BE49-F238E27FC236}">
                    <a16:creationId xmlns:a16="http://schemas.microsoft.com/office/drawing/2014/main" id="{91D8CDD8-BCA4-44B2-A482-090ADFC600FC}"/>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矩形 94">
                <a:extLst>
                  <a:ext uri="{FF2B5EF4-FFF2-40B4-BE49-F238E27FC236}">
                    <a16:creationId xmlns:a16="http://schemas.microsoft.com/office/drawing/2014/main" id="{82440AE3-7B5D-47C4-9FE7-6E1C9AD8E7B7}"/>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矩形 95">
                <a:extLst>
                  <a:ext uri="{FF2B5EF4-FFF2-40B4-BE49-F238E27FC236}">
                    <a16:creationId xmlns:a16="http://schemas.microsoft.com/office/drawing/2014/main" id="{6CB32AE0-859F-4DC1-90B4-D70E13D240E3}"/>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6">
                <a:extLst>
                  <a:ext uri="{FF2B5EF4-FFF2-40B4-BE49-F238E27FC236}">
                    <a16:creationId xmlns:a16="http://schemas.microsoft.com/office/drawing/2014/main" id="{61B40348-7296-4C50-9555-7AAEB57B0865}"/>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矩形 97">
                <a:extLst>
                  <a:ext uri="{FF2B5EF4-FFF2-40B4-BE49-F238E27FC236}">
                    <a16:creationId xmlns:a16="http://schemas.microsoft.com/office/drawing/2014/main" id="{A9C5C669-4104-47ED-8D86-A7E23A7B1FA8}"/>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矩形 98">
                <a:extLst>
                  <a:ext uri="{FF2B5EF4-FFF2-40B4-BE49-F238E27FC236}">
                    <a16:creationId xmlns:a16="http://schemas.microsoft.com/office/drawing/2014/main" id="{94C07C65-691E-4802-BBF1-4921492590F8}"/>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矩形 99">
                <a:extLst>
                  <a:ext uri="{FF2B5EF4-FFF2-40B4-BE49-F238E27FC236}">
                    <a16:creationId xmlns:a16="http://schemas.microsoft.com/office/drawing/2014/main" id="{252AB5FB-9B6B-4CC0-91A2-8A6B9C31E83C}"/>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矩形 100">
                <a:extLst>
                  <a:ext uri="{FF2B5EF4-FFF2-40B4-BE49-F238E27FC236}">
                    <a16:creationId xmlns:a16="http://schemas.microsoft.com/office/drawing/2014/main" id="{A897CFD4-FA0F-4BBB-BE3C-C4D008124AF9}"/>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矩形 101">
                <a:extLst>
                  <a:ext uri="{FF2B5EF4-FFF2-40B4-BE49-F238E27FC236}">
                    <a16:creationId xmlns:a16="http://schemas.microsoft.com/office/drawing/2014/main" id="{6FC95200-4720-49A9-8ED9-FF3B1AE7F279}"/>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矩形 102">
                <a:extLst>
                  <a:ext uri="{FF2B5EF4-FFF2-40B4-BE49-F238E27FC236}">
                    <a16:creationId xmlns:a16="http://schemas.microsoft.com/office/drawing/2014/main" id="{AE6A4AA3-45DF-4C7F-980A-9380AC5CA496}"/>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3">
                <a:extLst>
                  <a:ext uri="{FF2B5EF4-FFF2-40B4-BE49-F238E27FC236}">
                    <a16:creationId xmlns:a16="http://schemas.microsoft.com/office/drawing/2014/main" id="{4B86128F-C521-486E-8C58-BCA967EAAF2F}"/>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矩形 104">
                <a:extLst>
                  <a:ext uri="{FF2B5EF4-FFF2-40B4-BE49-F238E27FC236}">
                    <a16:creationId xmlns:a16="http://schemas.microsoft.com/office/drawing/2014/main" id="{97328A70-3DC6-4275-A9CD-4BEABB6BB482}"/>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矩形 105">
                <a:extLst>
                  <a:ext uri="{FF2B5EF4-FFF2-40B4-BE49-F238E27FC236}">
                    <a16:creationId xmlns:a16="http://schemas.microsoft.com/office/drawing/2014/main" id="{45292118-DAE7-424A-A43E-08B2F422E036}"/>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矩形 106">
                <a:extLst>
                  <a:ext uri="{FF2B5EF4-FFF2-40B4-BE49-F238E27FC236}">
                    <a16:creationId xmlns:a16="http://schemas.microsoft.com/office/drawing/2014/main" id="{78361D8B-4C00-4941-A348-2C96459B8AF3}"/>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7">
                <a:extLst>
                  <a:ext uri="{FF2B5EF4-FFF2-40B4-BE49-F238E27FC236}">
                    <a16:creationId xmlns:a16="http://schemas.microsoft.com/office/drawing/2014/main" id="{CE2F1F6C-0403-43F7-BD6F-D70F8C35F62C}"/>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矩形 108">
                <a:extLst>
                  <a:ext uri="{FF2B5EF4-FFF2-40B4-BE49-F238E27FC236}">
                    <a16:creationId xmlns:a16="http://schemas.microsoft.com/office/drawing/2014/main" id="{19BE28F8-1CB5-4153-93F7-13A37881A44B}"/>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矩形 109">
                <a:extLst>
                  <a:ext uri="{FF2B5EF4-FFF2-40B4-BE49-F238E27FC236}">
                    <a16:creationId xmlns:a16="http://schemas.microsoft.com/office/drawing/2014/main" id="{DDDD0838-3FCC-4CAE-BCEE-89E18276DBA0}"/>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矩形 110">
                <a:extLst>
                  <a:ext uri="{FF2B5EF4-FFF2-40B4-BE49-F238E27FC236}">
                    <a16:creationId xmlns:a16="http://schemas.microsoft.com/office/drawing/2014/main" id="{B69B10C8-B05F-45DE-AF40-05C3015FBC96}"/>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6">
              <a:extLst>
                <a:ext uri="{FF2B5EF4-FFF2-40B4-BE49-F238E27FC236}">
                  <a16:creationId xmlns:a16="http://schemas.microsoft.com/office/drawing/2014/main" id="{43A6657D-FA5B-4AA4-BE14-5552141B8D92}"/>
                </a:ext>
              </a:extLst>
            </p:cNvPr>
            <p:cNvGrpSpPr/>
            <p:nvPr/>
          </p:nvGrpSpPr>
          <p:grpSpPr>
            <a:xfrm>
              <a:off x="231237" y="5185817"/>
              <a:ext cx="11729526" cy="295422"/>
              <a:chOff x="231237" y="358628"/>
              <a:chExt cx="11729526" cy="295422"/>
            </a:xfrm>
            <a:grpFill/>
          </p:grpSpPr>
          <p:sp>
            <p:nvSpPr>
              <p:cNvPr id="65" name="矩形 65">
                <a:extLst>
                  <a:ext uri="{FF2B5EF4-FFF2-40B4-BE49-F238E27FC236}">
                    <a16:creationId xmlns:a16="http://schemas.microsoft.com/office/drawing/2014/main" id="{AE24A827-5AA1-4DCA-8E7F-4C27EB4F6626}"/>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矩形 66">
                <a:extLst>
                  <a:ext uri="{FF2B5EF4-FFF2-40B4-BE49-F238E27FC236}">
                    <a16:creationId xmlns:a16="http://schemas.microsoft.com/office/drawing/2014/main" id="{AB8AF39A-CEB7-489E-BA71-14FA3A05A936}"/>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矩形 67">
                <a:extLst>
                  <a:ext uri="{FF2B5EF4-FFF2-40B4-BE49-F238E27FC236}">
                    <a16:creationId xmlns:a16="http://schemas.microsoft.com/office/drawing/2014/main" id="{20121FF5-6AC5-40B6-8F3A-38C35CF3906A}"/>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矩形 68">
                <a:extLst>
                  <a:ext uri="{FF2B5EF4-FFF2-40B4-BE49-F238E27FC236}">
                    <a16:creationId xmlns:a16="http://schemas.microsoft.com/office/drawing/2014/main" id="{32136442-8131-4DF6-9C56-CEE0EF2BFB25}"/>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矩形 69">
                <a:extLst>
                  <a:ext uri="{FF2B5EF4-FFF2-40B4-BE49-F238E27FC236}">
                    <a16:creationId xmlns:a16="http://schemas.microsoft.com/office/drawing/2014/main" id="{1113AE36-3081-4916-A7B3-844B1D4BAA68}"/>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矩形 70">
                <a:extLst>
                  <a:ext uri="{FF2B5EF4-FFF2-40B4-BE49-F238E27FC236}">
                    <a16:creationId xmlns:a16="http://schemas.microsoft.com/office/drawing/2014/main" id="{F2AC2BB4-326A-4BD9-87D4-7FA6AB70A71B}"/>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矩形 71">
                <a:extLst>
                  <a:ext uri="{FF2B5EF4-FFF2-40B4-BE49-F238E27FC236}">
                    <a16:creationId xmlns:a16="http://schemas.microsoft.com/office/drawing/2014/main" id="{4153CD44-3A06-4CDD-A237-E8060A5DD235}"/>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2">
                <a:extLst>
                  <a:ext uri="{FF2B5EF4-FFF2-40B4-BE49-F238E27FC236}">
                    <a16:creationId xmlns:a16="http://schemas.microsoft.com/office/drawing/2014/main" id="{4EC8E74D-409B-4613-8434-77E432031D49}"/>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矩形 73">
                <a:extLst>
                  <a:ext uri="{FF2B5EF4-FFF2-40B4-BE49-F238E27FC236}">
                    <a16:creationId xmlns:a16="http://schemas.microsoft.com/office/drawing/2014/main" id="{29838C08-6FFE-40A4-9742-93E4C25A64F6}"/>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矩形 74">
                <a:extLst>
                  <a:ext uri="{FF2B5EF4-FFF2-40B4-BE49-F238E27FC236}">
                    <a16:creationId xmlns:a16="http://schemas.microsoft.com/office/drawing/2014/main" id="{036C9765-BA22-4BCE-B4A0-0DF552E4896A}"/>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矩形 75">
                <a:extLst>
                  <a:ext uri="{FF2B5EF4-FFF2-40B4-BE49-F238E27FC236}">
                    <a16:creationId xmlns:a16="http://schemas.microsoft.com/office/drawing/2014/main" id="{5D91DDB7-36A4-44EF-9321-D7E5858BEA0D}"/>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6">
                <a:extLst>
                  <a:ext uri="{FF2B5EF4-FFF2-40B4-BE49-F238E27FC236}">
                    <a16:creationId xmlns:a16="http://schemas.microsoft.com/office/drawing/2014/main" id="{CD1A25B5-7F5A-4F5A-A5E1-F578A54AC2D5}"/>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矩形 77">
                <a:extLst>
                  <a:ext uri="{FF2B5EF4-FFF2-40B4-BE49-F238E27FC236}">
                    <a16:creationId xmlns:a16="http://schemas.microsoft.com/office/drawing/2014/main" id="{E6AAE315-1C19-4EB3-9B77-2DB3D202B74C}"/>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8">
                <a:extLst>
                  <a:ext uri="{FF2B5EF4-FFF2-40B4-BE49-F238E27FC236}">
                    <a16:creationId xmlns:a16="http://schemas.microsoft.com/office/drawing/2014/main" id="{81F616BB-242C-4578-8076-BFB1BC7B5EE3}"/>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矩形 79">
                <a:extLst>
                  <a:ext uri="{FF2B5EF4-FFF2-40B4-BE49-F238E27FC236}">
                    <a16:creationId xmlns:a16="http://schemas.microsoft.com/office/drawing/2014/main" id="{2B634E20-5A40-41B6-990A-093744D6C7DF}"/>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矩形 80">
                <a:extLst>
                  <a:ext uri="{FF2B5EF4-FFF2-40B4-BE49-F238E27FC236}">
                    <a16:creationId xmlns:a16="http://schemas.microsoft.com/office/drawing/2014/main" id="{EF9B6591-944F-44C8-BD03-853E94B78106}"/>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矩形 81">
                <a:extLst>
                  <a:ext uri="{FF2B5EF4-FFF2-40B4-BE49-F238E27FC236}">
                    <a16:creationId xmlns:a16="http://schemas.microsoft.com/office/drawing/2014/main" id="{6E22DFC1-B3BC-4FA6-AF3D-68AA015725D5}"/>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矩形 82">
                <a:extLst>
                  <a:ext uri="{FF2B5EF4-FFF2-40B4-BE49-F238E27FC236}">
                    <a16:creationId xmlns:a16="http://schemas.microsoft.com/office/drawing/2014/main" id="{D63BF081-6633-4CAC-8F53-4EE820645CBE}"/>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3">
                <a:extLst>
                  <a:ext uri="{FF2B5EF4-FFF2-40B4-BE49-F238E27FC236}">
                    <a16:creationId xmlns:a16="http://schemas.microsoft.com/office/drawing/2014/main" id="{EADE4702-9A17-4F54-BD05-44B085BC8CC5}"/>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矩形 84">
                <a:extLst>
                  <a:ext uri="{FF2B5EF4-FFF2-40B4-BE49-F238E27FC236}">
                    <a16:creationId xmlns:a16="http://schemas.microsoft.com/office/drawing/2014/main" id="{E7C1FE2D-2432-43A5-8417-EA43C027111F}"/>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85">
                <a:extLst>
                  <a:ext uri="{FF2B5EF4-FFF2-40B4-BE49-F238E27FC236}">
                    <a16:creationId xmlns:a16="http://schemas.microsoft.com/office/drawing/2014/main" id="{E66FAF8D-D426-4F39-959C-1F7D8BFC2111}"/>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86">
                <a:extLst>
                  <a:ext uri="{FF2B5EF4-FFF2-40B4-BE49-F238E27FC236}">
                    <a16:creationId xmlns:a16="http://schemas.microsoft.com/office/drawing/2014/main" id="{75F31F5B-D119-498B-AC1F-110F9C237984}"/>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87">
                <a:extLst>
                  <a:ext uri="{FF2B5EF4-FFF2-40B4-BE49-F238E27FC236}">
                    <a16:creationId xmlns:a16="http://schemas.microsoft.com/office/drawing/2014/main" id="{B0D73150-D345-4FAD-B6B4-FAF41CC1802D}"/>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7">
              <a:extLst>
                <a:ext uri="{FF2B5EF4-FFF2-40B4-BE49-F238E27FC236}">
                  <a16:creationId xmlns:a16="http://schemas.microsoft.com/office/drawing/2014/main" id="{C78C0FAA-FDC7-47D5-A055-A85207044DD0}"/>
                </a:ext>
              </a:extLst>
            </p:cNvPr>
            <p:cNvGrpSpPr/>
            <p:nvPr/>
          </p:nvGrpSpPr>
          <p:grpSpPr>
            <a:xfrm>
              <a:off x="231237" y="5730638"/>
              <a:ext cx="11729526" cy="295422"/>
              <a:chOff x="231237" y="358628"/>
              <a:chExt cx="11729526" cy="295422"/>
            </a:xfrm>
            <a:grpFill/>
          </p:grpSpPr>
          <p:sp>
            <p:nvSpPr>
              <p:cNvPr id="42" name="矩形 42">
                <a:extLst>
                  <a:ext uri="{FF2B5EF4-FFF2-40B4-BE49-F238E27FC236}">
                    <a16:creationId xmlns:a16="http://schemas.microsoft.com/office/drawing/2014/main" id="{264192B6-6A18-4C52-BE48-7B78409B9413}"/>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43">
                <a:extLst>
                  <a:ext uri="{FF2B5EF4-FFF2-40B4-BE49-F238E27FC236}">
                    <a16:creationId xmlns:a16="http://schemas.microsoft.com/office/drawing/2014/main" id="{DF190327-C104-4B01-9C51-BC9B444A6394}"/>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4">
                <a:extLst>
                  <a:ext uri="{FF2B5EF4-FFF2-40B4-BE49-F238E27FC236}">
                    <a16:creationId xmlns:a16="http://schemas.microsoft.com/office/drawing/2014/main" id="{E8E944BB-54A4-4998-9DB4-2ED5F1770B8D}"/>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5">
                <a:extLst>
                  <a:ext uri="{FF2B5EF4-FFF2-40B4-BE49-F238E27FC236}">
                    <a16:creationId xmlns:a16="http://schemas.microsoft.com/office/drawing/2014/main" id="{12F704C2-499F-485D-93F1-4452DE4D7106}"/>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6">
                <a:extLst>
                  <a:ext uri="{FF2B5EF4-FFF2-40B4-BE49-F238E27FC236}">
                    <a16:creationId xmlns:a16="http://schemas.microsoft.com/office/drawing/2014/main" id="{243EAD53-7395-41FF-B48A-35C0CA007896}"/>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7">
                <a:extLst>
                  <a:ext uri="{FF2B5EF4-FFF2-40B4-BE49-F238E27FC236}">
                    <a16:creationId xmlns:a16="http://schemas.microsoft.com/office/drawing/2014/main" id="{CC8E1142-686E-4E5D-B7EF-62633D85F5D1}"/>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8">
                <a:extLst>
                  <a:ext uri="{FF2B5EF4-FFF2-40B4-BE49-F238E27FC236}">
                    <a16:creationId xmlns:a16="http://schemas.microsoft.com/office/drawing/2014/main" id="{DD510B4B-77D2-487E-833B-A3A6FAE8B892}"/>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9">
                <a:extLst>
                  <a:ext uri="{FF2B5EF4-FFF2-40B4-BE49-F238E27FC236}">
                    <a16:creationId xmlns:a16="http://schemas.microsoft.com/office/drawing/2014/main" id="{A476A07B-F789-4CDE-BD45-BC7E8483968B}"/>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50">
                <a:extLst>
                  <a:ext uri="{FF2B5EF4-FFF2-40B4-BE49-F238E27FC236}">
                    <a16:creationId xmlns:a16="http://schemas.microsoft.com/office/drawing/2014/main" id="{742A755D-8DED-450D-BE76-EB0DFA30CC38}"/>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1">
                <a:extLst>
                  <a:ext uri="{FF2B5EF4-FFF2-40B4-BE49-F238E27FC236}">
                    <a16:creationId xmlns:a16="http://schemas.microsoft.com/office/drawing/2014/main" id="{708B4EB8-1BE0-4518-8933-ED1BAC1E59EF}"/>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2">
                <a:extLst>
                  <a:ext uri="{FF2B5EF4-FFF2-40B4-BE49-F238E27FC236}">
                    <a16:creationId xmlns:a16="http://schemas.microsoft.com/office/drawing/2014/main" id="{B18EC7BA-EFA4-47D3-AF92-D92B1F47B172}"/>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3">
                <a:extLst>
                  <a:ext uri="{FF2B5EF4-FFF2-40B4-BE49-F238E27FC236}">
                    <a16:creationId xmlns:a16="http://schemas.microsoft.com/office/drawing/2014/main" id="{12E21280-688A-452D-AB58-EA33FC37875D}"/>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4">
                <a:extLst>
                  <a:ext uri="{FF2B5EF4-FFF2-40B4-BE49-F238E27FC236}">
                    <a16:creationId xmlns:a16="http://schemas.microsoft.com/office/drawing/2014/main" id="{D29A0F08-55ED-4FED-984C-A6BDBABA3C7B}"/>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5">
                <a:extLst>
                  <a:ext uri="{FF2B5EF4-FFF2-40B4-BE49-F238E27FC236}">
                    <a16:creationId xmlns:a16="http://schemas.microsoft.com/office/drawing/2014/main" id="{8FA1D846-737B-45DD-9308-E17B72C7CD37}"/>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6">
                <a:extLst>
                  <a:ext uri="{FF2B5EF4-FFF2-40B4-BE49-F238E27FC236}">
                    <a16:creationId xmlns:a16="http://schemas.microsoft.com/office/drawing/2014/main" id="{7EA348D3-C47D-4B7B-8620-93CBCD3F7678}"/>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7">
                <a:extLst>
                  <a:ext uri="{FF2B5EF4-FFF2-40B4-BE49-F238E27FC236}">
                    <a16:creationId xmlns:a16="http://schemas.microsoft.com/office/drawing/2014/main" id="{1896705F-6309-48F9-9787-903B299FD4A3}"/>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8">
                <a:extLst>
                  <a:ext uri="{FF2B5EF4-FFF2-40B4-BE49-F238E27FC236}">
                    <a16:creationId xmlns:a16="http://schemas.microsoft.com/office/drawing/2014/main" id="{023C1CCC-E740-443C-8FC5-68D7EBFD1FD3}"/>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矩形 59">
                <a:extLst>
                  <a:ext uri="{FF2B5EF4-FFF2-40B4-BE49-F238E27FC236}">
                    <a16:creationId xmlns:a16="http://schemas.microsoft.com/office/drawing/2014/main" id="{01C09674-F8DB-452E-AAC6-02878A7F0133}"/>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60">
                <a:extLst>
                  <a:ext uri="{FF2B5EF4-FFF2-40B4-BE49-F238E27FC236}">
                    <a16:creationId xmlns:a16="http://schemas.microsoft.com/office/drawing/2014/main" id="{0F49A221-7C21-47B5-9C0A-9DF9FAC2E962}"/>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矩形 61">
                <a:extLst>
                  <a:ext uri="{FF2B5EF4-FFF2-40B4-BE49-F238E27FC236}">
                    <a16:creationId xmlns:a16="http://schemas.microsoft.com/office/drawing/2014/main" id="{64D4697E-F586-415E-90DD-F5BC6F07A4C8}"/>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62">
                <a:extLst>
                  <a:ext uri="{FF2B5EF4-FFF2-40B4-BE49-F238E27FC236}">
                    <a16:creationId xmlns:a16="http://schemas.microsoft.com/office/drawing/2014/main" id="{5BAFCF6A-59C3-48CF-8ED1-ABA355BF603E}"/>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矩形 63">
                <a:extLst>
                  <a:ext uri="{FF2B5EF4-FFF2-40B4-BE49-F238E27FC236}">
                    <a16:creationId xmlns:a16="http://schemas.microsoft.com/office/drawing/2014/main" id="{D8D58B5E-332B-4DE9-AB80-F7BBB9708C50}"/>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4">
                <a:extLst>
                  <a:ext uri="{FF2B5EF4-FFF2-40B4-BE49-F238E27FC236}">
                    <a16:creationId xmlns:a16="http://schemas.microsoft.com/office/drawing/2014/main" id="{388036CC-520E-4846-BFBD-56A52FBB4F3C}"/>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8">
              <a:extLst>
                <a:ext uri="{FF2B5EF4-FFF2-40B4-BE49-F238E27FC236}">
                  <a16:creationId xmlns:a16="http://schemas.microsoft.com/office/drawing/2014/main" id="{11C884AF-1D17-44BF-9679-EBF3FB1DCA46}"/>
                </a:ext>
              </a:extLst>
            </p:cNvPr>
            <p:cNvGrpSpPr/>
            <p:nvPr/>
          </p:nvGrpSpPr>
          <p:grpSpPr>
            <a:xfrm>
              <a:off x="231237" y="6275461"/>
              <a:ext cx="11729526" cy="295422"/>
              <a:chOff x="231237" y="358628"/>
              <a:chExt cx="11729526" cy="295422"/>
            </a:xfrm>
            <a:grpFill/>
          </p:grpSpPr>
          <p:sp>
            <p:nvSpPr>
              <p:cNvPr id="19" name="矩形 19">
                <a:extLst>
                  <a:ext uri="{FF2B5EF4-FFF2-40B4-BE49-F238E27FC236}">
                    <a16:creationId xmlns:a16="http://schemas.microsoft.com/office/drawing/2014/main" id="{142C36D3-158F-4E8B-95AF-D723174F163A}"/>
                  </a:ext>
                </a:extLst>
              </p:cNvPr>
              <p:cNvSpPr/>
              <p:nvPr/>
            </p:nvSpPr>
            <p:spPr>
              <a:xfrm>
                <a:off x="75096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20">
                <a:extLst>
                  <a:ext uri="{FF2B5EF4-FFF2-40B4-BE49-F238E27FC236}">
                    <a16:creationId xmlns:a16="http://schemas.microsoft.com/office/drawing/2014/main" id="{D65AC4D3-23C7-47F6-B895-0F2075B2D360}"/>
                  </a:ext>
                </a:extLst>
              </p:cNvPr>
              <p:cNvSpPr/>
              <p:nvPr/>
            </p:nvSpPr>
            <p:spPr>
              <a:xfrm>
                <a:off x="127070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1">
                <a:extLst>
                  <a:ext uri="{FF2B5EF4-FFF2-40B4-BE49-F238E27FC236}">
                    <a16:creationId xmlns:a16="http://schemas.microsoft.com/office/drawing/2014/main" id="{CD34C826-916F-4857-9532-86A7A938743A}"/>
                  </a:ext>
                </a:extLst>
              </p:cNvPr>
              <p:cNvSpPr/>
              <p:nvPr/>
            </p:nvSpPr>
            <p:spPr>
              <a:xfrm>
                <a:off x="179043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2">
                <a:extLst>
                  <a:ext uri="{FF2B5EF4-FFF2-40B4-BE49-F238E27FC236}">
                    <a16:creationId xmlns:a16="http://schemas.microsoft.com/office/drawing/2014/main" id="{427CBBF0-8706-4C80-9DD4-C3BD769ED108}"/>
                  </a:ext>
                </a:extLst>
              </p:cNvPr>
              <p:cNvSpPr/>
              <p:nvPr/>
            </p:nvSpPr>
            <p:spPr>
              <a:xfrm>
                <a:off x="231016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3">
                <a:extLst>
                  <a:ext uri="{FF2B5EF4-FFF2-40B4-BE49-F238E27FC236}">
                    <a16:creationId xmlns:a16="http://schemas.microsoft.com/office/drawing/2014/main" id="{5C3268FF-B111-4E10-AA2F-D8161E1F2A03}"/>
                  </a:ext>
                </a:extLst>
              </p:cNvPr>
              <p:cNvSpPr/>
              <p:nvPr/>
            </p:nvSpPr>
            <p:spPr>
              <a:xfrm>
                <a:off x="282989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4">
                <a:extLst>
                  <a:ext uri="{FF2B5EF4-FFF2-40B4-BE49-F238E27FC236}">
                    <a16:creationId xmlns:a16="http://schemas.microsoft.com/office/drawing/2014/main" id="{96C8638C-4B69-4BF0-8A84-F35B7C45FEE2}"/>
                  </a:ext>
                </a:extLst>
              </p:cNvPr>
              <p:cNvSpPr/>
              <p:nvPr/>
            </p:nvSpPr>
            <p:spPr>
              <a:xfrm>
                <a:off x="334962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5">
                <a:extLst>
                  <a:ext uri="{FF2B5EF4-FFF2-40B4-BE49-F238E27FC236}">
                    <a16:creationId xmlns:a16="http://schemas.microsoft.com/office/drawing/2014/main" id="{1676D80D-2F70-441F-9FFD-1D0098CB3191}"/>
                  </a:ext>
                </a:extLst>
              </p:cNvPr>
              <p:cNvSpPr/>
              <p:nvPr/>
            </p:nvSpPr>
            <p:spPr>
              <a:xfrm>
                <a:off x="386936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6">
                <a:extLst>
                  <a:ext uri="{FF2B5EF4-FFF2-40B4-BE49-F238E27FC236}">
                    <a16:creationId xmlns:a16="http://schemas.microsoft.com/office/drawing/2014/main" id="{40F65F5C-DD94-4513-BA32-A7A8ED5C20AF}"/>
                  </a:ext>
                </a:extLst>
              </p:cNvPr>
              <p:cNvSpPr/>
              <p:nvPr/>
            </p:nvSpPr>
            <p:spPr>
              <a:xfrm>
                <a:off x="438909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7">
                <a:extLst>
                  <a:ext uri="{FF2B5EF4-FFF2-40B4-BE49-F238E27FC236}">
                    <a16:creationId xmlns:a16="http://schemas.microsoft.com/office/drawing/2014/main" id="{84EA312A-C32A-4633-8AB4-8261D3B232F2}"/>
                  </a:ext>
                </a:extLst>
              </p:cNvPr>
              <p:cNvSpPr/>
              <p:nvPr/>
            </p:nvSpPr>
            <p:spPr>
              <a:xfrm>
                <a:off x="490882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28">
                <a:extLst>
                  <a:ext uri="{FF2B5EF4-FFF2-40B4-BE49-F238E27FC236}">
                    <a16:creationId xmlns:a16="http://schemas.microsoft.com/office/drawing/2014/main" id="{1F99077E-DC27-4FA7-A38B-3B2D79F1EF09}"/>
                  </a:ext>
                </a:extLst>
              </p:cNvPr>
              <p:cNvSpPr/>
              <p:nvPr/>
            </p:nvSpPr>
            <p:spPr>
              <a:xfrm>
                <a:off x="542855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9">
                <a:extLst>
                  <a:ext uri="{FF2B5EF4-FFF2-40B4-BE49-F238E27FC236}">
                    <a16:creationId xmlns:a16="http://schemas.microsoft.com/office/drawing/2014/main" id="{BCE62DF7-D848-4821-965A-1302FAB3BD7E}"/>
                  </a:ext>
                </a:extLst>
              </p:cNvPr>
              <p:cNvSpPr/>
              <p:nvPr/>
            </p:nvSpPr>
            <p:spPr>
              <a:xfrm>
                <a:off x="594828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30">
                <a:extLst>
                  <a:ext uri="{FF2B5EF4-FFF2-40B4-BE49-F238E27FC236}">
                    <a16:creationId xmlns:a16="http://schemas.microsoft.com/office/drawing/2014/main" id="{DEFC1389-8984-4643-A157-DAD2F9A8020B}"/>
                  </a:ext>
                </a:extLst>
              </p:cNvPr>
              <p:cNvSpPr/>
              <p:nvPr/>
            </p:nvSpPr>
            <p:spPr>
              <a:xfrm>
                <a:off x="646802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1">
                <a:extLst>
                  <a:ext uri="{FF2B5EF4-FFF2-40B4-BE49-F238E27FC236}">
                    <a16:creationId xmlns:a16="http://schemas.microsoft.com/office/drawing/2014/main" id="{C6782672-A14D-44B3-B605-052FC6BC9EBF}"/>
                  </a:ext>
                </a:extLst>
              </p:cNvPr>
              <p:cNvSpPr/>
              <p:nvPr/>
            </p:nvSpPr>
            <p:spPr>
              <a:xfrm>
                <a:off x="698775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2">
                <a:extLst>
                  <a:ext uri="{FF2B5EF4-FFF2-40B4-BE49-F238E27FC236}">
                    <a16:creationId xmlns:a16="http://schemas.microsoft.com/office/drawing/2014/main" id="{E2AADCE8-A77D-4792-8C14-E3FFD6B99A2A}"/>
                  </a:ext>
                </a:extLst>
              </p:cNvPr>
              <p:cNvSpPr/>
              <p:nvPr/>
            </p:nvSpPr>
            <p:spPr>
              <a:xfrm>
                <a:off x="750748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3">
                <a:extLst>
                  <a:ext uri="{FF2B5EF4-FFF2-40B4-BE49-F238E27FC236}">
                    <a16:creationId xmlns:a16="http://schemas.microsoft.com/office/drawing/2014/main" id="{34FB64D1-0FB3-4C13-8FC8-6FD8E335CA2A}"/>
                  </a:ext>
                </a:extLst>
              </p:cNvPr>
              <p:cNvSpPr/>
              <p:nvPr/>
            </p:nvSpPr>
            <p:spPr>
              <a:xfrm>
                <a:off x="802721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4">
                <a:extLst>
                  <a:ext uri="{FF2B5EF4-FFF2-40B4-BE49-F238E27FC236}">
                    <a16:creationId xmlns:a16="http://schemas.microsoft.com/office/drawing/2014/main" id="{F6F4B0A1-A076-4706-9F0C-654D279242D0}"/>
                  </a:ext>
                </a:extLst>
              </p:cNvPr>
              <p:cNvSpPr/>
              <p:nvPr/>
            </p:nvSpPr>
            <p:spPr>
              <a:xfrm>
                <a:off x="854694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5">
                <a:extLst>
                  <a:ext uri="{FF2B5EF4-FFF2-40B4-BE49-F238E27FC236}">
                    <a16:creationId xmlns:a16="http://schemas.microsoft.com/office/drawing/2014/main" id="{624BE044-A85B-4E89-B016-F287598C76C7}"/>
                  </a:ext>
                </a:extLst>
              </p:cNvPr>
              <p:cNvSpPr/>
              <p:nvPr/>
            </p:nvSpPr>
            <p:spPr>
              <a:xfrm>
                <a:off x="906668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6">
                <a:extLst>
                  <a:ext uri="{FF2B5EF4-FFF2-40B4-BE49-F238E27FC236}">
                    <a16:creationId xmlns:a16="http://schemas.microsoft.com/office/drawing/2014/main" id="{E934F29C-AE8C-4DBB-A321-F6D8C713FE9A}"/>
                  </a:ext>
                </a:extLst>
              </p:cNvPr>
              <p:cNvSpPr/>
              <p:nvPr/>
            </p:nvSpPr>
            <p:spPr>
              <a:xfrm>
                <a:off x="9586413"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7">
                <a:extLst>
                  <a:ext uri="{FF2B5EF4-FFF2-40B4-BE49-F238E27FC236}">
                    <a16:creationId xmlns:a16="http://schemas.microsoft.com/office/drawing/2014/main" id="{4DF25ABD-6A17-414A-AEA6-AECDF91AE2BC}"/>
                  </a:ext>
                </a:extLst>
              </p:cNvPr>
              <p:cNvSpPr/>
              <p:nvPr/>
            </p:nvSpPr>
            <p:spPr>
              <a:xfrm>
                <a:off x="10106145"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8">
                <a:extLst>
                  <a:ext uri="{FF2B5EF4-FFF2-40B4-BE49-F238E27FC236}">
                    <a16:creationId xmlns:a16="http://schemas.microsoft.com/office/drawing/2014/main" id="{21152C35-20DE-4856-AC72-0C9335A9AC06}"/>
                  </a:ext>
                </a:extLst>
              </p:cNvPr>
              <p:cNvSpPr/>
              <p:nvPr/>
            </p:nvSpPr>
            <p:spPr>
              <a:xfrm>
                <a:off x="1062587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9">
                <a:extLst>
                  <a:ext uri="{FF2B5EF4-FFF2-40B4-BE49-F238E27FC236}">
                    <a16:creationId xmlns:a16="http://schemas.microsoft.com/office/drawing/2014/main" id="{734AB778-197F-4F16-A2FC-7969D2B40BC2}"/>
                  </a:ext>
                </a:extLst>
              </p:cNvPr>
              <p:cNvSpPr/>
              <p:nvPr/>
            </p:nvSpPr>
            <p:spPr>
              <a:xfrm>
                <a:off x="11145609"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40">
                <a:extLst>
                  <a:ext uri="{FF2B5EF4-FFF2-40B4-BE49-F238E27FC236}">
                    <a16:creationId xmlns:a16="http://schemas.microsoft.com/office/drawing/2014/main" id="{1B5E6026-2C47-4EF8-8806-2CBF2D4C04F6}"/>
                  </a:ext>
                </a:extLst>
              </p:cNvPr>
              <p:cNvSpPr/>
              <p:nvPr/>
            </p:nvSpPr>
            <p:spPr>
              <a:xfrm>
                <a:off x="11665341"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1">
                <a:extLst>
                  <a:ext uri="{FF2B5EF4-FFF2-40B4-BE49-F238E27FC236}">
                    <a16:creationId xmlns:a16="http://schemas.microsoft.com/office/drawing/2014/main" id="{67ABED11-7EEB-419C-AC3F-71D9E412BFB1}"/>
                  </a:ext>
                </a:extLst>
              </p:cNvPr>
              <p:cNvSpPr/>
              <p:nvPr/>
            </p:nvSpPr>
            <p:spPr>
              <a:xfrm>
                <a:off x="231237" y="358628"/>
                <a:ext cx="295422" cy="29542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295" name="组合 295">
            <a:extLst>
              <a:ext uri="{FF2B5EF4-FFF2-40B4-BE49-F238E27FC236}">
                <a16:creationId xmlns:a16="http://schemas.microsoft.com/office/drawing/2014/main" id="{E74E1A13-8555-4A8D-9505-AF2404F8E57E}"/>
              </a:ext>
            </a:extLst>
          </p:cNvPr>
          <p:cNvGrpSpPr/>
          <p:nvPr userDrawn="1"/>
        </p:nvGrpSpPr>
        <p:grpSpPr>
          <a:xfrm>
            <a:off x="598714" y="578757"/>
            <a:ext cx="10994571" cy="5700486"/>
            <a:chOff x="3976504" y="1939290"/>
            <a:chExt cx="4096068" cy="1363816"/>
          </a:xfrm>
        </p:grpSpPr>
        <p:sp>
          <p:nvSpPr>
            <p:cNvPr id="296" name="矩形: 圆角 296">
              <a:extLst>
                <a:ext uri="{FF2B5EF4-FFF2-40B4-BE49-F238E27FC236}">
                  <a16:creationId xmlns:a16="http://schemas.microsoft.com/office/drawing/2014/main" id="{F3878FA9-08C1-4369-9591-F22975D84524}"/>
                </a:ext>
              </a:extLst>
            </p:cNvPr>
            <p:cNvSpPr/>
            <p:nvPr/>
          </p:nvSpPr>
          <p:spPr>
            <a:xfrm>
              <a:off x="3976504" y="1939290"/>
              <a:ext cx="4096068" cy="136381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7" name="矩形: 圆角 297">
              <a:extLst>
                <a:ext uri="{FF2B5EF4-FFF2-40B4-BE49-F238E27FC236}">
                  <a16:creationId xmlns:a16="http://schemas.microsoft.com/office/drawing/2014/main" id="{66D85470-FCFB-4E0A-8C2A-1DB71DD81F87}"/>
                </a:ext>
              </a:extLst>
            </p:cNvPr>
            <p:cNvSpPr/>
            <p:nvPr/>
          </p:nvSpPr>
          <p:spPr>
            <a:xfrm>
              <a:off x="4045448" y="1988339"/>
              <a:ext cx="3958181" cy="1260510"/>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99" name="Picture 298">
            <a:extLst>
              <a:ext uri="{FF2B5EF4-FFF2-40B4-BE49-F238E27FC236}">
                <a16:creationId xmlns:a16="http://schemas.microsoft.com/office/drawing/2014/main" id="{3BF7FCF3-AC44-4D78-BE93-B219282EB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31237" y="296614"/>
            <a:ext cx="11434103" cy="6430927"/>
          </a:xfrm>
          <a:prstGeom prst="rect">
            <a:avLst/>
          </a:prstGeom>
        </p:spPr>
      </p:pic>
    </p:spTree>
    <p:extLst>
      <p:ext uri="{BB962C8B-B14F-4D97-AF65-F5344CB8AC3E}">
        <p14:creationId xmlns:p14="http://schemas.microsoft.com/office/powerpoint/2010/main" val="41336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31/3/2023</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633111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314771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315344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49516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31/3/2023</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7119759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31/3/2023</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6272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533212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C3725-42C3-4B3F-890C-934C499845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6E2E8C-AE70-4347-8F10-C136439688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55D25C-40C0-4737-B707-D8AA4D8287C9}"/>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5" name="Footer Placeholder 4">
            <a:extLst>
              <a:ext uri="{FF2B5EF4-FFF2-40B4-BE49-F238E27FC236}">
                <a16:creationId xmlns:a16="http://schemas.microsoft.com/office/drawing/2014/main" id="{1A7F7A04-4CAB-4E77-8F16-D636B6FFB7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C39AA5-C3C9-4AA8-9DA4-AADD3AFE8BEB}"/>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1005435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21236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31/3/2023</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80433289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31300857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30714156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
        <p:nvSpPr>
          <p:cNvPr id="7" name="TextBox 6">
            <a:extLst>
              <a:ext uri="{FF2B5EF4-FFF2-40B4-BE49-F238E27FC236}">
                <a16:creationId xmlns:a16="http://schemas.microsoft.com/office/drawing/2014/main" id="{513B3005-989A-4064-A3A2-8F1316801303}"/>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22456810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8249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7763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429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59435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31/3/2023</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21432875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65476-C3B4-4835-87D7-D2189D9ECA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0CA51F-29A7-41D5-A138-4BC59D8677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47717A3-C48E-42C8-8F6A-F4931F7B70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F11529-EA5B-4FEB-9049-4B20D6DF8BD7}"/>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6" name="Footer Placeholder 5">
            <a:extLst>
              <a:ext uri="{FF2B5EF4-FFF2-40B4-BE49-F238E27FC236}">
                <a16:creationId xmlns:a16="http://schemas.microsoft.com/office/drawing/2014/main" id="{76154C90-3EEC-46E1-A31B-1120EFA43A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04D023-EFE6-4D12-9372-84E5AA14DA93}"/>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603390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31/3/2023</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291300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31/3/2023</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F1285DAF-BC7B-4DEA-9336-B1E7E1A835AE}"/>
              </a:ext>
            </a:extLst>
          </p:cNvPr>
          <p:cNvSpPr txBox="1"/>
          <p:nvPr userDrawn="1"/>
        </p:nvSpPr>
        <p:spPr>
          <a:xfrm>
            <a:off x="8248564" y="5910407"/>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solidFill>
                <a:cs typeface="Arial"/>
                <a:sym typeface="Arial"/>
              </a:rPr>
              <a:t>Hương</a:t>
            </a:r>
            <a:r>
              <a:rPr lang="en-US" sz="1200" kern="0" dirty="0">
                <a:solidFill>
                  <a:schemeClr val="tx1"/>
                </a:solidFill>
                <a:cs typeface="Arial"/>
                <a:sym typeface="Arial"/>
              </a:rPr>
              <a:t> </a:t>
            </a:r>
            <a:r>
              <a:rPr lang="en-US" sz="1200" kern="0" dirty="0" err="1">
                <a:solidFill>
                  <a:schemeClr val="tx1"/>
                </a:solidFill>
                <a:cs typeface="Arial"/>
                <a:sym typeface="Arial"/>
              </a:rPr>
              <a:t>Thảo</a:t>
            </a:r>
            <a:r>
              <a:rPr lang="en-US" sz="1200" kern="0" dirty="0">
                <a:solidFill>
                  <a:schemeClr val="tx1"/>
                </a:solidFill>
                <a:cs typeface="Arial"/>
                <a:sym typeface="Arial"/>
              </a:rPr>
              <a:t>: tranthao121004@gmail.com</a:t>
            </a:r>
          </a:p>
        </p:txBody>
      </p:sp>
    </p:spTree>
    <p:extLst>
      <p:ext uri="{BB962C8B-B14F-4D97-AF65-F5344CB8AC3E}">
        <p14:creationId xmlns:p14="http://schemas.microsoft.com/office/powerpoint/2010/main" val="364182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030836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A404991-DC8B-44E9-97DB-783310D506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925B1FBD-A72F-4401-8221-9042861C1EB0}"/>
              </a:ext>
            </a:extLst>
          </p:cNvPr>
          <p:cNvSpPr/>
          <p:nvPr userDrawn="1"/>
        </p:nvSpPr>
        <p:spPr>
          <a:xfrm>
            <a:off x="192910" y="196770"/>
            <a:ext cx="11806177" cy="64644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0F73B100-4B5E-4F9E-8674-58E9344AFC50}"/>
              </a:ext>
            </a:extLst>
          </p:cNvPr>
          <p:cNvSpPr/>
          <p:nvPr userDrawn="1"/>
        </p:nvSpPr>
        <p:spPr>
          <a:xfrm>
            <a:off x="360742" y="344346"/>
            <a:ext cx="11470511" cy="6169306"/>
          </a:xfrm>
          <a:prstGeom prst="rect">
            <a:avLst/>
          </a:prstGeom>
          <a:noFill/>
          <a:ln w="38100">
            <a:solidFill>
              <a:schemeClr val="accent2"/>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45030032"/>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051879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0330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5771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988525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812363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34240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66163-A766-4BCC-A7EC-3A3DEE76EE9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778372-B7BF-4F7C-AA44-8381F20967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D16F1F-9FC8-4C85-8A17-C2734B64E9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076417-11DD-4967-87F0-7673830764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D5B9C7-3B61-4BFC-87AE-1ED75F830E2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88C5AD-0427-4A14-AA59-EB02F0B2EB01}"/>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8" name="Footer Placeholder 7">
            <a:extLst>
              <a:ext uri="{FF2B5EF4-FFF2-40B4-BE49-F238E27FC236}">
                <a16:creationId xmlns:a16="http://schemas.microsoft.com/office/drawing/2014/main" id="{D2D62225-4625-48BE-8E7D-E122EE96A41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622975-2344-4557-BF28-F66951D34048}"/>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40526959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07631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305332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33042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079225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121786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51199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49C3E-9CB5-40F6-8982-082378BEC1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692BBBE-D16A-4EE9-AFB0-C2985EE6C10F}"/>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4" name="Footer Placeholder 3">
            <a:extLst>
              <a:ext uri="{FF2B5EF4-FFF2-40B4-BE49-F238E27FC236}">
                <a16:creationId xmlns:a16="http://schemas.microsoft.com/office/drawing/2014/main" id="{859A07EA-3483-4A68-9C27-C01E9D562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6CEC1F-943B-4727-B68A-872B5BB90A30}"/>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50072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16018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2817535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9CDABF-873C-4EE0-996D-E0CCEC7D2508}"/>
              </a:ext>
            </a:extLst>
          </p:cNvPr>
          <p:cNvSpPr>
            <a:spLocks noGrp="1"/>
          </p:cNvSpPr>
          <p:nvPr>
            <p:ph type="dt" sz="half" idx="10"/>
          </p:nvPr>
        </p:nvSpPr>
        <p:spPr/>
        <p:txBody>
          <a:bodyPr/>
          <a:lstStyle/>
          <a:p>
            <a:fld id="{54709F1E-E27B-4318-837E-69FF7D914C52}" type="datetimeFigureOut">
              <a:rPr lang="en-US" smtClean="0"/>
              <a:t>31/3/2023</a:t>
            </a:fld>
            <a:endParaRPr lang="en-US"/>
          </a:p>
        </p:txBody>
      </p:sp>
      <p:sp>
        <p:nvSpPr>
          <p:cNvPr id="3" name="Footer Placeholder 2">
            <a:extLst>
              <a:ext uri="{FF2B5EF4-FFF2-40B4-BE49-F238E27FC236}">
                <a16:creationId xmlns:a16="http://schemas.microsoft.com/office/drawing/2014/main" id="{B096C57C-4B87-40FF-BC40-22698FC7EB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F099B7-970B-45D5-824C-D1C44642CDB2}"/>
              </a:ext>
            </a:extLst>
          </p:cNvPr>
          <p:cNvSpPr>
            <a:spLocks noGrp="1"/>
          </p:cNvSpPr>
          <p:nvPr>
            <p:ph type="sldNum" sz="quarter" idx="12"/>
          </p:nvPr>
        </p:nvSpPr>
        <p:spPr/>
        <p:txBody>
          <a:bodyPr/>
          <a:lstStyle/>
          <a:p>
            <a:fld id="{733685A2-47F8-40E7-8385-6E3CA3BB3E36}" type="slidenum">
              <a:rPr lang="en-US" smtClean="0"/>
              <a:t>‹#›</a:t>
            </a:fld>
            <a:endParaRPr lang="en-US"/>
          </a:p>
        </p:txBody>
      </p:sp>
    </p:spTree>
    <p:extLst>
      <p:ext uri="{BB962C8B-B14F-4D97-AF65-F5344CB8AC3E}">
        <p14:creationId xmlns:p14="http://schemas.microsoft.com/office/powerpoint/2010/main" val="3769846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4.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E66189-D615-4AA7-A100-383B659FD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8705E4-B7D9-4E5D-B554-D1079307B1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BF657-3E53-4A8C-BAE6-A3B050A745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09F1E-E27B-4318-837E-69FF7D914C52}" type="datetimeFigureOut">
              <a:rPr lang="en-US" smtClean="0"/>
              <a:t>31/3/2023</a:t>
            </a:fld>
            <a:endParaRPr lang="en-US"/>
          </a:p>
        </p:txBody>
      </p:sp>
      <p:sp>
        <p:nvSpPr>
          <p:cNvPr id="5" name="Footer Placeholder 4">
            <a:extLst>
              <a:ext uri="{FF2B5EF4-FFF2-40B4-BE49-F238E27FC236}">
                <a16:creationId xmlns:a16="http://schemas.microsoft.com/office/drawing/2014/main" id="{99CEF22F-B4A8-4B8D-AA41-C8D469F270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80B05DC-78BF-4345-9B75-DE5234C174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685A2-47F8-40E7-8385-6E3CA3BB3E36}" type="slidenum">
              <a:rPr lang="en-US" smtClean="0"/>
              <a:t>‹#›</a:t>
            </a:fld>
            <a:endParaRPr lang="en-US"/>
          </a:p>
        </p:txBody>
      </p:sp>
    </p:spTree>
    <p:extLst>
      <p:ext uri="{BB962C8B-B14F-4D97-AF65-F5344CB8AC3E}">
        <p14:creationId xmlns:p14="http://schemas.microsoft.com/office/powerpoint/2010/main" val="4155679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73" r:id="rId8"/>
    <p:sldLayoutId id="2147483672" r:id="rId9"/>
    <p:sldLayoutId id="2147483671" r:id="rId10"/>
    <p:sldLayoutId id="2147483656" r:id="rId11"/>
    <p:sldLayoutId id="2147483657" r:id="rId12"/>
    <p:sldLayoutId id="2147483658" r:id="rId13"/>
    <p:sldLayoutId id="2147483659" r:id="rId14"/>
    <p:sldLayoutId id="2147483667" r:id="rId15"/>
    <p:sldLayoutId id="2147483668"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F383B8D6-6D64-42F8-B099-46637503E9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endParaRPr lang="zh-CN" altLang="en-US"/>
          </a:p>
        </p:txBody>
      </p:sp>
      <p:sp>
        <p:nvSpPr>
          <p:cNvPr id="4" name="日期占位符 3">
            <a:extLst>
              <a:ext uri="{FF2B5EF4-FFF2-40B4-BE49-F238E27FC236}">
                <a16:creationId xmlns:a16="http://schemas.microsoft.com/office/drawing/2014/main" id="{4F0B52D4-A5AA-490B-94DC-6C9A4B809C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FC0D09-FF84-41EF-9502-4B06F5B22DA9}" type="datetimeFigureOut">
              <a:rPr lang="zh-CN" altLang="en-US" smtClean="0"/>
              <a:t>2023/3/31</a:t>
            </a:fld>
            <a:endParaRPr lang="zh-CN" altLang="en-US"/>
          </a:p>
        </p:txBody>
      </p:sp>
      <p:sp>
        <p:nvSpPr>
          <p:cNvPr id="5" name="页脚占位符 4">
            <a:extLst>
              <a:ext uri="{FF2B5EF4-FFF2-40B4-BE49-F238E27FC236}">
                <a16:creationId xmlns:a16="http://schemas.microsoft.com/office/drawing/2014/main" id="{33ECD382-DE7A-41EC-A2B8-F512867BC0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E5C382D7-E90C-4968-B4E9-45330DDF92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229B82-0AE0-4FE3-9B81-05A81B8C17E4}" type="slidenum">
              <a:rPr lang="zh-CN" altLang="en-US" smtClean="0"/>
              <a:t>‹#›</a:t>
            </a:fld>
            <a:endParaRPr lang="zh-CN" altLang="en-US"/>
          </a:p>
        </p:txBody>
      </p:sp>
      <p:pic>
        <p:nvPicPr>
          <p:cNvPr id="19" name="Picture 18">
            <a:extLst>
              <a:ext uri="{FF2B5EF4-FFF2-40B4-BE49-F238E27FC236}">
                <a16:creationId xmlns:a16="http://schemas.microsoft.com/office/drawing/2014/main" id="{9B6A0C26-40C8-4187-B66F-E29D356D53D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13630" y="-3791909"/>
            <a:ext cx="1771856" cy="1417417"/>
          </a:xfrm>
          <a:prstGeom prst="rect">
            <a:avLst/>
          </a:prstGeom>
        </p:spPr>
      </p:pic>
      <p:pic>
        <p:nvPicPr>
          <p:cNvPr id="20" name="Picture 19">
            <a:extLst>
              <a:ext uri="{FF2B5EF4-FFF2-40B4-BE49-F238E27FC236}">
                <a16:creationId xmlns:a16="http://schemas.microsoft.com/office/drawing/2014/main" id="{3396A4EC-0D88-4A3E-9050-6B43835EFE6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20834964" y="-3791910"/>
            <a:ext cx="1771856" cy="1417417"/>
          </a:xfrm>
          <a:prstGeom prst="rect">
            <a:avLst/>
          </a:prstGeom>
        </p:spPr>
      </p:pic>
      <p:pic>
        <p:nvPicPr>
          <p:cNvPr id="21" name="Picture 20">
            <a:extLst>
              <a:ext uri="{FF2B5EF4-FFF2-40B4-BE49-F238E27FC236}">
                <a16:creationId xmlns:a16="http://schemas.microsoft.com/office/drawing/2014/main" id="{F1C494CF-1EB0-4239-8FBD-C0A7DC0CED2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1199558" y="14902491"/>
            <a:ext cx="1771856" cy="1417417"/>
          </a:xfrm>
          <a:prstGeom prst="rect">
            <a:avLst/>
          </a:prstGeom>
        </p:spPr>
      </p:pic>
      <p:pic>
        <p:nvPicPr>
          <p:cNvPr id="22" name="Picture 21">
            <a:extLst>
              <a:ext uri="{FF2B5EF4-FFF2-40B4-BE49-F238E27FC236}">
                <a16:creationId xmlns:a16="http://schemas.microsoft.com/office/drawing/2014/main" id="{FEC72C76-CB78-43A8-A6CC-9ADD604C3CD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949036" y="14902490"/>
            <a:ext cx="1771856" cy="1417417"/>
          </a:xfrm>
          <a:prstGeom prst="rect">
            <a:avLst/>
          </a:prstGeom>
        </p:spPr>
      </p:pic>
      <p:sp>
        <p:nvSpPr>
          <p:cNvPr id="25" name="Rectangle 24">
            <a:extLst>
              <a:ext uri="{FF2B5EF4-FFF2-40B4-BE49-F238E27FC236}">
                <a16:creationId xmlns:a16="http://schemas.microsoft.com/office/drawing/2014/main" id="{76F7DF52-5EBF-4D6B-93F6-F4A9E2627FBF}"/>
              </a:ext>
            </a:extLst>
          </p:cNvPr>
          <p:cNvSpPr/>
          <p:nvPr userDrawn="1"/>
        </p:nvSpPr>
        <p:spPr>
          <a:xfrm rot="5400000" flipH="1">
            <a:off x="11793068" y="6303681"/>
            <a:ext cx="550151" cy="261610"/>
          </a:xfrm>
          <a:prstGeom prst="rect">
            <a:avLst/>
          </a:prstGeom>
          <a:noFill/>
        </p:spPr>
        <p:txBody>
          <a:bodyPr wrap="none" lIns="91440" tIns="45720" rIns="91440" bIns="45720">
            <a:spAutoFit/>
          </a:bodyPr>
          <a:lstStyle/>
          <a:p>
            <a:pPr algn="ctr"/>
            <a:r>
              <a:rPr lang="en-US" sz="1050" b="0" cap="none" spc="0">
                <a:ln w="0"/>
                <a:solidFill>
                  <a:schemeClr val="accent4">
                    <a:lumMod val="20000"/>
                    <a:lumOff val="80000"/>
                  </a:schemeClr>
                </a:solidFill>
                <a:effectLst/>
                <a:latin typeface="UTM Avo" panose="02040603050506020204" pitchFamily="18" charset="0"/>
              </a:rPr>
              <a:t>KTUTS</a:t>
            </a:r>
          </a:p>
        </p:txBody>
      </p:sp>
    </p:spTree>
    <p:extLst>
      <p:ext uri="{BB962C8B-B14F-4D97-AF65-F5344CB8AC3E}">
        <p14:creationId xmlns:p14="http://schemas.microsoft.com/office/powerpoint/2010/main" val="1045835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0" r:id="rId3"/>
    <p:sldLayoutId id="2147483669" r:id="rId4"/>
    <p:sldLayoutId id="2147483663" r:id="rId5"/>
    <p:sldLayoutId id="2147483665" r:id="rId6"/>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31/3/2023</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
        <p:nvSpPr>
          <p:cNvPr id="8" name="TextBox 7">
            <a:extLst>
              <a:ext uri="{FF2B5EF4-FFF2-40B4-BE49-F238E27FC236}">
                <a16:creationId xmlns:a16="http://schemas.microsoft.com/office/drawing/2014/main" id="{C0E103C9-1932-4B3D-B1A4-7EEDAA6CB569}"/>
              </a:ext>
            </a:extLst>
          </p:cNvPr>
          <p:cNvSpPr txBox="1"/>
          <p:nvPr userDrawn="1"/>
        </p:nvSpPr>
        <p:spPr>
          <a:xfrm>
            <a:off x="9250680" y="4723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160686425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2023/3/31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08373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11.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2.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1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03.png"/><Relationship Id="rId4" Type="http://schemas.microsoft.com/office/2007/relationships/hdphoto" Target="../media/hdphoto29.wdp"/></Relationships>
</file>

<file path=ppt/slides/_rels/slide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g"/><Relationship Id="rId1" Type="http://schemas.openxmlformats.org/officeDocument/2006/relationships/slideLayout" Target="../slideLayouts/slideLayout7.xml"/><Relationship Id="rId4" Type="http://schemas.microsoft.com/office/2007/relationships/hdphoto" Target="../media/hdphoto29.wdp"/></Relationships>
</file>

<file path=ppt/slides/_rels/slide16.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control" Target="../activeX/activeX3.xml"/><Relationship Id="rId7" Type="http://schemas.openxmlformats.org/officeDocument/2006/relationships/image" Target="../media/image101.jpg"/><Relationship Id="rId2" Type="http://schemas.openxmlformats.org/officeDocument/2006/relationships/control" Target="../activeX/activeX2.xml"/><Relationship Id="rId1" Type="http://schemas.openxmlformats.org/officeDocument/2006/relationships/control" Target="../activeX/activeX1.xml"/><Relationship Id="rId6" Type="http://schemas.openxmlformats.org/officeDocument/2006/relationships/slideLayout" Target="../slideLayouts/slideLayout7.xml"/><Relationship Id="rId5" Type="http://schemas.openxmlformats.org/officeDocument/2006/relationships/control" Target="../activeX/activeX5.xml"/><Relationship Id="rId4" Type="http://schemas.openxmlformats.org/officeDocument/2006/relationships/control" Target="../activeX/activeX4.xml"/><Relationship Id="rId9" Type="http://schemas.openxmlformats.org/officeDocument/2006/relationships/image" Target="../media/image105.wmf"/></Relationships>
</file>

<file path=ppt/slides/_rels/slide1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control" Target="../activeX/activeX8.xml"/><Relationship Id="rId7" Type="http://schemas.openxmlformats.org/officeDocument/2006/relationships/image" Target="../media/image101.jpg"/><Relationship Id="rId2" Type="http://schemas.openxmlformats.org/officeDocument/2006/relationships/control" Target="../activeX/activeX7.xml"/><Relationship Id="rId1" Type="http://schemas.openxmlformats.org/officeDocument/2006/relationships/control" Target="../activeX/activeX6.xml"/><Relationship Id="rId6" Type="http://schemas.openxmlformats.org/officeDocument/2006/relationships/slideLayout" Target="../slideLayouts/slideLayout7.xml"/><Relationship Id="rId5" Type="http://schemas.openxmlformats.org/officeDocument/2006/relationships/control" Target="../activeX/activeX10.xml"/><Relationship Id="rId4" Type="http://schemas.openxmlformats.org/officeDocument/2006/relationships/control" Target="../activeX/activeX9.xml"/><Relationship Id="rId9" Type="http://schemas.openxmlformats.org/officeDocument/2006/relationships/image" Target="../media/image105.wmf"/></Relationships>
</file>

<file path=ppt/slides/_rels/slide18.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control" Target="../activeX/activeX13.xml"/><Relationship Id="rId7" Type="http://schemas.openxmlformats.org/officeDocument/2006/relationships/slideLayout" Target="../slideLayouts/slideLayout7.xml"/><Relationship Id="rId2" Type="http://schemas.openxmlformats.org/officeDocument/2006/relationships/control" Target="../activeX/activeX12.xml"/><Relationship Id="rId1" Type="http://schemas.openxmlformats.org/officeDocument/2006/relationships/control" Target="../activeX/activeX11.xml"/><Relationship Id="rId6" Type="http://schemas.openxmlformats.org/officeDocument/2006/relationships/control" Target="../activeX/activeX16.xml"/><Relationship Id="rId5" Type="http://schemas.openxmlformats.org/officeDocument/2006/relationships/control" Target="../activeX/activeX15.xml"/><Relationship Id="rId10" Type="http://schemas.openxmlformats.org/officeDocument/2006/relationships/image" Target="../media/image105.wmf"/><Relationship Id="rId4" Type="http://schemas.openxmlformats.org/officeDocument/2006/relationships/control" Target="../activeX/activeX14.xml"/><Relationship Id="rId9" Type="http://schemas.openxmlformats.org/officeDocument/2006/relationships/image" Target="../media/image104.png"/></Relationships>
</file>

<file path=ppt/slides/_rels/slide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20.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5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0.xml"/></Relationships>
</file>

<file path=ppt/slides/_rels/slide2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10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sv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png"/><Relationship Id="rId14" Type="http://schemas.openxmlformats.org/officeDocument/2006/relationships/image" Target="../media/image61.sv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3.xml.rels><?xml version="1.0" encoding="UTF-8" standalone="yes"?>
<Relationships xmlns="http://schemas.openxmlformats.org/package/2006/relationships"><Relationship Id="rId8" Type="http://schemas.openxmlformats.org/officeDocument/2006/relationships/image" Target="../media/image64.png"/><Relationship Id="rId13" Type="http://schemas.microsoft.com/office/2007/relationships/hdphoto" Target="../media/hdphoto5.wdp"/><Relationship Id="rId18" Type="http://schemas.openxmlformats.org/officeDocument/2006/relationships/image" Target="../media/image69.png"/><Relationship Id="rId26" Type="http://schemas.openxmlformats.org/officeDocument/2006/relationships/image" Target="../media/image73.png"/><Relationship Id="rId3" Type="http://schemas.openxmlformats.org/officeDocument/2006/relationships/slideLayout" Target="../slideLayouts/slideLayout23.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66.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2.MP3"/><Relationship Id="rId16" Type="http://schemas.openxmlformats.org/officeDocument/2006/relationships/image" Target="../media/image68.png"/><Relationship Id="rId20" Type="http://schemas.openxmlformats.org/officeDocument/2006/relationships/image" Target="../media/image70.png"/><Relationship Id="rId29" Type="http://schemas.microsoft.com/office/2007/relationships/hdphoto" Target="../media/hdphoto13.wdp"/><Relationship Id="rId1" Type="http://schemas.microsoft.com/office/2007/relationships/media" Target="../media/media2.MP3"/><Relationship Id="rId6" Type="http://schemas.openxmlformats.org/officeDocument/2006/relationships/image" Target="../media/image63.png"/><Relationship Id="rId11" Type="http://schemas.microsoft.com/office/2007/relationships/hdphoto" Target="../media/hdphoto4.wdp"/><Relationship Id="rId24" Type="http://schemas.openxmlformats.org/officeDocument/2006/relationships/image" Target="../media/image72.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74.png"/><Relationship Id="rId10" Type="http://schemas.openxmlformats.org/officeDocument/2006/relationships/image" Target="../media/image65.png"/><Relationship Id="rId19" Type="http://schemas.microsoft.com/office/2007/relationships/hdphoto" Target="../media/hdphoto8.wdp"/><Relationship Id="rId31" Type="http://schemas.openxmlformats.org/officeDocument/2006/relationships/image" Target="../media/image76.png"/><Relationship Id="rId4" Type="http://schemas.openxmlformats.org/officeDocument/2006/relationships/image" Target="../media/image62.jpeg"/><Relationship Id="rId9" Type="http://schemas.microsoft.com/office/2007/relationships/hdphoto" Target="../media/hdphoto3.wdp"/><Relationship Id="rId14" Type="http://schemas.openxmlformats.org/officeDocument/2006/relationships/image" Target="../media/image67.png"/><Relationship Id="rId22" Type="http://schemas.openxmlformats.org/officeDocument/2006/relationships/image" Target="../media/image71.png"/><Relationship Id="rId27" Type="http://schemas.microsoft.com/office/2007/relationships/hdphoto" Target="../media/hdphoto12.wdp"/><Relationship Id="rId30" Type="http://schemas.openxmlformats.org/officeDocument/2006/relationships/image" Target="../media/image75.png"/></Relationships>
</file>

<file path=ppt/slides/_rels/slide3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5" Type="http://schemas.openxmlformats.org/officeDocument/2006/relationships/image" Target="../media/image79.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13" Type="http://schemas.microsoft.com/office/2007/relationships/hdphoto" Target="../media/hdphoto19.wdp"/><Relationship Id="rId18" Type="http://schemas.openxmlformats.org/officeDocument/2006/relationships/image" Target="../media/image86.png"/><Relationship Id="rId26" Type="http://schemas.microsoft.com/office/2007/relationships/hdphoto" Target="../media/hdphoto20.wdp"/><Relationship Id="rId39" Type="http://schemas.openxmlformats.org/officeDocument/2006/relationships/image" Target="../media/image93.png"/><Relationship Id="rId3" Type="http://schemas.openxmlformats.org/officeDocument/2006/relationships/image" Target="../media/image77.jpeg"/><Relationship Id="rId21" Type="http://schemas.openxmlformats.org/officeDocument/2006/relationships/slide" Target="slide7.xml"/><Relationship Id="rId34" Type="http://schemas.openxmlformats.org/officeDocument/2006/relationships/image" Target="../media/image91.png"/><Relationship Id="rId42" Type="http://schemas.microsoft.com/office/2007/relationships/hdphoto" Target="../media/hdphoto25.wdp"/><Relationship Id="rId47" Type="http://schemas.openxmlformats.org/officeDocument/2006/relationships/image" Target="../media/image97.png"/><Relationship Id="rId7" Type="http://schemas.microsoft.com/office/2007/relationships/hdphoto" Target="../media/hdphoto16.wdp"/><Relationship Id="rId12" Type="http://schemas.openxmlformats.org/officeDocument/2006/relationships/image" Target="../media/image84.png"/><Relationship Id="rId17" Type="http://schemas.microsoft.com/office/2007/relationships/hdphoto" Target="../media/hdphoto9.wdp"/><Relationship Id="rId25" Type="http://schemas.openxmlformats.org/officeDocument/2006/relationships/image" Target="../media/image88.png"/><Relationship Id="rId33" Type="http://schemas.microsoft.com/office/2007/relationships/hdphoto" Target="../media/hdphoto22.wdp"/><Relationship Id="rId38" Type="http://schemas.openxmlformats.org/officeDocument/2006/relationships/image" Target="../media/image92.png"/><Relationship Id="rId46" Type="http://schemas.microsoft.com/office/2007/relationships/hdphoto" Target="../media/hdphoto27.wdp"/><Relationship Id="rId2" Type="http://schemas.openxmlformats.org/officeDocument/2006/relationships/notesSlide" Target="../notesSlides/notesSlide2.xml"/><Relationship Id="rId16" Type="http://schemas.openxmlformats.org/officeDocument/2006/relationships/image" Target="../media/image70.png"/><Relationship Id="rId20" Type="http://schemas.openxmlformats.org/officeDocument/2006/relationships/image" Target="../media/image87.png"/><Relationship Id="rId29" Type="http://schemas.microsoft.com/office/2007/relationships/hdphoto" Target="../media/hdphoto21.wdp"/><Relationship Id="rId41" Type="http://schemas.openxmlformats.org/officeDocument/2006/relationships/image" Target="../media/image94.png"/><Relationship Id="rId1" Type="http://schemas.openxmlformats.org/officeDocument/2006/relationships/slideLayout" Target="../slideLayouts/slideLayout23.xml"/><Relationship Id="rId6" Type="http://schemas.openxmlformats.org/officeDocument/2006/relationships/image" Target="../media/image81.png"/><Relationship Id="rId11" Type="http://schemas.microsoft.com/office/2007/relationships/hdphoto" Target="../media/hdphoto18.wdp"/><Relationship Id="rId24" Type="http://schemas.openxmlformats.org/officeDocument/2006/relationships/slide" Target="slide9.xml"/><Relationship Id="rId32" Type="http://schemas.openxmlformats.org/officeDocument/2006/relationships/image" Target="../media/image90.png"/><Relationship Id="rId37" Type="http://schemas.microsoft.com/office/2007/relationships/hdphoto" Target="../media/hdphoto12.wdp"/><Relationship Id="rId40" Type="http://schemas.microsoft.com/office/2007/relationships/hdphoto" Target="../media/hdphoto24.wdp"/><Relationship Id="rId45" Type="http://schemas.openxmlformats.org/officeDocument/2006/relationships/image" Target="../media/image96.png"/><Relationship Id="rId5" Type="http://schemas.microsoft.com/office/2007/relationships/hdphoto" Target="../media/hdphoto15.wdp"/><Relationship Id="rId15" Type="http://schemas.openxmlformats.org/officeDocument/2006/relationships/slide" Target="slide6.xml"/><Relationship Id="rId23" Type="http://schemas.microsoft.com/office/2007/relationships/hdphoto" Target="../media/hdphoto8.wdp"/><Relationship Id="rId28" Type="http://schemas.openxmlformats.org/officeDocument/2006/relationships/image" Target="../media/image89.png"/><Relationship Id="rId36" Type="http://schemas.openxmlformats.org/officeDocument/2006/relationships/image" Target="../media/image73.png"/><Relationship Id="rId49" Type="http://schemas.openxmlformats.org/officeDocument/2006/relationships/slide" Target="slide23.xml"/><Relationship Id="rId10" Type="http://schemas.openxmlformats.org/officeDocument/2006/relationships/image" Target="../media/image83.png"/><Relationship Id="rId19" Type="http://schemas.openxmlformats.org/officeDocument/2006/relationships/slide" Target="slide8.xml"/><Relationship Id="rId31" Type="http://schemas.microsoft.com/office/2007/relationships/hdphoto" Target="../media/hdphoto11.wdp"/><Relationship Id="rId44" Type="http://schemas.microsoft.com/office/2007/relationships/hdphoto" Target="../media/hdphoto26.wdp"/><Relationship Id="rId4" Type="http://schemas.openxmlformats.org/officeDocument/2006/relationships/image" Target="../media/image80.png"/><Relationship Id="rId9" Type="http://schemas.microsoft.com/office/2007/relationships/hdphoto" Target="../media/hdphoto17.wdp"/><Relationship Id="rId14" Type="http://schemas.openxmlformats.org/officeDocument/2006/relationships/image" Target="../media/image85.png"/><Relationship Id="rId22" Type="http://schemas.openxmlformats.org/officeDocument/2006/relationships/image" Target="../media/image69.png"/><Relationship Id="rId27" Type="http://schemas.openxmlformats.org/officeDocument/2006/relationships/slide" Target="slide10.xml"/><Relationship Id="rId30" Type="http://schemas.openxmlformats.org/officeDocument/2006/relationships/image" Target="../media/image72.png"/><Relationship Id="rId35" Type="http://schemas.microsoft.com/office/2007/relationships/hdphoto" Target="../media/hdphoto23.wdp"/><Relationship Id="rId43" Type="http://schemas.openxmlformats.org/officeDocument/2006/relationships/image" Target="../media/image95.png"/><Relationship Id="rId48" Type="http://schemas.microsoft.com/office/2007/relationships/hdphoto" Target="../media/hdphoto28.wdp"/><Relationship Id="rId8" Type="http://schemas.openxmlformats.org/officeDocument/2006/relationships/image" Target="../media/image82.png"/></Relationships>
</file>

<file path=ppt/slides/_rels/slide6.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8.jpe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78.png"/><Relationship Id="rId7" Type="http://schemas.openxmlformats.org/officeDocument/2006/relationships/image" Target="../media/image99.jpeg"/><Relationship Id="rId2" Type="http://schemas.openxmlformats.org/officeDocument/2006/relationships/image" Target="../media/image77.jpeg"/><Relationship Id="rId1" Type="http://schemas.openxmlformats.org/officeDocument/2006/relationships/slideLayout" Target="../slideLayouts/slideLayout23.xml"/><Relationship Id="rId6" Type="http://schemas.openxmlformats.org/officeDocument/2006/relationships/image" Target="../media/image79.png"/><Relationship Id="rId5" Type="http://schemas.openxmlformats.org/officeDocument/2006/relationships/slide" Target="slide5.xml"/><Relationship Id="rId4" Type="http://schemas.microsoft.com/office/2007/relationships/hdphoto" Target="../media/hdphoto1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5" y="4105302"/>
            <a:ext cx="9336505" cy="2752698"/>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1176" y="1438133"/>
            <a:ext cx="4471253" cy="3106937"/>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3784695" y="-430327"/>
            <a:ext cx="771851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4839069" y="452375"/>
            <a:ext cx="5609768" cy="2862322"/>
          </a:xfrm>
          <a:prstGeom prst="rect">
            <a:avLst/>
          </a:prstGeom>
          <a:noFill/>
        </p:spPr>
        <p:txBody>
          <a:bodyPr wrap="square" rtlCol="0">
            <a:spAutoFit/>
          </a:bodyPr>
          <a:lstStyle/>
          <a:p>
            <a:pPr algn="ct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Chào</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mừng</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con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đến</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với</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Tiếng</a:t>
            </a:r>
            <a:r>
              <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60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Việt</a:t>
            </a:r>
            <a:endParaRPr lang="en-US" sz="60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51967583"/>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4420904" y="675869"/>
            <a:ext cx="6604000" cy="2677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cs typeface="+mn-cs"/>
              </a:rPr>
              <a:t>Bắc thang lên hỏi ông trời</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Mình khối chữ nhật</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Chia thành hai ngăn</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Thực phẩm, rau xanh</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Luôn tươi sạch sẽ</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Đố bé là gì?</a:t>
            </a:r>
            <a:endPar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764868" y="4903685"/>
            <a:ext cx="4813005"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Tủ</a:t>
            </a:r>
            <a:r>
              <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32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lạnh</a:t>
            </a:r>
            <a:endParaRPr kumimoji="0" lang="en-US" sz="32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511146"/>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5" y="4105302"/>
            <a:ext cx="9336505" cy="2752698"/>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81176" y="1438133"/>
            <a:ext cx="4471253" cy="3106937"/>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4898335" y="885681"/>
            <a:ext cx="4919346"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4F03B72-480B-497D-BD67-16D80C5E99EC}"/>
              </a:ext>
            </a:extLst>
          </p:cNvPr>
          <p:cNvSpPr txBox="1"/>
          <p:nvPr/>
        </p:nvSpPr>
        <p:spPr>
          <a:xfrm>
            <a:off x="1820400" y="458320"/>
            <a:ext cx="4281292" cy="1569660"/>
          </a:xfrm>
          <a:prstGeom prst="rect">
            <a:avLst/>
          </a:prstGeom>
          <a:no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Luyện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tập</a:t>
            </a:r>
            <a:r>
              <a:rPr lang="en-US" sz="4800" b="1" dirty="0">
                <a:latin typeface="Times New Roman" panose="02020603050405020304" pitchFamily="18" charset="0"/>
                <a:cs typeface="Times New Roman" panose="02020603050405020304" pitchFamily="18" charset="0"/>
              </a:rPr>
              <a:t> – </a:t>
            </a:r>
            <a:r>
              <a:rPr lang="en-US" sz="4800" b="1" dirty="0" err="1">
                <a:latin typeface="Times New Roman" panose="02020603050405020304" pitchFamily="18" charset="0"/>
                <a:cs typeface="Times New Roman" panose="02020603050405020304" pitchFamily="18" charset="0"/>
              </a:rPr>
              <a:t>Tuần</a:t>
            </a:r>
            <a:r>
              <a:rPr lang="en-US" sz="4800" b="1" dirty="0">
                <a:latin typeface="Times New Roman" panose="02020603050405020304" pitchFamily="18" charset="0"/>
                <a:cs typeface="Times New Roman" panose="02020603050405020304" pitchFamily="18" charset="0"/>
              </a:rPr>
              <a:t> 29</a:t>
            </a:r>
          </a:p>
        </p:txBody>
      </p:sp>
      <p:sp>
        <p:nvSpPr>
          <p:cNvPr id="6" name="TextBox 5">
            <a:extLst>
              <a:ext uri="{FF2B5EF4-FFF2-40B4-BE49-F238E27FC236}">
                <a16:creationId xmlns:a16="http://schemas.microsoft.com/office/drawing/2014/main" id="{E086D956-E91D-4B92-9AE3-9563E1120D66}"/>
              </a:ext>
            </a:extLst>
          </p:cNvPr>
          <p:cNvSpPr txBox="1"/>
          <p:nvPr/>
        </p:nvSpPr>
        <p:spPr>
          <a:xfrm>
            <a:off x="5216342" y="1965506"/>
            <a:ext cx="5451658" cy="2308324"/>
          </a:xfrm>
          <a:prstGeom prst="rect">
            <a:avLst/>
          </a:prstGeom>
          <a:noFill/>
        </p:spPr>
        <p:txBody>
          <a:bodyPr wrap="square" rtlCol="0">
            <a:spAutoFit/>
          </a:bodyPr>
          <a:lstStyle/>
          <a:p>
            <a:pPr algn="ct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a:p>
            <a:pPr algn="ct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dùng</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( 90)</a:t>
            </a:r>
          </a:p>
        </p:txBody>
      </p:sp>
    </p:spTree>
    <p:extLst>
      <p:ext uri="{BB962C8B-B14F-4D97-AF65-F5344CB8AC3E}">
        <p14:creationId xmlns:p14="http://schemas.microsoft.com/office/powerpoint/2010/main" val="92845688"/>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6" y="5583050"/>
            <a:ext cx="5567364" cy="1274950"/>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496" y="3642852"/>
            <a:ext cx="4471253" cy="1838799"/>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3784695" y="-430327"/>
            <a:ext cx="771851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1955588" y="927219"/>
            <a:ext cx="828082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YÊU CẦU CẦN ĐẠT</a:t>
            </a:r>
          </a:p>
          <a:p>
            <a:pPr marL="571500" marR="0" lvl="0" indent="-571500" defTabSz="914400" rtl="0" eaLnBrk="1" fontAlgn="auto" latinLnBrk="0" hangingPunct="1">
              <a:lnSpc>
                <a:spcPct val="100000"/>
              </a:lnSpc>
              <a:spcBef>
                <a:spcPts val="0"/>
              </a:spcBef>
              <a:spcAft>
                <a:spcPts val="0"/>
              </a:spcAft>
              <a:buClrTx/>
              <a:buSzTx/>
              <a:buFontTx/>
              <a:buChar char="-"/>
              <a:tabLst/>
              <a:defRPr/>
            </a:pP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Phát</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triển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kĩ</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năng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tả</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một</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dùng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endPar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71500" marR="0" lvl="0" indent="-571500"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Nắm</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công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dụng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cách</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bảo</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quản</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đồ</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dùng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gia</a:t>
            </a:r>
            <a:r>
              <a:rPr lang="en-US" sz="4400" dirty="0">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dirty="0" err="1">
                <a:solidFill>
                  <a:srgbClr val="F77354"/>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đình</a:t>
            </a:r>
            <a:endPar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69975615"/>
      </p:ext>
    </p:extLst>
  </p:cSld>
  <p:clrMapOvr>
    <a:masterClrMapping/>
  </p:clrMapOvr>
  <mc:AlternateContent xmlns:mc="http://schemas.openxmlformats.org/markup-compatibility/2006">
    <mc:Choice xmlns:p14="http://schemas.microsoft.com/office/powerpoint/2010/main" Requires="p14">
      <p:transition spd="slow" p14:dur="1500">
        <p14:vortex dir="r"/>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5">
            <a:extLst>
              <a:ext uri="{FF2B5EF4-FFF2-40B4-BE49-F238E27FC236}">
                <a16:creationId xmlns:a16="http://schemas.microsoft.com/office/drawing/2014/main" id="{0939B23B-4DFF-42CB-9191-FD1090204695}"/>
              </a:ext>
            </a:extLst>
          </p:cNvPr>
          <p:cNvGrpSpPr/>
          <p:nvPr/>
        </p:nvGrpSpPr>
        <p:grpSpPr>
          <a:xfrm>
            <a:off x="700618" y="454853"/>
            <a:ext cx="10841212" cy="45709"/>
            <a:chOff x="-2655131" y="939542"/>
            <a:chExt cx="10843722" cy="45719"/>
          </a:xfrm>
        </p:grpSpPr>
        <p:sp>
          <p:nvSpPr>
            <p:cNvPr id="5" name="矩形 6">
              <a:extLst>
                <a:ext uri="{FF2B5EF4-FFF2-40B4-BE49-F238E27FC236}">
                  <a16:creationId xmlns:a16="http://schemas.microsoft.com/office/drawing/2014/main" id="{462A8CFC-5FF4-49C0-9FB6-9C3EE4788DBF}"/>
                </a:ext>
              </a:extLst>
            </p:cNvPr>
            <p:cNvSpPr/>
            <p:nvPr/>
          </p:nvSpPr>
          <p:spPr>
            <a:xfrm>
              <a:off x="4191718"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E0562A"/>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sp>
          <p:nvSpPr>
            <p:cNvPr id="6" name="矩形 9">
              <a:extLst>
                <a:ext uri="{FF2B5EF4-FFF2-40B4-BE49-F238E27FC236}">
                  <a16:creationId xmlns:a16="http://schemas.microsoft.com/office/drawing/2014/main" id="{524B81EA-4635-45D4-8256-7B5D18791567}"/>
                </a:ext>
              </a:extLst>
            </p:cNvPr>
            <p:cNvSpPr/>
            <p:nvPr/>
          </p:nvSpPr>
          <p:spPr>
            <a:xfrm>
              <a:off x="-2655131" y="939542"/>
              <a:ext cx="3996873" cy="45719"/>
            </a:xfrm>
            <a:prstGeom prst="rect">
              <a:avLst/>
            </a:prstGeom>
            <a:solidFill>
              <a:srgbClr val="EECA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E0562A"/>
                </a:solidFill>
                <a:effectLst/>
                <a:uLnTx/>
                <a:uFillTx/>
                <a:latin typeface=".黑体-日本语" panose="02000500000000000000" pitchFamily="2" charset="-122"/>
                <a:ea typeface=".黑体-日本语" panose="02000500000000000000" pitchFamily="2" charset="-122"/>
                <a:cs typeface=".黑体-日本语" panose="02000500000000000000" pitchFamily="2" charset="-122"/>
                <a:sym typeface="+mn-lt"/>
              </a:endParaRPr>
            </a:p>
          </p:txBody>
        </p:sp>
      </p:grpSp>
      <p:grpSp>
        <p:nvGrpSpPr>
          <p:cNvPr id="7" name="Group 6">
            <a:extLst>
              <a:ext uri="{FF2B5EF4-FFF2-40B4-BE49-F238E27FC236}">
                <a16:creationId xmlns:a16="http://schemas.microsoft.com/office/drawing/2014/main" id="{746F921A-0B42-4D29-BF16-9A4B340C80C8}"/>
              </a:ext>
            </a:extLst>
          </p:cNvPr>
          <p:cNvGrpSpPr/>
          <p:nvPr/>
        </p:nvGrpSpPr>
        <p:grpSpPr>
          <a:xfrm>
            <a:off x="874556" y="1031667"/>
            <a:ext cx="10901808" cy="4794665"/>
            <a:chOff x="900059" y="764021"/>
            <a:chExt cx="10901808" cy="4794665"/>
          </a:xfrm>
        </p:grpSpPr>
        <p:grpSp>
          <p:nvGrpSpPr>
            <p:cNvPr id="8" name="Group 7">
              <a:extLst>
                <a:ext uri="{FF2B5EF4-FFF2-40B4-BE49-F238E27FC236}">
                  <a16:creationId xmlns:a16="http://schemas.microsoft.com/office/drawing/2014/main" id="{8367061E-7DC7-4592-9195-0F5ACFB2BBB4}"/>
                </a:ext>
              </a:extLst>
            </p:cNvPr>
            <p:cNvGrpSpPr/>
            <p:nvPr/>
          </p:nvGrpSpPr>
          <p:grpSpPr>
            <a:xfrm>
              <a:off x="900059" y="764021"/>
              <a:ext cx="10442888" cy="4794665"/>
              <a:chOff x="948057" y="915721"/>
              <a:chExt cx="10710541" cy="4989780"/>
            </a:xfrm>
          </p:grpSpPr>
          <p:grpSp>
            <p:nvGrpSpPr>
              <p:cNvPr id="11" name="Group 10">
                <a:extLst>
                  <a:ext uri="{FF2B5EF4-FFF2-40B4-BE49-F238E27FC236}">
                    <a16:creationId xmlns:a16="http://schemas.microsoft.com/office/drawing/2014/main" id="{2982E48F-CBD1-4240-B953-520D92074F76}"/>
                  </a:ext>
                </a:extLst>
              </p:cNvPr>
              <p:cNvGrpSpPr/>
              <p:nvPr/>
            </p:nvGrpSpPr>
            <p:grpSpPr>
              <a:xfrm rot="10800000">
                <a:off x="948057" y="915722"/>
                <a:ext cx="10710541" cy="4989777"/>
                <a:chOff x="351005" y="819152"/>
                <a:chExt cx="8381718" cy="4224586"/>
              </a:xfrm>
            </p:grpSpPr>
            <p:pic>
              <p:nvPicPr>
                <p:cNvPr id="16" name="Picture 2">
                  <a:extLst>
                    <a:ext uri="{FF2B5EF4-FFF2-40B4-BE49-F238E27FC236}">
                      <a16:creationId xmlns:a16="http://schemas.microsoft.com/office/drawing/2014/main" id="{A9FEAD17-0617-4EC2-AFF5-C01B9E5FE6DC}"/>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a:off x="352499" y="819152"/>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a:extLst>
                    <a:ext uri="{FF2B5EF4-FFF2-40B4-BE49-F238E27FC236}">
                      <a16:creationId xmlns:a16="http://schemas.microsoft.com/office/drawing/2014/main" id="{C61A7EE6-404A-41DB-9EA7-94A25DB086EF}"/>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710" r="3951"/>
                <a:stretch/>
              </p:blipFill>
              <p:spPr bwMode="auto">
                <a:xfrm flipV="1">
                  <a:off x="351005" y="2924983"/>
                  <a:ext cx="8380224" cy="2118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2" name="Rectangle 11">
                <a:extLst>
                  <a:ext uri="{FF2B5EF4-FFF2-40B4-BE49-F238E27FC236}">
                    <a16:creationId xmlns:a16="http://schemas.microsoft.com/office/drawing/2014/main" id="{82515067-E975-4787-BF66-C7F8410F759A}"/>
                  </a:ext>
                </a:extLst>
              </p:cNvPr>
              <p:cNvSpPr/>
              <p:nvPr/>
            </p:nvSpPr>
            <p:spPr>
              <a:xfrm>
                <a:off x="1587991" y="1349218"/>
                <a:ext cx="10068698" cy="688648"/>
              </a:xfrm>
              <a:prstGeom prst="rect">
                <a:avLst/>
              </a:prstGeom>
            </p:spPr>
            <p:txBody>
              <a:bodyPr wrap="square">
                <a:spAutoFit/>
              </a:bodyPr>
              <a:lstStyle/>
              <a:p>
                <a:pPr marL="0" marR="0" lvl="0" indent="0" algn="l" defTabSz="162481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Thứ</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sáu</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ngày</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8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tháng</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4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năm</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2022</a:t>
                </a:r>
              </a:p>
            </p:txBody>
          </p:sp>
          <p:sp>
            <p:nvSpPr>
              <p:cNvPr id="13" name="Rectangle 12">
                <a:extLst>
                  <a:ext uri="{FF2B5EF4-FFF2-40B4-BE49-F238E27FC236}">
                    <a16:creationId xmlns:a16="http://schemas.microsoft.com/office/drawing/2014/main" id="{A81B35F5-F26F-4EB1-8985-56EBD0636192}"/>
                  </a:ext>
                </a:extLst>
              </p:cNvPr>
              <p:cNvSpPr/>
              <p:nvPr/>
            </p:nvSpPr>
            <p:spPr>
              <a:xfrm>
                <a:off x="4438504" y="2186316"/>
                <a:ext cx="3431938" cy="688648"/>
              </a:xfrm>
              <a:prstGeom prst="rect">
                <a:avLst/>
              </a:prstGeom>
            </p:spPr>
            <p:txBody>
              <a:bodyPr wrap="square">
                <a:spAutoFit/>
              </a:bodyPr>
              <a:lstStyle/>
              <a:p>
                <a:pPr marL="0" marR="0" lvl="0" indent="0" algn="l" defTabSz="1624810" rtl="0" eaLnBrk="1" fontAlgn="auto" latinLnBrk="0" hangingPunct="1">
                  <a:lnSpc>
                    <a:spcPct val="100000"/>
                  </a:lnSpc>
                  <a:spcBef>
                    <a:spcPts val="0"/>
                  </a:spcBef>
                  <a:spcAft>
                    <a:spcPts val="0"/>
                  </a:spcAft>
                  <a:buClrTx/>
                  <a:buSzTx/>
                  <a:buFontTx/>
                  <a:buNone/>
                  <a:tabLst/>
                  <a:defRPr/>
                </a:pP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Luyện</a:t>
                </a:r>
                <a:r>
                  <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rPr>
                  <a:t> </a:t>
                </a:r>
                <a:r>
                  <a:rPr kumimoji="0" lang="en-US" sz="3700" b="1" i="0" u="none" strike="noStrike" kern="1200" cap="none" spc="0" normalizeH="0" baseline="0" noProof="0" dirty="0" err="1">
                    <a:ln>
                      <a:noFill/>
                    </a:ln>
                    <a:solidFill>
                      <a:srgbClr val="660066"/>
                    </a:solidFill>
                    <a:effectLst/>
                    <a:uLnTx/>
                    <a:uFillTx/>
                    <a:latin typeface="HP001 4 hàng" pitchFamily="34" charset="0"/>
                    <a:ea typeface="Arial-Rounded" pitchFamily="34" charset="0"/>
                    <a:cs typeface="Arial-Rounded" pitchFamily="34" charset="0"/>
                  </a:rPr>
                  <a:t>tập</a:t>
                </a:r>
                <a:endParaRPr kumimoji="0" lang="en-US" sz="37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sp>
            <p:nvSpPr>
              <p:cNvPr id="14" name="Rectangle 13">
                <a:extLst>
                  <a:ext uri="{FF2B5EF4-FFF2-40B4-BE49-F238E27FC236}">
                    <a16:creationId xmlns:a16="http://schemas.microsoft.com/office/drawing/2014/main" id="{CDBA5A7A-88A7-45E4-8FE7-26B3A43EE674}"/>
                  </a:ext>
                </a:extLst>
              </p:cNvPr>
              <p:cNvSpPr/>
              <p:nvPr/>
            </p:nvSpPr>
            <p:spPr>
              <a:xfrm>
                <a:off x="3125791" y="2939922"/>
                <a:ext cx="5640971" cy="800753"/>
              </a:xfrm>
              <a:prstGeom prst="rect">
                <a:avLst/>
              </a:prstGeom>
            </p:spPr>
            <p:txBody>
              <a:bodyPr wrap="square">
                <a:spAutoFit/>
              </a:bodyPr>
              <a:lstStyle/>
              <a:p>
                <a:pPr marL="0" marR="0" lvl="0" indent="0" algn="l" defTabSz="162481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660066"/>
                  </a:solidFill>
                  <a:effectLst/>
                  <a:uLnTx/>
                  <a:uFillTx/>
                  <a:latin typeface="HP001 4 hàng" pitchFamily="34" charset="0"/>
                  <a:ea typeface="Arial-Rounded" pitchFamily="34" charset="0"/>
                  <a:cs typeface="Arial-Rounded" pitchFamily="34" charset="0"/>
                </a:endParaRPr>
              </a:p>
            </p:txBody>
          </p:sp>
          <p:cxnSp>
            <p:nvCxnSpPr>
              <p:cNvPr id="15" name="Straight Connector 14">
                <a:extLst>
                  <a:ext uri="{FF2B5EF4-FFF2-40B4-BE49-F238E27FC236}">
                    <a16:creationId xmlns:a16="http://schemas.microsoft.com/office/drawing/2014/main" id="{8194C5D7-DB51-49D0-83B1-777AC1ECE0FB}"/>
                  </a:ext>
                </a:extLst>
              </p:cNvPr>
              <p:cNvCxnSpPr>
                <a:cxnSpLocks/>
              </p:cNvCxnSpPr>
              <p:nvPr/>
            </p:nvCxnSpPr>
            <p:spPr>
              <a:xfrm>
                <a:off x="949967" y="915721"/>
                <a:ext cx="0" cy="4989780"/>
              </a:xfrm>
              <a:prstGeom prst="line">
                <a:avLst/>
              </a:prstGeom>
              <a:noFill/>
              <a:ln w="38100" cap="flat" cmpd="sng" algn="ctr">
                <a:solidFill>
                  <a:srgbClr val="FF0000"/>
                </a:solidFill>
                <a:prstDash val="solid"/>
              </a:ln>
              <a:effectLst/>
            </p:spPr>
          </p:cxnSp>
        </p:grpSp>
        <p:sp>
          <p:nvSpPr>
            <p:cNvPr id="9" name="Shape 233">
              <a:extLst>
                <a:ext uri="{FF2B5EF4-FFF2-40B4-BE49-F238E27FC236}">
                  <a16:creationId xmlns:a16="http://schemas.microsoft.com/office/drawing/2014/main" id="{F5951F47-77D1-42AB-9FF2-09430E22205B}"/>
                </a:ext>
              </a:extLst>
            </p:cNvPr>
            <p:cNvSpPr/>
            <p:nvPr/>
          </p:nvSpPr>
          <p:spPr>
            <a:xfrm>
              <a:off x="953763" y="2499849"/>
              <a:ext cx="10848104" cy="905376"/>
            </a:xfrm>
            <a:prstGeom prst="rect">
              <a:avLst/>
            </a:prstGeom>
            <a:ln w="12700">
              <a:miter lim="400000"/>
            </a:ln>
            <a:extLst>
              <a:ext uri="{C572A759-6A51-4108-AA02-DFA0A04FC94B}">
                <ma14:wrappingTextBoxFlag xmlns:ma14="http://schemas.microsoft.com/office/mac/drawingml/2011/main" xmlns="" val="1"/>
              </a:ext>
            </a:extLst>
          </p:spPr>
          <p:txBody>
            <a:bodyPr wrap="square" lIns="25400" tIns="25400" rIns="25400" bIns="25400" anchor="ctr">
              <a:spAutoFit/>
            </a:bodyPr>
            <a:lstStyle/>
            <a:p>
              <a:pPr marL="0" marR="0" lvl="0" indent="0" algn="ctr" defTabSz="412750" rtl="0" eaLnBrk="1" fontAlgn="auto" latinLnBrk="0" hangingPunct="0">
                <a:lnSpc>
                  <a:spcPct val="150000"/>
                </a:lnSpc>
                <a:spcBef>
                  <a:spcPts val="0"/>
                </a:spcBef>
                <a:spcAft>
                  <a:spcPts val="0"/>
                </a:spcAft>
                <a:buClrTx/>
                <a:buSzTx/>
                <a:buFontTx/>
                <a:buNone/>
                <a:tabLst/>
                <a:defRPr sz="2600" cap="none">
                  <a:solidFill>
                    <a:srgbClr val="717172"/>
                  </a:solidFill>
                  <a:latin typeface="Lato Regular"/>
                  <a:ea typeface="Lato Regular"/>
                  <a:cs typeface="Lato Regular"/>
                  <a:sym typeface="Lato Regular"/>
                </a:defRPr>
              </a:pP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Viết</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đoạn</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văn</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tả</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một</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đồ</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dùng</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trong</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gia</a:t>
              </a:r>
              <a:r>
                <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 </a:t>
              </a:r>
              <a:r>
                <a:rPr kumimoji="0" lang="en-US" sz="3700" b="1" i="0" u="none" strike="noStrike" kern="0" cap="none" spc="0" normalizeH="0" baseline="0" noProof="0" dirty="0" err="1">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rPr>
                <a:t>đình</a:t>
              </a:r>
              <a:endParaRPr kumimoji="0" lang="en-US" sz="3700" b="1" i="0" u="none" strike="noStrike" kern="0" cap="none" spc="0" normalizeH="0" baseline="0" noProof="0" dirty="0">
                <a:ln>
                  <a:noFill/>
                </a:ln>
                <a:solidFill>
                  <a:srgbClr val="660066"/>
                </a:solidFill>
                <a:effectLst/>
                <a:uLnTx/>
                <a:uFillTx/>
                <a:latin typeface="HP001 4 hàng" panose="020B0603050302020204" pitchFamily="34" charset="0"/>
                <a:ea typeface="仓耳玄三M W05" panose="02020400000000000000" pitchFamily="18" charset="-122"/>
                <a:cs typeface="Lato Regular"/>
                <a:sym typeface="Lato Regular"/>
              </a:endParaRPr>
            </a:p>
          </p:txBody>
        </p:sp>
      </p:grpSp>
      <p:sp>
        <p:nvSpPr>
          <p:cNvPr id="18" name="Rectangle: Rounded Corners 17">
            <a:extLst>
              <a:ext uri="{FF2B5EF4-FFF2-40B4-BE49-F238E27FC236}">
                <a16:creationId xmlns:a16="http://schemas.microsoft.com/office/drawing/2014/main" id="{3DBC6AE8-AF3A-4F66-A3EE-2A9A7825BC35}"/>
              </a:ext>
            </a:extLst>
          </p:cNvPr>
          <p:cNvSpPr/>
          <p:nvPr/>
        </p:nvSpPr>
        <p:spPr>
          <a:xfrm>
            <a:off x="9160041" y="5874451"/>
            <a:ext cx="2156471" cy="715089"/>
          </a:xfrm>
          <a:prstGeom prst="roundRect">
            <a:avLst/>
          </a:prstGeom>
          <a:solidFill>
            <a:schemeClr val="bg1"/>
          </a:solidFill>
          <a:ln w="57150">
            <a:solidFill>
              <a:srgbClr val="691816"/>
            </a:solidFill>
            <a:prstDash val="sysDash"/>
          </a:ln>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0"/>
                <a:solidFill>
                  <a:srgbClr val="D39D1A"/>
                </a:solidFill>
                <a:effectLst/>
                <a:uLnTx/>
                <a:uFillTx/>
                <a:latin typeface="Arial" panose="020B0604020202020204" pitchFamily="34" charset="0"/>
                <a:ea typeface="+mn-ea"/>
                <a:cs typeface="Arial" panose="020B0604020202020204" pitchFamily="34" charset="0"/>
              </a:rPr>
              <a:t>Trang 90</a:t>
            </a:r>
            <a:endParaRPr kumimoji="0" lang="vi-VN" sz="3600" b="1" i="0" u="none" strike="noStrike" kern="1200" cap="none" spc="0" normalizeH="0" baseline="0" noProof="0" dirty="0">
              <a:ln w="0"/>
              <a:solidFill>
                <a:srgbClr val="D39D1A"/>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36502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63411E51-2F59-4013-8BC7-811278C04CD0}"/>
              </a:ext>
            </a:extLst>
          </p:cNvPr>
          <p:cNvSpPr txBox="1"/>
          <p:nvPr/>
        </p:nvSpPr>
        <p:spPr>
          <a:xfrm>
            <a:off x="461261"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ts val="4000"/>
              </a:lnSpc>
              <a:buClr>
                <a:srgbClr val="000000"/>
              </a:buClr>
            </a:pPr>
            <a:r>
              <a:rPr lang="en-US" sz="2700" b="1" kern="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Arial"/>
              </a:rPr>
              <a:t>1</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22" name="Picture 21">
            <a:extLst>
              <a:ext uri="{FF2B5EF4-FFF2-40B4-BE49-F238E27FC236}">
                <a16:creationId xmlns:a16="http://schemas.microsoft.com/office/drawing/2014/main" id="{3616ED3B-19D1-4E06-ABBE-2A8AC89148A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0" y="1201479"/>
            <a:ext cx="7748729" cy="4455041"/>
          </a:xfrm>
          <a:prstGeom prst="rect">
            <a:avLst/>
          </a:prstGeom>
        </p:spPr>
      </p:pic>
      <p:pic>
        <p:nvPicPr>
          <p:cNvPr id="23" name="Google Shape;647;p11">
            <a:extLst>
              <a:ext uri="{FF2B5EF4-FFF2-40B4-BE49-F238E27FC236}">
                <a16:creationId xmlns:a16="http://schemas.microsoft.com/office/drawing/2014/main" id="{E51B3CD1-835C-4FA2-B7FD-5700C36CB299}"/>
              </a:ext>
            </a:extLst>
          </p:cNvPr>
          <p:cNvPicPr preferRelativeResize="0"/>
          <p:nvPr/>
        </p:nvPicPr>
        <p:blipFill rotWithShape="1">
          <a:blip r:embed="rId5">
            <a:alphaModFix/>
          </a:blip>
          <a:srcRect t="30243"/>
          <a:stretch/>
        </p:blipFill>
        <p:spPr>
          <a:xfrm>
            <a:off x="8449036" y="4859079"/>
            <a:ext cx="3854999" cy="1998921"/>
          </a:xfrm>
          <a:prstGeom prst="rect">
            <a:avLst/>
          </a:prstGeom>
          <a:noFill/>
          <a:ln>
            <a:noFill/>
          </a:ln>
        </p:spPr>
      </p:pic>
      <p:grpSp>
        <p:nvGrpSpPr>
          <p:cNvPr id="24" name="Google Shape;650;p11">
            <a:extLst>
              <a:ext uri="{FF2B5EF4-FFF2-40B4-BE49-F238E27FC236}">
                <a16:creationId xmlns:a16="http://schemas.microsoft.com/office/drawing/2014/main" id="{FD38D0EF-FA8C-4FC1-81AF-F0B13469EC8C}"/>
              </a:ext>
            </a:extLst>
          </p:cNvPr>
          <p:cNvGrpSpPr/>
          <p:nvPr/>
        </p:nvGrpSpPr>
        <p:grpSpPr>
          <a:xfrm>
            <a:off x="4707285" y="5698338"/>
            <a:ext cx="3492133" cy="1183217"/>
            <a:chOff x="2650134" y="927837"/>
            <a:chExt cx="5621970" cy="1403180"/>
          </a:xfrm>
        </p:grpSpPr>
        <p:sp>
          <p:nvSpPr>
            <p:cNvPr id="25" name="Google Shape;651;p11">
              <a:extLst>
                <a:ext uri="{FF2B5EF4-FFF2-40B4-BE49-F238E27FC236}">
                  <a16:creationId xmlns:a16="http://schemas.microsoft.com/office/drawing/2014/main" id="{27DDE272-2119-42A4-B27D-14F58BE16C79}"/>
                </a:ext>
              </a:extLst>
            </p:cNvPr>
            <p:cNvSpPr/>
            <p:nvPr/>
          </p:nvSpPr>
          <p:spPr>
            <a:xfrm>
              <a:off x="2650134" y="927837"/>
              <a:ext cx="5621970" cy="1403180"/>
            </a:xfrm>
            <a:prstGeom prst="cloudCallout">
              <a:avLst>
                <a:gd name="adj1" fmla="val 62074"/>
                <a:gd name="adj2" fmla="val 8745"/>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algn="ctr" defTabSz="914354">
                <a:buClr>
                  <a:srgbClr val="000000"/>
                </a:buClr>
              </a:pPr>
              <a:endParaRPr sz="1351" kern="0">
                <a:solidFill>
                  <a:srgbClr val="FFFFFF"/>
                </a:solidFill>
                <a:latin typeface="Times New Roman" panose="02020603050405020304" pitchFamily="18" charset="0"/>
                <a:ea typeface="Arial Rounded"/>
                <a:cs typeface="Times New Roman" panose="02020603050405020304" pitchFamily="18" charset="0"/>
                <a:sym typeface="Arial Rounded"/>
              </a:endParaRPr>
            </a:p>
          </p:txBody>
        </p:sp>
        <p:sp>
          <p:nvSpPr>
            <p:cNvPr id="26" name="Google Shape;652;p11">
              <a:extLst>
                <a:ext uri="{FF2B5EF4-FFF2-40B4-BE49-F238E27FC236}">
                  <a16:creationId xmlns:a16="http://schemas.microsoft.com/office/drawing/2014/main" id="{166510D0-B59C-41B9-BA3A-F57852EA87CA}"/>
                </a:ext>
              </a:extLst>
            </p:cNvPr>
            <p:cNvSpPr txBox="1"/>
            <p:nvPr/>
          </p:nvSpPr>
          <p:spPr>
            <a:xfrm>
              <a:off x="3210146" y="1307947"/>
              <a:ext cx="4501941" cy="620440"/>
            </a:xfrm>
            <a:prstGeom prst="rect">
              <a:avLst/>
            </a:prstGeom>
            <a:noFill/>
            <a:ln>
              <a:noFill/>
            </a:ln>
          </p:spPr>
          <p:txBody>
            <a:bodyPr spcFirstLastPara="1" wrap="square" lIns="91425" tIns="45700" rIns="91425" bIns="45700" anchor="t" anchorCtr="0">
              <a:spAutoFit/>
            </a:bodyPr>
            <a:lstStyle/>
            <a:p>
              <a:pPr algn="ctr" defTabSz="914354">
                <a:buClr>
                  <a:srgbClr val="000000"/>
                </a:buClr>
              </a:pPr>
              <a:r>
                <a:rPr lang="en-US" sz="2800" b="1" kern="0">
                  <a:solidFill>
                    <a:srgbClr val="002060"/>
                  </a:solidFill>
                  <a:latin typeface="Times New Roman" panose="02020603050405020304" pitchFamily="18" charset="0"/>
                  <a:ea typeface="Calibri"/>
                  <a:cs typeface="Times New Roman" panose="02020603050405020304" pitchFamily="18" charset="0"/>
                  <a:sym typeface="Calibri"/>
                </a:rPr>
                <a:t>Hoạt động nhóm</a:t>
              </a:r>
              <a:endParaRPr sz="1400" kern="0">
                <a:solidFill>
                  <a:srgbClr val="000000"/>
                </a:solidFill>
                <a:latin typeface="Times New Roman" panose="02020603050405020304" pitchFamily="18" charset="0"/>
                <a:cs typeface="Times New Roman" panose="02020603050405020304" pitchFamily="18" charset="0"/>
                <a:sym typeface="Arial"/>
              </a:endParaRPr>
            </a:p>
          </p:txBody>
        </p:sp>
      </p:grpSp>
      <p:pic>
        <p:nvPicPr>
          <p:cNvPr id="27" name="Google Shape;646;p11" descr="F:\1-原创素材\1_mm1102\PPT\PPT_014\materaials\pageimg_g16.png">
            <a:extLst>
              <a:ext uri="{FF2B5EF4-FFF2-40B4-BE49-F238E27FC236}">
                <a16:creationId xmlns:a16="http://schemas.microsoft.com/office/drawing/2014/main" id="{449DA2B4-5CF2-4F37-A930-1389E72F3E2F}"/>
              </a:ext>
            </a:extLst>
          </p:cNvPr>
          <p:cNvPicPr preferRelativeResize="0"/>
          <p:nvPr/>
        </p:nvPicPr>
        <p:blipFill rotWithShape="1">
          <a:blip r:embed="rId6">
            <a:alphaModFix/>
          </a:blip>
          <a:srcRect/>
          <a:stretch/>
        </p:blipFill>
        <p:spPr>
          <a:xfrm>
            <a:off x="7495953" y="813565"/>
            <a:ext cx="4696047" cy="2716800"/>
          </a:xfrm>
          <a:prstGeom prst="rect">
            <a:avLst/>
          </a:prstGeom>
          <a:noFill/>
          <a:ln>
            <a:noFill/>
          </a:ln>
        </p:spPr>
      </p:pic>
      <p:sp>
        <p:nvSpPr>
          <p:cNvPr id="28" name="Google Shape;649;p11">
            <a:extLst>
              <a:ext uri="{FF2B5EF4-FFF2-40B4-BE49-F238E27FC236}">
                <a16:creationId xmlns:a16="http://schemas.microsoft.com/office/drawing/2014/main" id="{B7E7000B-76C6-4484-AD0D-7C8382A5BED3}"/>
              </a:ext>
            </a:extLst>
          </p:cNvPr>
          <p:cNvSpPr txBox="1"/>
          <p:nvPr/>
        </p:nvSpPr>
        <p:spPr>
          <a:xfrm>
            <a:off x="7748729" y="1665459"/>
            <a:ext cx="4997015" cy="2185430"/>
          </a:xfrm>
          <a:prstGeom prst="rect">
            <a:avLst/>
          </a:prstGeom>
          <a:noFill/>
          <a:ln>
            <a:noFill/>
          </a:ln>
        </p:spPr>
        <p:txBody>
          <a:bodyPr spcFirstLastPara="1" wrap="square" lIns="91425" tIns="45700" rIns="91425" bIns="45700" anchor="t" anchorCtr="0">
            <a:spAutoFit/>
          </a:bodyPr>
          <a:lstStyle/>
          <a:p>
            <a:pPr defTabSz="914354">
              <a:buClr>
                <a:srgbClr val="000000"/>
              </a:buClr>
            </a:pP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Nhiệm</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vụ</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hoạt</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động</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 </a:t>
            </a:r>
            <a:r>
              <a:rPr lang="en-US" sz="2800" b="1" kern="0" dirty="0" err="1">
                <a:solidFill>
                  <a:srgbClr val="FF0000"/>
                </a:solidFill>
                <a:latin typeface="Times New Roman" panose="02020603050405020304" pitchFamily="18" charset="0"/>
                <a:ea typeface="Calibri"/>
                <a:cs typeface="Times New Roman" panose="02020603050405020304" pitchFamily="18" charset="0"/>
                <a:sym typeface="Calibri"/>
              </a:rPr>
              <a:t>nhóm</a:t>
            </a:r>
            <a:r>
              <a:rPr lang="en-US" sz="2800" b="1" kern="0" dirty="0">
                <a:solidFill>
                  <a:srgbClr val="FF0000"/>
                </a:solidFill>
                <a:latin typeface="Times New Roman" panose="02020603050405020304" pitchFamily="18" charset="0"/>
                <a:ea typeface="Calibri"/>
                <a:cs typeface="Times New Roman" panose="02020603050405020304" pitchFamily="18" charset="0"/>
                <a:sym typeface="Calibri"/>
              </a:rPr>
              <a:t>:</a:t>
            </a:r>
            <a:endParaRPr sz="1400" kern="0" dirty="0">
              <a:solidFill>
                <a:srgbClr val="000000"/>
              </a:solidFill>
              <a:latin typeface="Times New Roman" panose="02020603050405020304" pitchFamily="18" charset="0"/>
              <a:cs typeface="Times New Roman" panose="02020603050405020304" pitchFamily="18" charset="0"/>
              <a:sym typeface="Arial"/>
            </a:endParaRPr>
          </a:p>
          <a:p>
            <a:pPr>
              <a:lnSpc>
                <a:spcPct val="150000"/>
              </a:lnSpc>
            </a:pPr>
            <a:r>
              <a:rPr lang="en-US" sz="2667">
                <a:latin typeface="Times New Roman" panose="02020603050405020304" pitchFamily="18" charset="0"/>
                <a:ea typeface="Arial-Rounded" panose="020B0500000000000000" pitchFamily="34" charset="0"/>
                <a:cs typeface="Times New Roman" panose="02020603050405020304" pitchFamily="18" charset="0"/>
              </a:rPr>
              <a:t>  Kể tên và nêu công dụng </a:t>
            </a:r>
          </a:p>
          <a:p>
            <a:pPr>
              <a:lnSpc>
                <a:spcPct val="150000"/>
              </a:lnSpc>
            </a:pPr>
            <a:r>
              <a:rPr lang="en-US" sz="2667">
                <a:latin typeface="Times New Roman" panose="02020603050405020304" pitchFamily="18" charset="0"/>
                <a:ea typeface="Arial-Rounded" panose="020B0500000000000000" pitchFamily="34" charset="0"/>
                <a:cs typeface="Times New Roman" panose="02020603050405020304" pitchFamily="18" charset="0"/>
              </a:rPr>
              <a:t>của các đồ vật trong tranh.</a:t>
            </a:r>
          </a:p>
          <a:p>
            <a:pPr defTabSz="914354">
              <a:buClr>
                <a:srgbClr val="000000"/>
              </a:buClr>
            </a:pPr>
            <a:endParaRPr sz="2800" kern="0" dirty="0">
              <a:solidFill>
                <a:srgbClr val="000000"/>
              </a:solidFill>
              <a:latin typeface="Times New Roman" panose="02020603050405020304" pitchFamily="18" charset="0"/>
              <a:ea typeface="Calibri"/>
              <a:cs typeface="Times New Roman" panose="02020603050405020304" pitchFamily="18" charset="0"/>
              <a:sym typeface="Calibri"/>
            </a:endParaRPr>
          </a:p>
        </p:txBody>
      </p:sp>
      <p:cxnSp>
        <p:nvCxnSpPr>
          <p:cNvPr id="29" name="Straight Connector 28">
            <a:extLst>
              <a:ext uri="{FF2B5EF4-FFF2-40B4-BE49-F238E27FC236}">
                <a16:creationId xmlns:a16="http://schemas.microsoft.com/office/drawing/2014/main" id="{0AB539E4-442A-481A-9A0D-24BFDBC1B45E}"/>
              </a:ext>
            </a:extLst>
          </p:cNvPr>
          <p:cNvCxnSpPr>
            <a:cxnSpLocks/>
          </p:cNvCxnSpPr>
          <p:nvPr/>
        </p:nvCxnSpPr>
        <p:spPr>
          <a:xfrm>
            <a:off x="947065" y="654994"/>
            <a:ext cx="2721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B17C12D-8EC0-444D-90E8-0C39A0C1D4E5}"/>
              </a:ext>
            </a:extLst>
          </p:cNvPr>
          <p:cNvCxnSpPr>
            <a:cxnSpLocks/>
          </p:cNvCxnSpPr>
          <p:nvPr/>
        </p:nvCxnSpPr>
        <p:spPr>
          <a:xfrm>
            <a:off x="6439895" y="654994"/>
            <a:ext cx="42766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75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wipe(down)">
                                      <p:cBhvr>
                                        <p:cTn id="11" dur="500"/>
                                        <p:tgtEl>
                                          <p:spTgt spid="31"/>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par>
                                <p:cTn id="29" presetID="16" presetClass="entr" presetSubtype="21" fill="hold" nodeType="with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barn(inVertical)">
                                      <p:cBhvr>
                                        <p:cTn id="31" dur="500"/>
                                        <p:tgtEl>
                                          <p:spTgt spid="28">
                                            <p:txEl>
                                              <p:pRg st="0" end="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28">
                                            <p:txEl>
                                              <p:pRg st="1" end="1"/>
                                            </p:txEl>
                                          </p:spTgt>
                                        </p:tgtEl>
                                        <p:attrNameLst>
                                          <p:attrName>style.visibility</p:attrName>
                                        </p:attrNameLst>
                                      </p:cBhvr>
                                      <p:to>
                                        <p:strVal val="visible"/>
                                      </p:to>
                                    </p:set>
                                    <p:animEffect transition="in" filter="barn(inVertical)">
                                      <p:cBhvr>
                                        <p:cTn id="34" dur="500"/>
                                        <p:tgtEl>
                                          <p:spTgt spid="28">
                                            <p:txEl>
                                              <p:pRg st="1" end="1"/>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28">
                                            <p:txEl>
                                              <p:pRg st="2" end="2"/>
                                            </p:txEl>
                                          </p:spTgt>
                                        </p:tgtEl>
                                        <p:attrNameLst>
                                          <p:attrName>style.visibility</p:attrName>
                                        </p:attrNameLst>
                                      </p:cBhvr>
                                      <p:to>
                                        <p:strVal val="visible"/>
                                      </p:to>
                                    </p:set>
                                    <p:animEffect transition="in" filter="barn(inVertical)">
                                      <p:cBhvr>
                                        <p:cTn id="37" dur="500"/>
                                        <p:tgtEl>
                                          <p:spTgt spid="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12">
            <a:extLst>
              <a:ext uri="{FF2B5EF4-FFF2-40B4-BE49-F238E27FC236}">
                <a16:creationId xmlns:a16="http://schemas.microsoft.com/office/drawing/2014/main" id="{61A2D095-4B89-4D6D-B858-FDCC4894ACF4}"/>
              </a:ext>
            </a:extLst>
          </p:cNvPr>
          <p:cNvSpPr txBox="1"/>
          <p:nvPr/>
        </p:nvSpPr>
        <p:spPr>
          <a:xfrm>
            <a:off x="356157" y="283052"/>
            <a:ext cx="11984182"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ts val="4000"/>
              </a:lnSpc>
              <a:buClr>
                <a:srgbClr val="000000"/>
              </a:buClr>
            </a:pP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7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2700" b="1" kern="0" dirty="0">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pic>
        <p:nvPicPr>
          <p:cNvPr id="4" name="Picture 3">
            <a:extLst>
              <a:ext uri="{FF2B5EF4-FFF2-40B4-BE49-F238E27FC236}">
                <a16:creationId xmlns:a16="http://schemas.microsoft.com/office/drawing/2014/main" id="{DBB20447-9214-40C8-91D6-60F1DA6E26A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465089" y="936379"/>
            <a:ext cx="11261821" cy="5850501"/>
          </a:xfrm>
          <a:prstGeom prst="rect">
            <a:avLst/>
          </a:prstGeom>
        </p:spPr>
      </p:pic>
      <p:sp>
        <p:nvSpPr>
          <p:cNvPr id="2" name="Speech Bubble: Rectangle with Corners Rounded 1">
            <a:extLst>
              <a:ext uri="{FF2B5EF4-FFF2-40B4-BE49-F238E27FC236}">
                <a16:creationId xmlns:a16="http://schemas.microsoft.com/office/drawing/2014/main" id="{535107D8-76A7-430F-AF15-A908BB645E0B}"/>
              </a:ext>
            </a:extLst>
          </p:cNvPr>
          <p:cNvSpPr/>
          <p:nvPr/>
        </p:nvSpPr>
        <p:spPr>
          <a:xfrm>
            <a:off x="1075661" y="2784099"/>
            <a:ext cx="861237"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Ti vi</a:t>
            </a:r>
          </a:p>
        </p:txBody>
      </p:sp>
      <p:sp>
        <p:nvSpPr>
          <p:cNvPr id="5" name="Speech Bubble: Rectangle with Corners Rounded 4">
            <a:extLst>
              <a:ext uri="{FF2B5EF4-FFF2-40B4-BE49-F238E27FC236}">
                <a16:creationId xmlns:a16="http://schemas.microsoft.com/office/drawing/2014/main" id="{AC27D370-0812-49DD-BA71-F0B043E667E2}"/>
              </a:ext>
            </a:extLst>
          </p:cNvPr>
          <p:cNvSpPr/>
          <p:nvPr/>
        </p:nvSpPr>
        <p:spPr>
          <a:xfrm>
            <a:off x="1268819" y="1189925"/>
            <a:ext cx="1336158"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Đồng hồ</a:t>
            </a:r>
          </a:p>
        </p:txBody>
      </p:sp>
      <p:sp>
        <p:nvSpPr>
          <p:cNvPr id="6" name="Speech Bubble: Rectangle with Corners Rounded 5">
            <a:extLst>
              <a:ext uri="{FF2B5EF4-FFF2-40B4-BE49-F238E27FC236}">
                <a16:creationId xmlns:a16="http://schemas.microsoft.com/office/drawing/2014/main" id="{1457AF6D-AF9D-4BAE-A732-62FCECDE34BE}"/>
              </a:ext>
            </a:extLst>
          </p:cNvPr>
          <p:cNvSpPr/>
          <p:nvPr/>
        </p:nvSpPr>
        <p:spPr>
          <a:xfrm>
            <a:off x="2693581" y="2087729"/>
            <a:ext cx="1155748"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anose="02020603050405020304" pitchFamily="18" charset="0"/>
                <a:cs typeface="Times New Roman" panose="02020603050405020304" pitchFamily="18" charset="0"/>
              </a:rPr>
              <a:t>Quạt</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7" name="Speech Bubble: Rectangle with Corners Rounded 6">
            <a:extLst>
              <a:ext uri="{FF2B5EF4-FFF2-40B4-BE49-F238E27FC236}">
                <a16:creationId xmlns:a16="http://schemas.microsoft.com/office/drawing/2014/main" id="{4732DFBB-13A9-4959-9580-2E0AF10D8162}"/>
              </a:ext>
            </a:extLst>
          </p:cNvPr>
          <p:cNvSpPr/>
          <p:nvPr/>
        </p:nvSpPr>
        <p:spPr>
          <a:xfrm>
            <a:off x="6868066" y="2795822"/>
            <a:ext cx="1453116"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Máy tính</a:t>
            </a:r>
          </a:p>
        </p:txBody>
      </p:sp>
      <p:sp>
        <p:nvSpPr>
          <p:cNvPr id="8" name="Speech Bubble: Rectangle with Corners Rounded 7">
            <a:extLst>
              <a:ext uri="{FF2B5EF4-FFF2-40B4-BE49-F238E27FC236}">
                <a16:creationId xmlns:a16="http://schemas.microsoft.com/office/drawing/2014/main" id="{5017A273-1CE5-48AB-BCF8-4DD957FA6EB5}"/>
              </a:ext>
            </a:extLst>
          </p:cNvPr>
          <p:cNvSpPr/>
          <p:nvPr/>
        </p:nvSpPr>
        <p:spPr>
          <a:xfrm>
            <a:off x="9275136" y="2530753"/>
            <a:ext cx="1346790" cy="431895"/>
          </a:xfrm>
          <a:prstGeom prst="wedgeRoundRectCallout">
            <a:avLst>
              <a:gd name="adj1" fmla="val -8763"/>
              <a:gd name="adj2" fmla="val 127371"/>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Tủ lạnh</a:t>
            </a:r>
          </a:p>
        </p:txBody>
      </p:sp>
      <p:sp>
        <p:nvSpPr>
          <p:cNvPr id="9" name="Speech Bubble: Rectangle with Corners Rounded 8">
            <a:extLst>
              <a:ext uri="{FF2B5EF4-FFF2-40B4-BE49-F238E27FC236}">
                <a16:creationId xmlns:a16="http://schemas.microsoft.com/office/drawing/2014/main" id="{3CB89955-FAD0-41B9-964D-A382021D0F81}"/>
              </a:ext>
            </a:extLst>
          </p:cNvPr>
          <p:cNvSpPr/>
          <p:nvPr/>
        </p:nvSpPr>
        <p:spPr>
          <a:xfrm>
            <a:off x="11064149" y="2332443"/>
            <a:ext cx="861237" cy="1071250"/>
          </a:xfrm>
          <a:prstGeom prst="wedgeRoundRectCallout">
            <a:avLst>
              <a:gd name="adj1" fmla="val -23301"/>
              <a:gd name="adj2" fmla="val 6757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Nồi cơm điện</a:t>
            </a:r>
          </a:p>
        </p:txBody>
      </p:sp>
      <p:sp>
        <p:nvSpPr>
          <p:cNvPr id="10" name="Speech Bubble: Rectangle with Corners Rounded 9">
            <a:extLst>
              <a:ext uri="{FF2B5EF4-FFF2-40B4-BE49-F238E27FC236}">
                <a16:creationId xmlns:a16="http://schemas.microsoft.com/office/drawing/2014/main" id="{3377AF24-983C-4E92-855A-9CFFC588AC36}"/>
              </a:ext>
            </a:extLst>
          </p:cNvPr>
          <p:cNvSpPr/>
          <p:nvPr/>
        </p:nvSpPr>
        <p:spPr>
          <a:xfrm>
            <a:off x="3990753" y="3645681"/>
            <a:ext cx="1761461" cy="522282"/>
          </a:xfrm>
          <a:prstGeom prst="wedgeRoundRectCallout">
            <a:avLst>
              <a:gd name="adj1" fmla="val -9279"/>
              <a:gd name="adj2" fmla="val 1372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Ghế sô pha</a:t>
            </a:r>
          </a:p>
        </p:txBody>
      </p:sp>
      <p:sp>
        <p:nvSpPr>
          <p:cNvPr id="11" name="Speech Bubble: Rectangle with Corners Rounded 10">
            <a:extLst>
              <a:ext uri="{FF2B5EF4-FFF2-40B4-BE49-F238E27FC236}">
                <a16:creationId xmlns:a16="http://schemas.microsoft.com/office/drawing/2014/main" id="{F6277740-C298-4642-994B-E63EBD6F4FB6}"/>
              </a:ext>
            </a:extLst>
          </p:cNvPr>
          <p:cNvSpPr/>
          <p:nvPr/>
        </p:nvSpPr>
        <p:spPr>
          <a:xfrm>
            <a:off x="5534245" y="4447952"/>
            <a:ext cx="1123507" cy="431895"/>
          </a:xfrm>
          <a:prstGeom prst="wedgeRoundRectCallout">
            <a:avLst>
              <a:gd name="adj1" fmla="val -44289"/>
              <a:gd name="adj2" fmla="val 9536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Lọ hoa</a:t>
            </a:r>
          </a:p>
        </p:txBody>
      </p:sp>
      <p:sp>
        <p:nvSpPr>
          <p:cNvPr id="12" name="Speech Bubble: Rectangle with Corners Rounded 11">
            <a:extLst>
              <a:ext uri="{FF2B5EF4-FFF2-40B4-BE49-F238E27FC236}">
                <a16:creationId xmlns:a16="http://schemas.microsoft.com/office/drawing/2014/main" id="{1BE2588E-030C-4389-B121-BD4CCFDC3D5D}"/>
              </a:ext>
            </a:extLst>
          </p:cNvPr>
          <p:cNvSpPr/>
          <p:nvPr/>
        </p:nvSpPr>
        <p:spPr>
          <a:xfrm>
            <a:off x="5917629" y="5705673"/>
            <a:ext cx="861237" cy="431895"/>
          </a:xfrm>
          <a:prstGeom prst="wedgeRoundRectCallout">
            <a:avLst>
              <a:gd name="adj1" fmla="val -77622"/>
              <a:gd name="adj2" fmla="val -7696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Bàn</a:t>
            </a:r>
          </a:p>
        </p:txBody>
      </p:sp>
      <p:sp>
        <p:nvSpPr>
          <p:cNvPr id="13" name="Speech Bubble: Rectangle with Corners Rounded 12">
            <a:extLst>
              <a:ext uri="{FF2B5EF4-FFF2-40B4-BE49-F238E27FC236}">
                <a16:creationId xmlns:a16="http://schemas.microsoft.com/office/drawing/2014/main" id="{ADF8B83D-C047-479A-B66D-82A2A802B8EF}"/>
              </a:ext>
            </a:extLst>
          </p:cNvPr>
          <p:cNvSpPr/>
          <p:nvPr/>
        </p:nvSpPr>
        <p:spPr>
          <a:xfrm>
            <a:off x="7393172" y="6265711"/>
            <a:ext cx="2091071" cy="431895"/>
          </a:xfrm>
          <a:prstGeom prst="wedgeRoundRectCallout">
            <a:avLst>
              <a:gd name="adj1" fmla="val -63611"/>
              <a:gd name="adj2" fmla="val 920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Thảm trải sàn</a:t>
            </a:r>
          </a:p>
        </p:txBody>
      </p:sp>
      <p:sp>
        <p:nvSpPr>
          <p:cNvPr id="14" name="Speech Bubble: Rectangle with Corners Rounded 13">
            <a:extLst>
              <a:ext uri="{FF2B5EF4-FFF2-40B4-BE49-F238E27FC236}">
                <a16:creationId xmlns:a16="http://schemas.microsoft.com/office/drawing/2014/main" id="{DD293278-C3EF-4EC2-94CE-A5B18EE87DE1}"/>
              </a:ext>
            </a:extLst>
          </p:cNvPr>
          <p:cNvSpPr/>
          <p:nvPr/>
        </p:nvSpPr>
        <p:spPr>
          <a:xfrm>
            <a:off x="880729" y="4979580"/>
            <a:ext cx="1336158" cy="431895"/>
          </a:xfrm>
          <a:prstGeom prst="wedgeRoundRectCallout">
            <a:avLst>
              <a:gd name="adj1" fmla="val -10867"/>
              <a:gd name="adj2" fmla="val 132295"/>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Kệ ti vi</a:t>
            </a:r>
          </a:p>
        </p:txBody>
      </p:sp>
      <p:sp>
        <p:nvSpPr>
          <p:cNvPr id="15" name="Speech Bubble: Rectangle with Corners Rounded 14">
            <a:extLst>
              <a:ext uri="{FF2B5EF4-FFF2-40B4-BE49-F238E27FC236}">
                <a16:creationId xmlns:a16="http://schemas.microsoft.com/office/drawing/2014/main" id="{0174ED12-41B7-443A-BDE4-E897FBB6A5E8}"/>
              </a:ext>
            </a:extLst>
          </p:cNvPr>
          <p:cNvSpPr/>
          <p:nvPr/>
        </p:nvSpPr>
        <p:spPr>
          <a:xfrm>
            <a:off x="8321183" y="3215995"/>
            <a:ext cx="1163060" cy="619594"/>
          </a:xfrm>
          <a:prstGeom prst="wedgeRoundRectCallout">
            <a:avLst>
              <a:gd name="adj1" fmla="val -9042"/>
              <a:gd name="adj2" fmla="val 98422"/>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Điện thoại</a:t>
            </a:r>
          </a:p>
        </p:txBody>
      </p:sp>
      <p:sp>
        <p:nvSpPr>
          <p:cNvPr id="16" name="Speech Bubble: Rectangle with Corners Rounded 15">
            <a:extLst>
              <a:ext uri="{FF2B5EF4-FFF2-40B4-BE49-F238E27FC236}">
                <a16:creationId xmlns:a16="http://schemas.microsoft.com/office/drawing/2014/main" id="{739035FD-991F-4AFF-9802-574C6DA4D882}"/>
              </a:ext>
            </a:extLst>
          </p:cNvPr>
          <p:cNvSpPr/>
          <p:nvPr/>
        </p:nvSpPr>
        <p:spPr>
          <a:xfrm>
            <a:off x="4336922" y="5705672"/>
            <a:ext cx="1096315" cy="869276"/>
          </a:xfrm>
          <a:prstGeom prst="wedgeRoundRectCallout">
            <a:avLst>
              <a:gd name="adj1" fmla="val -48527"/>
              <a:gd name="adj2" fmla="val -7573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Bộ ấm chén</a:t>
            </a:r>
          </a:p>
        </p:txBody>
      </p:sp>
      <p:sp>
        <p:nvSpPr>
          <p:cNvPr id="17" name="Speech Bubble: Rectangle with Corners Rounded 16">
            <a:extLst>
              <a:ext uri="{FF2B5EF4-FFF2-40B4-BE49-F238E27FC236}">
                <a16:creationId xmlns:a16="http://schemas.microsoft.com/office/drawing/2014/main" id="{10DB63C0-EB2C-48E4-9A73-303F03BA4F8E}"/>
              </a:ext>
            </a:extLst>
          </p:cNvPr>
          <p:cNvSpPr/>
          <p:nvPr/>
        </p:nvSpPr>
        <p:spPr>
          <a:xfrm>
            <a:off x="6970847" y="4663899"/>
            <a:ext cx="780288" cy="431895"/>
          </a:xfrm>
          <a:prstGeom prst="wedgeRoundRectCallout">
            <a:avLst>
              <a:gd name="adj1" fmla="val 23213"/>
              <a:gd name="adj2" fmla="val -10158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Ghế</a:t>
            </a:r>
          </a:p>
        </p:txBody>
      </p:sp>
      <p:sp>
        <p:nvSpPr>
          <p:cNvPr id="18" name="Speech Bubble: Rectangle with Corners Rounded 17">
            <a:extLst>
              <a:ext uri="{FF2B5EF4-FFF2-40B4-BE49-F238E27FC236}">
                <a16:creationId xmlns:a16="http://schemas.microsoft.com/office/drawing/2014/main" id="{B62A2DEF-D0D5-41EB-956E-A5E05B62DCAD}"/>
              </a:ext>
            </a:extLst>
          </p:cNvPr>
          <p:cNvSpPr/>
          <p:nvPr/>
        </p:nvSpPr>
        <p:spPr>
          <a:xfrm>
            <a:off x="5592962" y="2530752"/>
            <a:ext cx="861237" cy="431895"/>
          </a:xfrm>
          <a:prstGeom prst="wedgeRoundRectCallout">
            <a:avLst>
              <a:gd name="adj1" fmla="val 27316"/>
              <a:gd name="adj2" fmla="val 1716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Đèn</a:t>
            </a:r>
          </a:p>
        </p:txBody>
      </p:sp>
      <p:sp>
        <p:nvSpPr>
          <p:cNvPr id="19" name="Speech Bubble: Rectangle with Corners Rounded 18">
            <a:extLst>
              <a:ext uri="{FF2B5EF4-FFF2-40B4-BE49-F238E27FC236}">
                <a16:creationId xmlns:a16="http://schemas.microsoft.com/office/drawing/2014/main" id="{7F69F824-2E18-468F-A698-9EDA71173E90}"/>
              </a:ext>
            </a:extLst>
          </p:cNvPr>
          <p:cNvSpPr/>
          <p:nvPr/>
        </p:nvSpPr>
        <p:spPr>
          <a:xfrm>
            <a:off x="10790884" y="5496969"/>
            <a:ext cx="861237" cy="431895"/>
          </a:xfrm>
          <a:prstGeom prst="wedgeRoundRectCallout">
            <a:avLst>
              <a:gd name="adj1" fmla="val -2313"/>
              <a:gd name="adj2" fmla="val -136046"/>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0000"/>
                </a:solidFill>
                <a:latin typeface="Times New Roman" panose="02020603050405020304" pitchFamily="18" charset="0"/>
                <a:cs typeface="Times New Roman" panose="02020603050405020304" pitchFamily="18" charset="0"/>
              </a:rPr>
              <a:t>Tủ</a:t>
            </a:r>
          </a:p>
        </p:txBody>
      </p:sp>
      <p:cxnSp>
        <p:nvCxnSpPr>
          <p:cNvPr id="20" name="Straight Connector 19">
            <a:extLst>
              <a:ext uri="{FF2B5EF4-FFF2-40B4-BE49-F238E27FC236}">
                <a16:creationId xmlns:a16="http://schemas.microsoft.com/office/drawing/2014/main" id="{A81FC5AF-D297-4DEA-9115-E5B197855CFD}"/>
              </a:ext>
            </a:extLst>
          </p:cNvPr>
          <p:cNvCxnSpPr>
            <a:cxnSpLocks/>
          </p:cNvCxnSpPr>
          <p:nvPr/>
        </p:nvCxnSpPr>
        <p:spPr>
          <a:xfrm>
            <a:off x="880729" y="750687"/>
            <a:ext cx="2721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281D025-D3AF-4945-BCB6-053CC7B1C087}"/>
              </a:ext>
            </a:extLst>
          </p:cNvPr>
          <p:cNvCxnSpPr>
            <a:cxnSpLocks/>
          </p:cNvCxnSpPr>
          <p:nvPr/>
        </p:nvCxnSpPr>
        <p:spPr>
          <a:xfrm>
            <a:off x="7682393" y="750687"/>
            <a:ext cx="427669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446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down)">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down)">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down)">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down)">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wipe(down)">
                                      <p:cBhvr>
                                        <p:cTn id="82" dur="500"/>
                                        <p:tgtEl>
                                          <p:spTgt spid="19"/>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barn(inVertical)">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barn(inVertical)">
                                      <p:cBhvr>
                                        <p:cTn id="9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660957"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defTabSz="1219170">
              <a:lnSpc>
                <a:spcPts val="4000"/>
              </a:lnSpc>
              <a:buClr>
                <a:srgbClr val="000000"/>
              </a:buClr>
            </a:pP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1.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Kể</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tên</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các</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vẽ</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và</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nêu</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 </a:t>
            </a:r>
            <a:r>
              <a:rPr lang="en-US" sz="2600" b="1" kern="0" dirty="0" err="1">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lang="en-US" sz="2600" b="1" kern="0" dirty="0">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aphicFrame>
        <p:nvGraphicFramePr>
          <p:cNvPr id="26" name="Table 26">
            <a:extLst>
              <a:ext uri="{FF2B5EF4-FFF2-40B4-BE49-F238E27FC236}">
                <a16:creationId xmlns:a16="http://schemas.microsoft.com/office/drawing/2014/main" id="{12CA3578-98FE-4457-82C3-25ED8919B355}"/>
              </a:ext>
            </a:extLst>
          </p:cNvPr>
          <p:cNvGraphicFramePr>
            <a:graphicFrameLocks noGrp="1"/>
          </p:cNvGraphicFramePr>
          <p:nvPr>
            <p:extLst>
              <p:ext uri="{D42A27DB-BD31-4B8C-83A1-F6EECF244321}">
                <p14:modId xmlns:p14="http://schemas.microsoft.com/office/powerpoint/2010/main" val="233533301"/>
              </p:ext>
            </p:extLst>
          </p:nvPr>
        </p:nvGraphicFramePr>
        <p:xfrm>
          <a:off x="660957" y="3429000"/>
          <a:ext cx="10833395" cy="3108960"/>
        </p:xfrm>
        <a:graphic>
          <a:graphicData uri="http://schemas.openxmlformats.org/drawingml/2006/table">
            <a:tbl>
              <a:tblPr firstRow="1" bandRow="1">
                <a:tableStyleId>{5940675A-B579-460E-94D1-54222C63F5DA}</a:tableStyleId>
              </a:tblPr>
              <a:tblGrid>
                <a:gridCol w="3257892">
                  <a:extLst>
                    <a:ext uri="{9D8B030D-6E8A-4147-A177-3AD203B41FA5}">
                      <a16:colId xmlns:a16="http://schemas.microsoft.com/office/drawing/2014/main" val="428687181"/>
                    </a:ext>
                  </a:extLst>
                </a:gridCol>
                <a:gridCol w="7575503">
                  <a:extLst>
                    <a:ext uri="{9D8B030D-6E8A-4147-A177-3AD203B41FA5}">
                      <a16:colId xmlns:a16="http://schemas.microsoft.com/office/drawing/2014/main" val="3225698891"/>
                    </a:ext>
                  </a:extLst>
                </a:gridCol>
              </a:tblGrid>
              <a:tr h="370840">
                <a:tc>
                  <a:txBody>
                    <a:bodyPr/>
                    <a:lstStyle/>
                    <a:p>
                      <a:pPr algn="ctr"/>
                      <a:r>
                        <a:rPr lang="en-US" sz="2800"/>
                        <a:t>Tên đồ vật</a:t>
                      </a:r>
                    </a:p>
                  </a:txBody>
                  <a:tcPr/>
                </a:tc>
                <a:tc>
                  <a:txBody>
                    <a:bodyPr/>
                    <a:lstStyle/>
                    <a:p>
                      <a:pPr algn="ctr"/>
                      <a:r>
                        <a:rPr lang="en-US" sz="2800"/>
                        <a:t>Công dụng</a:t>
                      </a:r>
                    </a:p>
                  </a:txBody>
                  <a:tcPr/>
                </a:tc>
                <a:extLst>
                  <a:ext uri="{0D108BD9-81ED-4DB2-BD59-A6C34878D82A}">
                    <a16:rowId xmlns:a16="http://schemas.microsoft.com/office/drawing/2014/main" val="1135621795"/>
                  </a:ext>
                </a:extLst>
              </a:tr>
              <a:tr h="370840">
                <a:tc>
                  <a:txBody>
                    <a:bodyPr/>
                    <a:lstStyle/>
                    <a:p>
                      <a:pPr algn="ctr"/>
                      <a:r>
                        <a:rPr lang="en-US" sz="2800">
                          <a:solidFill>
                            <a:srgbClr val="FF0000"/>
                          </a:solidFill>
                        </a:rPr>
                        <a:t>Ti vi</a:t>
                      </a:r>
                    </a:p>
                  </a:txBody>
                  <a:tcPr/>
                </a:tc>
                <a:tc>
                  <a:txBody>
                    <a:bodyPr/>
                    <a:lstStyle/>
                    <a:p>
                      <a:endParaRPr lang="en-US" sz="2800"/>
                    </a:p>
                  </a:txBody>
                  <a:tcPr/>
                </a:tc>
                <a:extLst>
                  <a:ext uri="{0D108BD9-81ED-4DB2-BD59-A6C34878D82A}">
                    <a16:rowId xmlns:a16="http://schemas.microsoft.com/office/drawing/2014/main" val="661373563"/>
                  </a:ext>
                </a:extLst>
              </a:tr>
              <a:tr h="370840">
                <a:tc>
                  <a:txBody>
                    <a:bodyPr/>
                    <a:lstStyle/>
                    <a:p>
                      <a:pPr algn="ctr"/>
                      <a:r>
                        <a:rPr lang="en-US" sz="2800">
                          <a:solidFill>
                            <a:srgbClr val="FF0000"/>
                          </a:solidFill>
                        </a:rPr>
                        <a:t>Đồng hồ</a:t>
                      </a:r>
                    </a:p>
                  </a:txBody>
                  <a:tcPr/>
                </a:tc>
                <a:tc>
                  <a:txBody>
                    <a:bodyPr/>
                    <a:lstStyle/>
                    <a:p>
                      <a:endParaRPr lang="en-US" sz="2800"/>
                    </a:p>
                  </a:txBody>
                  <a:tcPr/>
                </a:tc>
                <a:extLst>
                  <a:ext uri="{0D108BD9-81ED-4DB2-BD59-A6C34878D82A}">
                    <a16:rowId xmlns:a16="http://schemas.microsoft.com/office/drawing/2014/main" val="3080612842"/>
                  </a:ext>
                </a:extLst>
              </a:tr>
              <a:tr h="370840">
                <a:tc>
                  <a:txBody>
                    <a:bodyPr/>
                    <a:lstStyle/>
                    <a:p>
                      <a:pPr algn="ctr"/>
                      <a:r>
                        <a:rPr lang="en-US" sz="2800">
                          <a:solidFill>
                            <a:srgbClr val="FF0000"/>
                          </a:solidFill>
                        </a:rPr>
                        <a:t>Quạt</a:t>
                      </a:r>
                    </a:p>
                  </a:txBody>
                  <a:tcPr/>
                </a:tc>
                <a:tc>
                  <a:txBody>
                    <a:bodyPr/>
                    <a:lstStyle/>
                    <a:p>
                      <a:endParaRPr lang="en-US" sz="2800"/>
                    </a:p>
                  </a:txBody>
                  <a:tcPr/>
                </a:tc>
                <a:extLst>
                  <a:ext uri="{0D108BD9-81ED-4DB2-BD59-A6C34878D82A}">
                    <a16:rowId xmlns:a16="http://schemas.microsoft.com/office/drawing/2014/main" val="848515099"/>
                  </a:ext>
                </a:extLst>
              </a:tr>
              <a:tr h="370840">
                <a:tc>
                  <a:txBody>
                    <a:bodyPr/>
                    <a:lstStyle/>
                    <a:p>
                      <a:pPr algn="ctr"/>
                      <a:r>
                        <a:rPr lang="en-US" sz="2800">
                          <a:solidFill>
                            <a:srgbClr val="FF0000"/>
                          </a:solidFill>
                        </a:rPr>
                        <a:t>Kệ ti vi</a:t>
                      </a:r>
                    </a:p>
                  </a:txBody>
                  <a:tcPr/>
                </a:tc>
                <a:tc>
                  <a:txBody>
                    <a:bodyPr/>
                    <a:lstStyle/>
                    <a:p>
                      <a:endParaRPr lang="en-US" sz="2800"/>
                    </a:p>
                  </a:txBody>
                  <a:tcPr/>
                </a:tc>
                <a:extLst>
                  <a:ext uri="{0D108BD9-81ED-4DB2-BD59-A6C34878D82A}">
                    <a16:rowId xmlns:a16="http://schemas.microsoft.com/office/drawing/2014/main" val="3738398856"/>
                  </a:ext>
                </a:extLst>
              </a:tr>
              <a:tr h="370840">
                <a:tc>
                  <a:txBody>
                    <a:bodyPr/>
                    <a:lstStyle/>
                    <a:p>
                      <a:pPr algn="ctr"/>
                      <a:r>
                        <a:rPr lang="en-US" sz="2800">
                          <a:solidFill>
                            <a:srgbClr val="FF0000"/>
                          </a:solidFill>
                        </a:rPr>
                        <a:t>Ghế sô pha</a:t>
                      </a:r>
                    </a:p>
                  </a:txBody>
                  <a:tcPr/>
                </a:tc>
                <a:tc>
                  <a:txBody>
                    <a:bodyPr/>
                    <a:lstStyle/>
                    <a:p>
                      <a:endParaRPr lang="en-US" sz="2800"/>
                    </a:p>
                  </a:txBody>
                  <a:tcPr/>
                </a:tc>
                <a:extLst>
                  <a:ext uri="{0D108BD9-81ED-4DB2-BD59-A6C34878D82A}">
                    <a16:rowId xmlns:a16="http://schemas.microsoft.com/office/drawing/2014/main" val="2111094168"/>
                  </a:ext>
                </a:extLst>
              </a:tr>
            </a:tbl>
          </a:graphicData>
        </a:graphic>
      </p:graphicFrame>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8"/>
          <a:srcRect t="13492"/>
          <a:stretch/>
        </p:blipFill>
        <p:spPr>
          <a:xfrm>
            <a:off x="2968070" y="833438"/>
            <a:ext cx="6255860" cy="2508476"/>
          </a:xfrm>
          <a:prstGeom prst="rect">
            <a:avLst/>
          </a:prstGeom>
        </p:spPr>
      </p:pic>
    </p:spTree>
    <p:controls>
      <mc:AlternateContent xmlns:mc="http://schemas.openxmlformats.org/markup-compatibility/2006">
        <mc:Choice xmlns:v="urn:schemas-microsoft-com:vml" Requires="v">
          <p:control name="TextBox1" r:id="rId1" imgW="7477200" imgH="447840"/>
        </mc:Choice>
        <mc:Fallback>
          <p:control name="TextBox1" r:id="rId1" imgW="7477200" imgH="447840">
            <p:pic>
              <p:nvPicPr>
                <p:cNvPr id="7" name="TextBox1">
                  <a:extLst>
                    <a:ext uri="{FF2B5EF4-FFF2-40B4-BE49-F238E27FC236}">
                      <a16:creationId xmlns:a16="http://schemas.microsoft.com/office/drawing/2014/main" id="{0925FE37-9DBD-4FC6-AC05-5857678F741D}"/>
                    </a:ext>
                  </a:extLst>
                </p:cNvPr>
                <p:cNvPicPr>
                  <a:picLocks/>
                </p:cNvPicPr>
                <p:nvPr/>
              </p:nvPicPr>
              <p:blipFill>
                <a:blip r:embed="rId9"/>
                <a:stretch>
                  <a:fillRect/>
                </a:stretch>
              </p:blipFill>
              <p:spPr>
                <a:xfrm>
                  <a:off x="3919537" y="3973513"/>
                  <a:ext cx="7477805" cy="446087"/>
                </a:xfrm>
                <a:prstGeom prst="rect">
                  <a:avLst/>
                </a:prstGeom>
              </p:spPr>
            </p:pic>
          </p:control>
        </mc:Fallback>
      </mc:AlternateContent>
      <mc:AlternateContent xmlns:mc="http://schemas.openxmlformats.org/markup-compatibility/2006">
        <mc:Choice xmlns:v="urn:schemas-microsoft-com:vml" Requires="v">
          <p:control name="TextBox2" r:id="rId2" imgW="7477200" imgH="447840"/>
        </mc:Choice>
        <mc:Fallback>
          <p:control name="TextBox2" r:id="rId2" imgW="7477200" imgH="447840">
            <p:pic>
              <p:nvPicPr>
                <p:cNvPr id="13" name="TextBox2">
                  <a:extLst>
                    <a:ext uri="{FF2B5EF4-FFF2-40B4-BE49-F238E27FC236}">
                      <a16:creationId xmlns:a16="http://schemas.microsoft.com/office/drawing/2014/main" id="{DFA0594A-D3A7-4469-8346-A67533C4C8B8}"/>
                    </a:ext>
                  </a:extLst>
                </p:cNvPr>
                <p:cNvPicPr>
                  <a:picLocks/>
                </p:cNvPicPr>
                <p:nvPr/>
              </p:nvPicPr>
              <p:blipFill>
                <a:blip r:embed="rId9"/>
                <a:stretch>
                  <a:fillRect/>
                </a:stretch>
              </p:blipFill>
              <p:spPr>
                <a:xfrm>
                  <a:off x="3919537" y="4506686"/>
                  <a:ext cx="7477805" cy="446087"/>
                </a:xfrm>
                <a:prstGeom prst="rect">
                  <a:avLst/>
                </a:prstGeom>
              </p:spPr>
            </p:pic>
          </p:control>
        </mc:Fallback>
      </mc:AlternateContent>
      <mc:AlternateContent xmlns:mc="http://schemas.openxmlformats.org/markup-compatibility/2006">
        <mc:Choice xmlns:v="urn:schemas-microsoft-com:vml" Requires="v">
          <p:control name="TextBox3" r:id="rId3" imgW="7477200" imgH="447840"/>
        </mc:Choice>
        <mc:Fallback>
          <p:control name="TextBox3" r:id="rId3" imgW="7477200" imgH="447840">
            <p:pic>
              <p:nvPicPr>
                <p:cNvPr id="14" name="TextBox3">
                  <a:extLst>
                    <a:ext uri="{FF2B5EF4-FFF2-40B4-BE49-F238E27FC236}">
                      <a16:creationId xmlns:a16="http://schemas.microsoft.com/office/drawing/2014/main" id="{B92BE1CF-B836-436C-8FC3-757FAC49D8BE}"/>
                    </a:ext>
                  </a:extLst>
                </p:cNvPr>
                <p:cNvPicPr>
                  <a:picLocks/>
                </p:cNvPicPr>
                <p:nvPr/>
              </p:nvPicPr>
              <p:blipFill>
                <a:blip r:embed="rId9"/>
                <a:stretch>
                  <a:fillRect/>
                </a:stretch>
              </p:blipFill>
              <p:spPr>
                <a:xfrm>
                  <a:off x="3919537" y="5018542"/>
                  <a:ext cx="7477805" cy="446087"/>
                </a:xfrm>
                <a:prstGeom prst="rect">
                  <a:avLst/>
                </a:prstGeom>
              </p:spPr>
            </p:pic>
          </p:control>
        </mc:Fallback>
      </mc:AlternateContent>
      <mc:AlternateContent xmlns:mc="http://schemas.openxmlformats.org/markup-compatibility/2006">
        <mc:Choice xmlns:v="urn:schemas-microsoft-com:vml" Requires="v">
          <p:control name="TextBox4" r:id="rId4" imgW="7477200" imgH="447840"/>
        </mc:Choice>
        <mc:Fallback>
          <p:control name="TextBox4" r:id="rId4" imgW="7477200" imgH="447840">
            <p:pic>
              <p:nvPicPr>
                <p:cNvPr id="15" name="TextBox4">
                  <a:extLst>
                    <a:ext uri="{FF2B5EF4-FFF2-40B4-BE49-F238E27FC236}">
                      <a16:creationId xmlns:a16="http://schemas.microsoft.com/office/drawing/2014/main" id="{9A4EB6AA-1A27-4CAB-A728-DE6F8E722302}"/>
                    </a:ext>
                  </a:extLst>
                </p:cNvPr>
                <p:cNvPicPr>
                  <a:picLocks/>
                </p:cNvPicPr>
                <p:nvPr/>
              </p:nvPicPr>
              <p:blipFill>
                <a:blip r:embed="rId9"/>
                <a:stretch>
                  <a:fillRect/>
                </a:stretch>
              </p:blipFill>
              <p:spPr>
                <a:xfrm>
                  <a:off x="3919537" y="5530398"/>
                  <a:ext cx="7477805" cy="446087"/>
                </a:xfrm>
                <a:prstGeom prst="rect">
                  <a:avLst/>
                </a:prstGeom>
              </p:spPr>
            </p:pic>
          </p:control>
        </mc:Fallback>
      </mc:AlternateContent>
      <mc:AlternateContent xmlns:mc="http://schemas.openxmlformats.org/markup-compatibility/2006">
        <mc:Choice xmlns:v="urn:schemas-microsoft-com:vml" Requires="v">
          <p:control name="TextBox5" r:id="rId5" imgW="7477200" imgH="447840"/>
        </mc:Choice>
        <mc:Fallback>
          <p:control name="TextBox5" r:id="rId5" imgW="7477200" imgH="447840">
            <p:pic>
              <p:nvPicPr>
                <p:cNvPr id="16" name="TextBox5">
                  <a:extLst>
                    <a:ext uri="{FF2B5EF4-FFF2-40B4-BE49-F238E27FC236}">
                      <a16:creationId xmlns:a16="http://schemas.microsoft.com/office/drawing/2014/main" id="{E8FB7563-9555-45BF-A12C-D2086D134FC8}"/>
                    </a:ext>
                  </a:extLst>
                </p:cNvPr>
                <p:cNvPicPr>
                  <a:picLocks/>
                </p:cNvPicPr>
                <p:nvPr/>
              </p:nvPicPr>
              <p:blipFill>
                <a:blip r:embed="rId9"/>
                <a:stretch>
                  <a:fillRect/>
                </a:stretch>
              </p:blipFill>
              <p:spPr>
                <a:xfrm>
                  <a:off x="3919537" y="6042254"/>
                  <a:ext cx="7477805" cy="446087"/>
                </a:xfrm>
                <a:prstGeom prst="rect">
                  <a:avLst/>
                </a:prstGeom>
              </p:spPr>
            </p:pic>
          </p:control>
        </mc:Fallback>
      </mc:AlternateContent>
    </p:controls>
    <p:extLst>
      <p:ext uri="{BB962C8B-B14F-4D97-AF65-F5344CB8AC3E}">
        <p14:creationId xmlns:p14="http://schemas.microsoft.com/office/powerpoint/2010/main" val="5420300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660957"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tên</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nêu</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aphicFrame>
        <p:nvGraphicFramePr>
          <p:cNvPr id="26" name="Table 26">
            <a:extLst>
              <a:ext uri="{FF2B5EF4-FFF2-40B4-BE49-F238E27FC236}">
                <a16:creationId xmlns:a16="http://schemas.microsoft.com/office/drawing/2014/main" id="{12CA3578-98FE-4457-82C3-25ED8919B355}"/>
              </a:ext>
            </a:extLst>
          </p:cNvPr>
          <p:cNvGraphicFramePr>
            <a:graphicFrameLocks noGrp="1"/>
          </p:cNvGraphicFramePr>
          <p:nvPr>
            <p:extLst>
              <p:ext uri="{D42A27DB-BD31-4B8C-83A1-F6EECF244321}">
                <p14:modId xmlns:p14="http://schemas.microsoft.com/office/powerpoint/2010/main" val="2520120416"/>
              </p:ext>
            </p:extLst>
          </p:nvPr>
        </p:nvGraphicFramePr>
        <p:xfrm>
          <a:off x="660957" y="3429000"/>
          <a:ext cx="10833395" cy="3108960"/>
        </p:xfrm>
        <a:graphic>
          <a:graphicData uri="http://schemas.openxmlformats.org/drawingml/2006/table">
            <a:tbl>
              <a:tblPr firstRow="1" bandRow="1">
                <a:tableStyleId>{5940675A-B579-460E-94D1-54222C63F5DA}</a:tableStyleId>
              </a:tblPr>
              <a:tblGrid>
                <a:gridCol w="3257892">
                  <a:extLst>
                    <a:ext uri="{9D8B030D-6E8A-4147-A177-3AD203B41FA5}">
                      <a16:colId xmlns:a16="http://schemas.microsoft.com/office/drawing/2014/main" val="428687181"/>
                    </a:ext>
                  </a:extLst>
                </a:gridCol>
                <a:gridCol w="7575503">
                  <a:extLst>
                    <a:ext uri="{9D8B030D-6E8A-4147-A177-3AD203B41FA5}">
                      <a16:colId xmlns:a16="http://schemas.microsoft.com/office/drawing/2014/main" val="3225698891"/>
                    </a:ext>
                  </a:extLst>
                </a:gridCol>
              </a:tblGrid>
              <a:tr h="370840">
                <a:tc>
                  <a:txBody>
                    <a:bodyPr/>
                    <a:lstStyle/>
                    <a:p>
                      <a:pPr algn="ctr"/>
                      <a:r>
                        <a:rPr lang="en-US" sz="2800"/>
                        <a:t>Tên đồ vật</a:t>
                      </a:r>
                    </a:p>
                  </a:txBody>
                  <a:tcPr/>
                </a:tc>
                <a:tc>
                  <a:txBody>
                    <a:bodyPr/>
                    <a:lstStyle/>
                    <a:p>
                      <a:pPr algn="ctr"/>
                      <a:r>
                        <a:rPr lang="en-US" sz="2800"/>
                        <a:t>Công dụng</a:t>
                      </a:r>
                    </a:p>
                  </a:txBody>
                  <a:tcPr/>
                </a:tc>
                <a:extLst>
                  <a:ext uri="{0D108BD9-81ED-4DB2-BD59-A6C34878D82A}">
                    <a16:rowId xmlns:a16="http://schemas.microsoft.com/office/drawing/2014/main" val="1135621795"/>
                  </a:ext>
                </a:extLst>
              </a:tr>
              <a:tr h="370840">
                <a:tc>
                  <a:txBody>
                    <a:bodyPr/>
                    <a:lstStyle/>
                    <a:p>
                      <a:pPr algn="ctr"/>
                      <a:r>
                        <a:rPr lang="en-US" sz="2800">
                          <a:solidFill>
                            <a:srgbClr val="FF0000"/>
                          </a:solidFill>
                        </a:rPr>
                        <a:t>Lọ hoa</a:t>
                      </a:r>
                    </a:p>
                  </a:txBody>
                  <a:tcPr/>
                </a:tc>
                <a:tc>
                  <a:txBody>
                    <a:bodyPr/>
                    <a:lstStyle/>
                    <a:p>
                      <a:endParaRPr lang="en-US" sz="2800"/>
                    </a:p>
                  </a:txBody>
                  <a:tcPr/>
                </a:tc>
                <a:extLst>
                  <a:ext uri="{0D108BD9-81ED-4DB2-BD59-A6C34878D82A}">
                    <a16:rowId xmlns:a16="http://schemas.microsoft.com/office/drawing/2014/main" val="661373563"/>
                  </a:ext>
                </a:extLst>
              </a:tr>
              <a:tr h="370840">
                <a:tc>
                  <a:txBody>
                    <a:bodyPr/>
                    <a:lstStyle/>
                    <a:p>
                      <a:pPr algn="ctr"/>
                      <a:r>
                        <a:rPr lang="en-US" sz="2800">
                          <a:solidFill>
                            <a:srgbClr val="FF0000"/>
                          </a:solidFill>
                        </a:rPr>
                        <a:t>Bộ ấm chén</a:t>
                      </a:r>
                    </a:p>
                  </a:txBody>
                  <a:tcPr/>
                </a:tc>
                <a:tc>
                  <a:txBody>
                    <a:bodyPr/>
                    <a:lstStyle/>
                    <a:p>
                      <a:endParaRPr lang="en-US" sz="2800"/>
                    </a:p>
                  </a:txBody>
                  <a:tcPr/>
                </a:tc>
                <a:extLst>
                  <a:ext uri="{0D108BD9-81ED-4DB2-BD59-A6C34878D82A}">
                    <a16:rowId xmlns:a16="http://schemas.microsoft.com/office/drawing/2014/main" val="3080612842"/>
                  </a:ext>
                </a:extLst>
              </a:tr>
              <a:tr h="370840">
                <a:tc>
                  <a:txBody>
                    <a:bodyPr/>
                    <a:lstStyle/>
                    <a:p>
                      <a:pPr algn="ctr"/>
                      <a:r>
                        <a:rPr lang="en-US" sz="2800">
                          <a:solidFill>
                            <a:srgbClr val="FF0000"/>
                          </a:solidFill>
                        </a:rPr>
                        <a:t>Bàn</a:t>
                      </a:r>
                    </a:p>
                  </a:txBody>
                  <a:tcPr/>
                </a:tc>
                <a:tc>
                  <a:txBody>
                    <a:bodyPr/>
                    <a:lstStyle/>
                    <a:p>
                      <a:endParaRPr lang="en-US" sz="2800"/>
                    </a:p>
                  </a:txBody>
                  <a:tcPr/>
                </a:tc>
                <a:extLst>
                  <a:ext uri="{0D108BD9-81ED-4DB2-BD59-A6C34878D82A}">
                    <a16:rowId xmlns:a16="http://schemas.microsoft.com/office/drawing/2014/main" val="848515099"/>
                  </a:ext>
                </a:extLst>
              </a:tr>
              <a:tr h="370840">
                <a:tc>
                  <a:txBody>
                    <a:bodyPr/>
                    <a:lstStyle/>
                    <a:p>
                      <a:pPr algn="ctr"/>
                      <a:r>
                        <a:rPr lang="en-US" sz="2800">
                          <a:solidFill>
                            <a:srgbClr val="FF0000"/>
                          </a:solidFill>
                        </a:rPr>
                        <a:t>Thảm trải sàn nhà</a:t>
                      </a:r>
                    </a:p>
                  </a:txBody>
                  <a:tcPr/>
                </a:tc>
                <a:tc>
                  <a:txBody>
                    <a:bodyPr/>
                    <a:lstStyle/>
                    <a:p>
                      <a:endParaRPr lang="en-US" sz="2800"/>
                    </a:p>
                  </a:txBody>
                  <a:tcPr/>
                </a:tc>
                <a:extLst>
                  <a:ext uri="{0D108BD9-81ED-4DB2-BD59-A6C34878D82A}">
                    <a16:rowId xmlns:a16="http://schemas.microsoft.com/office/drawing/2014/main" val="3738398856"/>
                  </a:ext>
                </a:extLst>
              </a:tr>
              <a:tr h="370840">
                <a:tc>
                  <a:txBody>
                    <a:bodyPr/>
                    <a:lstStyle/>
                    <a:p>
                      <a:pPr algn="ctr"/>
                      <a:r>
                        <a:rPr lang="en-US" sz="2800">
                          <a:solidFill>
                            <a:srgbClr val="FF0000"/>
                          </a:solidFill>
                        </a:rPr>
                        <a:t>Đèn </a:t>
                      </a:r>
                    </a:p>
                  </a:txBody>
                  <a:tcPr/>
                </a:tc>
                <a:tc>
                  <a:txBody>
                    <a:bodyPr/>
                    <a:lstStyle/>
                    <a:p>
                      <a:endParaRPr lang="en-US" sz="2800"/>
                    </a:p>
                  </a:txBody>
                  <a:tcPr/>
                </a:tc>
                <a:extLst>
                  <a:ext uri="{0D108BD9-81ED-4DB2-BD59-A6C34878D82A}">
                    <a16:rowId xmlns:a16="http://schemas.microsoft.com/office/drawing/2014/main" val="2111094168"/>
                  </a:ext>
                </a:extLst>
              </a:tr>
            </a:tbl>
          </a:graphicData>
        </a:graphic>
      </p:graphicFrame>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8"/>
          <a:srcRect t="13492"/>
          <a:stretch/>
        </p:blipFill>
        <p:spPr>
          <a:xfrm>
            <a:off x="2968070" y="833438"/>
            <a:ext cx="6255860" cy="2508476"/>
          </a:xfrm>
          <a:prstGeom prst="rect">
            <a:avLst/>
          </a:prstGeom>
        </p:spPr>
      </p:pic>
    </p:spTree>
    <p:controls>
      <mc:AlternateContent xmlns:mc="http://schemas.openxmlformats.org/markup-compatibility/2006">
        <mc:Choice xmlns:v="urn:schemas-microsoft-com:vml" Requires="v">
          <p:control name="TextBox1" r:id="rId1" imgW="7477200" imgH="447840"/>
        </mc:Choice>
        <mc:Fallback>
          <p:control name="TextBox1" r:id="rId1" imgW="7477200" imgH="447840">
            <p:pic>
              <p:nvPicPr>
                <p:cNvPr id="7" name="TextBox1">
                  <a:extLst>
                    <a:ext uri="{FF2B5EF4-FFF2-40B4-BE49-F238E27FC236}">
                      <a16:creationId xmlns:a16="http://schemas.microsoft.com/office/drawing/2014/main" id="{72470238-3E38-4373-8097-88E53AB62D8E}"/>
                    </a:ext>
                  </a:extLst>
                </p:cNvPr>
                <p:cNvPicPr>
                  <a:picLocks/>
                </p:cNvPicPr>
                <p:nvPr/>
              </p:nvPicPr>
              <p:blipFill>
                <a:blip r:embed="rId9"/>
                <a:stretch>
                  <a:fillRect/>
                </a:stretch>
              </p:blipFill>
              <p:spPr>
                <a:xfrm>
                  <a:off x="3919537" y="3973513"/>
                  <a:ext cx="7477805" cy="446087"/>
                </a:xfrm>
                <a:prstGeom prst="rect">
                  <a:avLst/>
                </a:prstGeom>
              </p:spPr>
            </p:pic>
          </p:control>
        </mc:Fallback>
      </mc:AlternateContent>
      <mc:AlternateContent xmlns:mc="http://schemas.openxmlformats.org/markup-compatibility/2006">
        <mc:Choice xmlns:v="urn:schemas-microsoft-com:vml" Requires="v">
          <p:control name="TextBox2" r:id="rId2" imgW="7477200" imgH="447840"/>
        </mc:Choice>
        <mc:Fallback>
          <p:control name="TextBox2" r:id="rId2" imgW="7477200" imgH="447840">
            <p:pic>
              <p:nvPicPr>
                <p:cNvPr id="8" name="TextBox2">
                  <a:extLst>
                    <a:ext uri="{FF2B5EF4-FFF2-40B4-BE49-F238E27FC236}">
                      <a16:creationId xmlns:a16="http://schemas.microsoft.com/office/drawing/2014/main" id="{D9575A5A-CAC0-473F-8EDD-236BDE2731A0}"/>
                    </a:ext>
                  </a:extLst>
                </p:cNvPr>
                <p:cNvPicPr>
                  <a:picLocks/>
                </p:cNvPicPr>
                <p:nvPr/>
              </p:nvPicPr>
              <p:blipFill>
                <a:blip r:embed="rId9"/>
                <a:stretch>
                  <a:fillRect/>
                </a:stretch>
              </p:blipFill>
              <p:spPr>
                <a:xfrm>
                  <a:off x="3919537" y="4506686"/>
                  <a:ext cx="7477805" cy="446087"/>
                </a:xfrm>
                <a:prstGeom prst="rect">
                  <a:avLst/>
                </a:prstGeom>
              </p:spPr>
            </p:pic>
          </p:control>
        </mc:Fallback>
      </mc:AlternateContent>
      <mc:AlternateContent xmlns:mc="http://schemas.openxmlformats.org/markup-compatibility/2006">
        <mc:Choice xmlns:v="urn:schemas-microsoft-com:vml" Requires="v">
          <p:control name="TextBox3" r:id="rId3" imgW="7477200" imgH="447840"/>
        </mc:Choice>
        <mc:Fallback>
          <p:control name="TextBox3" r:id="rId3" imgW="7477200" imgH="447840">
            <p:pic>
              <p:nvPicPr>
                <p:cNvPr id="9" name="TextBox3">
                  <a:extLst>
                    <a:ext uri="{FF2B5EF4-FFF2-40B4-BE49-F238E27FC236}">
                      <a16:creationId xmlns:a16="http://schemas.microsoft.com/office/drawing/2014/main" id="{5A47A08E-34EB-4BF8-93F1-CC972C60763B}"/>
                    </a:ext>
                  </a:extLst>
                </p:cNvPr>
                <p:cNvPicPr>
                  <a:picLocks/>
                </p:cNvPicPr>
                <p:nvPr/>
              </p:nvPicPr>
              <p:blipFill>
                <a:blip r:embed="rId9"/>
                <a:stretch>
                  <a:fillRect/>
                </a:stretch>
              </p:blipFill>
              <p:spPr>
                <a:xfrm>
                  <a:off x="3919535" y="5014504"/>
                  <a:ext cx="7477805" cy="446087"/>
                </a:xfrm>
                <a:prstGeom prst="rect">
                  <a:avLst/>
                </a:prstGeom>
              </p:spPr>
            </p:pic>
          </p:control>
        </mc:Fallback>
      </mc:AlternateContent>
      <mc:AlternateContent xmlns:mc="http://schemas.openxmlformats.org/markup-compatibility/2006">
        <mc:Choice xmlns:v="urn:schemas-microsoft-com:vml" Requires="v">
          <p:control name="TextBox4" r:id="rId4" imgW="7477200" imgH="447840"/>
        </mc:Choice>
        <mc:Fallback>
          <p:control name="TextBox4" r:id="rId4" imgW="7477200" imgH="447840">
            <p:pic>
              <p:nvPicPr>
                <p:cNvPr id="10" name="TextBox4">
                  <a:extLst>
                    <a:ext uri="{FF2B5EF4-FFF2-40B4-BE49-F238E27FC236}">
                      <a16:creationId xmlns:a16="http://schemas.microsoft.com/office/drawing/2014/main" id="{595777D1-195F-4D0B-8EB8-8434F313288F}"/>
                    </a:ext>
                  </a:extLst>
                </p:cNvPr>
                <p:cNvPicPr>
                  <a:picLocks/>
                </p:cNvPicPr>
                <p:nvPr/>
              </p:nvPicPr>
              <p:blipFill>
                <a:blip r:embed="rId9"/>
                <a:stretch>
                  <a:fillRect/>
                </a:stretch>
              </p:blipFill>
              <p:spPr>
                <a:xfrm>
                  <a:off x="3919535" y="5522323"/>
                  <a:ext cx="7477805" cy="446087"/>
                </a:xfrm>
                <a:prstGeom prst="rect">
                  <a:avLst/>
                </a:prstGeom>
              </p:spPr>
            </p:pic>
          </p:control>
        </mc:Fallback>
      </mc:AlternateContent>
      <mc:AlternateContent xmlns:mc="http://schemas.openxmlformats.org/markup-compatibility/2006">
        <mc:Choice xmlns:v="urn:schemas-microsoft-com:vml" Requires="v">
          <p:control name="TextBox5" r:id="rId5" imgW="7477200" imgH="447840"/>
        </mc:Choice>
        <mc:Fallback>
          <p:control name="TextBox5" r:id="rId5" imgW="7477200" imgH="447840">
            <p:pic>
              <p:nvPicPr>
                <p:cNvPr id="11" name="TextBox5">
                  <a:extLst>
                    <a:ext uri="{FF2B5EF4-FFF2-40B4-BE49-F238E27FC236}">
                      <a16:creationId xmlns:a16="http://schemas.microsoft.com/office/drawing/2014/main" id="{D875B669-BE9B-4FD6-AE28-8EAC69B24917}"/>
                    </a:ext>
                  </a:extLst>
                </p:cNvPr>
                <p:cNvPicPr>
                  <a:picLocks/>
                </p:cNvPicPr>
                <p:nvPr/>
              </p:nvPicPr>
              <p:blipFill>
                <a:blip r:embed="rId9"/>
                <a:stretch>
                  <a:fillRect/>
                </a:stretch>
              </p:blipFill>
              <p:spPr>
                <a:xfrm>
                  <a:off x="3919535" y="6044021"/>
                  <a:ext cx="7477805" cy="446087"/>
                </a:xfrm>
                <a:prstGeom prst="rect">
                  <a:avLst/>
                </a:prstGeom>
              </p:spPr>
            </p:pic>
          </p:control>
        </mc:Fallback>
      </mc:AlternateContent>
    </p:controls>
    <p:extLst>
      <p:ext uri="{BB962C8B-B14F-4D97-AF65-F5344CB8AC3E}">
        <p14:creationId xmlns:p14="http://schemas.microsoft.com/office/powerpoint/2010/main" val="1863467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8">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660957" y="199922"/>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1.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Kể</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tên</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các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đồ</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vật</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được</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vẽ</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trong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tranh</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và</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nêu</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công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dụng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của</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2600" b="1" i="0" u="none" strike="noStrike" kern="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chúng</a:t>
            </a:r>
            <a:r>
              <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a:t>
            </a:r>
          </a:p>
        </p:txBody>
      </p:sp>
      <p:graphicFrame>
        <p:nvGraphicFramePr>
          <p:cNvPr id="26" name="Table 26">
            <a:extLst>
              <a:ext uri="{FF2B5EF4-FFF2-40B4-BE49-F238E27FC236}">
                <a16:creationId xmlns:a16="http://schemas.microsoft.com/office/drawing/2014/main" id="{12CA3578-98FE-4457-82C3-25ED8919B355}"/>
              </a:ext>
            </a:extLst>
          </p:cNvPr>
          <p:cNvGraphicFramePr>
            <a:graphicFrameLocks noGrp="1"/>
          </p:cNvGraphicFramePr>
          <p:nvPr>
            <p:extLst>
              <p:ext uri="{D42A27DB-BD31-4B8C-83A1-F6EECF244321}">
                <p14:modId xmlns:p14="http://schemas.microsoft.com/office/powerpoint/2010/main" val="2406851168"/>
              </p:ext>
            </p:extLst>
          </p:nvPr>
        </p:nvGraphicFramePr>
        <p:xfrm>
          <a:off x="679302" y="3230880"/>
          <a:ext cx="10833395" cy="3696465"/>
        </p:xfrm>
        <a:graphic>
          <a:graphicData uri="http://schemas.openxmlformats.org/drawingml/2006/table">
            <a:tbl>
              <a:tblPr firstRow="1" bandRow="1">
                <a:tableStyleId>{5940675A-B579-460E-94D1-54222C63F5DA}</a:tableStyleId>
              </a:tblPr>
              <a:tblGrid>
                <a:gridCol w="3257892">
                  <a:extLst>
                    <a:ext uri="{9D8B030D-6E8A-4147-A177-3AD203B41FA5}">
                      <a16:colId xmlns:a16="http://schemas.microsoft.com/office/drawing/2014/main" val="428687181"/>
                    </a:ext>
                  </a:extLst>
                </a:gridCol>
                <a:gridCol w="7575503">
                  <a:extLst>
                    <a:ext uri="{9D8B030D-6E8A-4147-A177-3AD203B41FA5}">
                      <a16:colId xmlns:a16="http://schemas.microsoft.com/office/drawing/2014/main" val="3225698891"/>
                    </a:ext>
                  </a:extLst>
                </a:gridCol>
              </a:tblGrid>
              <a:tr h="370840">
                <a:tc>
                  <a:txBody>
                    <a:bodyPr/>
                    <a:lstStyle/>
                    <a:p>
                      <a:pPr algn="ctr"/>
                      <a:r>
                        <a:rPr lang="en-US" sz="2800"/>
                        <a:t>Tên đồ vật</a:t>
                      </a:r>
                    </a:p>
                  </a:txBody>
                  <a:tcPr/>
                </a:tc>
                <a:tc>
                  <a:txBody>
                    <a:bodyPr/>
                    <a:lstStyle/>
                    <a:p>
                      <a:pPr algn="ctr"/>
                      <a:r>
                        <a:rPr lang="en-US" sz="2800"/>
                        <a:t>Công dụng</a:t>
                      </a:r>
                    </a:p>
                  </a:txBody>
                  <a:tcPr/>
                </a:tc>
                <a:extLst>
                  <a:ext uri="{0D108BD9-81ED-4DB2-BD59-A6C34878D82A}">
                    <a16:rowId xmlns:a16="http://schemas.microsoft.com/office/drawing/2014/main" val="1135621795"/>
                  </a:ext>
                </a:extLst>
              </a:tr>
              <a:tr h="587505">
                <a:tc>
                  <a:txBody>
                    <a:bodyPr/>
                    <a:lstStyle/>
                    <a:p>
                      <a:pPr algn="ctr"/>
                      <a:r>
                        <a:rPr lang="en-US" sz="2800">
                          <a:solidFill>
                            <a:srgbClr val="FF0000"/>
                          </a:solidFill>
                        </a:rPr>
                        <a:t>Máy tính</a:t>
                      </a:r>
                    </a:p>
                  </a:txBody>
                  <a:tcPr/>
                </a:tc>
                <a:tc>
                  <a:txBody>
                    <a:bodyPr/>
                    <a:lstStyle/>
                    <a:p>
                      <a:endParaRPr lang="en-US" sz="2800"/>
                    </a:p>
                  </a:txBody>
                  <a:tcPr/>
                </a:tc>
                <a:extLst>
                  <a:ext uri="{0D108BD9-81ED-4DB2-BD59-A6C34878D82A}">
                    <a16:rowId xmlns:a16="http://schemas.microsoft.com/office/drawing/2014/main" val="661373563"/>
                  </a:ext>
                </a:extLst>
              </a:tr>
              <a:tr h="370840">
                <a:tc>
                  <a:txBody>
                    <a:bodyPr/>
                    <a:lstStyle/>
                    <a:p>
                      <a:pPr algn="ctr"/>
                      <a:r>
                        <a:rPr lang="en-US" sz="2800">
                          <a:solidFill>
                            <a:srgbClr val="FF0000"/>
                          </a:solidFill>
                        </a:rPr>
                        <a:t>Ghế</a:t>
                      </a:r>
                    </a:p>
                  </a:txBody>
                  <a:tcPr/>
                </a:tc>
                <a:tc>
                  <a:txBody>
                    <a:bodyPr/>
                    <a:lstStyle/>
                    <a:p>
                      <a:endParaRPr lang="en-US" sz="2800"/>
                    </a:p>
                  </a:txBody>
                  <a:tcPr/>
                </a:tc>
                <a:extLst>
                  <a:ext uri="{0D108BD9-81ED-4DB2-BD59-A6C34878D82A}">
                    <a16:rowId xmlns:a16="http://schemas.microsoft.com/office/drawing/2014/main" val="3080612842"/>
                  </a:ext>
                </a:extLst>
              </a:tr>
              <a:tr h="370840">
                <a:tc>
                  <a:txBody>
                    <a:bodyPr/>
                    <a:lstStyle/>
                    <a:p>
                      <a:pPr algn="ctr"/>
                      <a:r>
                        <a:rPr lang="en-US" sz="2800">
                          <a:solidFill>
                            <a:srgbClr val="FF0000"/>
                          </a:solidFill>
                        </a:rPr>
                        <a:t>Điện thoại</a:t>
                      </a:r>
                    </a:p>
                  </a:txBody>
                  <a:tcPr/>
                </a:tc>
                <a:tc>
                  <a:txBody>
                    <a:bodyPr/>
                    <a:lstStyle/>
                    <a:p>
                      <a:endParaRPr lang="en-US" sz="2800"/>
                    </a:p>
                  </a:txBody>
                  <a:tcPr/>
                </a:tc>
                <a:extLst>
                  <a:ext uri="{0D108BD9-81ED-4DB2-BD59-A6C34878D82A}">
                    <a16:rowId xmlns:a16="http://schemas.microsoft.com/office/drawing/2014/main" val="848515099"/>
                  </a:ext>
                </a:extLst>
              </a:tr>
              <a:tr h="370840">
                <a:tc>
                  <a:txBody>
                    <a:bodyPr/>
                    <a:lstStyle/>
                    <a:p>
                      <a:pPr algn="ctr"/>
                      <a:r>
                        <a:rPr lang="en-US" sz="2800">
                          <a:solidFill>
                            <a:srgbClr val="FF0000"/>
                          </a:solidFill>
                        </a:rPr>
                        <a:t>Tủ lạnh</a:t>
                      </a:r>
                    </a:p>
                  </a:txBody>
                  <a:tcPr/>
                </a:tc>
                <a:tc>
                  <a:txBody>
                    <a:bodyPr/>
                    <a:lstStyle/>
                    <a:p>
                      <a:endParaRPr lang="en-US" sz="2800"/>
                    </a:p>
                  </a:txBody>
                  <a:tcPr/>
                </a:tc>
                <a:extLst>
                  <a:ext uri="{0D108BD9-81ED-4DB2-BD59-A6C34878D82A}">
                    <a16:rowId xmlns:a16="http://schemas.microsoft.com/office/drawing/2014/main" val="3738398856"/>
                  </a:ext>
                </a:extLst>
              </a:tr>
              <a:tr h="370840">
                <a:tc>
                  <a:txBody>
                    <a:bodyPr/>
                    <a:lstStyle/>
                    <a:p>
                      <a:pPr algn="ctr"/>
                      <a:r>
                        <a:rPr lang="en-US" sz="2800">
                          <a:solidFill>
                            <a:srgbClr val="FF0000"/>
                          </a:solidFill>
                        </a:rPr>
                        <a:t>Nồi cơm điện</a:t>
                      </a:r>
                    </a:p>
                  </a:txBody>
                  <a:tcPr/>
                </a:tc>
                <a:tc>
                  <a:txBody>
                    <a:bodyPr/>
                    <a:lstStyle/>
                    <a:p>
                      <a:endParaRPr lang="en-US" sz="2800"/>
                    </a:p>
                  </a:txBody>
                  <a:tcPr/>
                </a:tc>
                <a:extLst>
                  <a:ext uri="{0D108BD9-81ED-4DB2-BD59-A6C34878D82A}">
                    <a16:rowId xmlns:a16="http://schemas.microsoft.com/office/drawing/2014/main" val="2111094168"/>
                  </a:ext>
                </a:extLst>
              </a:tr>
              <a:tr h="370840">
                <a:tc>
                  <a:txBody>
                    <a:bodyPr/>
                    <a:lstStyle/>
                    <a:p>
                      <a:pPr algn="ctr"/>
                      <a:r>
                        <a:rPr lang="en-US" sz="2800">
                          <a:solidFill>
                            <a:srgbClr val="FF0000"/>
                          </a:solidFill>
                        </a:rPr>
                        <a:t>Tủ</a:t>
                      </a:r>
                    </a:p>
                  </a:txBody>
                  <a:tcPr/>
                </a:tc>
                <a:tc>
                  <a:txBody>
                    <a:bodyPr/>
                    <a:lstStyle/>
                    <a:p>
                      <a:endParaRPr lang="en-US" sz="2800" dirty="0"/>
                    </a:p>
                  </a:txBody>
                  <a:tcPr/>
                </a:tc>
                <a:extLst>
                  <a:ext uri="{0D108BD9-81ED-4DB2-BD59-A6C34878D82A}">
                    <a16:rowId xmlns:a16="http://schemas.microsoft.com/office/drawing/2014/main" val="4159547203"/>
                  </a:ext>
                </a:extLst>
              </a:tr>
            </a:tbl>
          </a:graphicData>
        </a:graphic>
      </p:graphicFrame>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9"/>
          <a:srcRect t="13492"/>
          <a:stretch/>
        </p:blipFill>
        <p:spPr>
          <a:xfrm>
            <a:off x="2968070" y="833438"/>
            <a:ext cx="6255860" cy="2397442"/>
          </a:xfrm>
          <a:prstGeom prst="rect">
            <a:avLst/>
          </a:prstGeom>
        </p:spPr>
      </p:pic>
    </p:spTree>
    <p:controls>
      <mc:AlternateContent xmlns:mc="http://schemas.openxmlformats.org/markup-compatibility/2006">
        <mc:Choice xmlns:v="urn:schemas-microsoft-com:vml" Requires="v">
          <p:control name="TextBox1" r:id="rId1" imgW="7477200" imgH="447840"/>
        </mc:Choice>
        <mc:Fallback>
          <p:control name="TextBox1" r:id="rId1" imgW="7477200" imgH="447840">
            <p:pic>
              <p:nvPicPr>
                <p:cNvPr id="7" name="TextBox1">
                  <a:extLst>
                    <a:ext uri="{FF2B5EF4-FFF2-40B4-BE49-F238E27FC236}">
                      <a16:creationId xmlns:a16="http://schemas.microsoft.com/office/drawing/2014/main" id="{99DA8757-D02F-47D7-B2CC-D89A769B2035}"/>
                    </a:ext>
                  </a:extLst>
                </p:cNvPr>
                <p:cNvPicPr>
                  <a:picLocks/>
                </p:cNvPicPr>
                <p:nvPr/>
              </p:nvPicPr>
              <p:blipFill>
                <a:blip r:embed="rId10"/>
                <a:stretch>
                  <a:fillRect/>
                </a:stretch>
              </p:blipFill>
              <p:spPr>
                <a:xfrm>
                  <a:off x="3952194" y="3799341"/>
                  <a:ext cx="7477805" cy="446087"/>
                </a:xfrm>
                <a:prstGeom prst="rect">
                  <a:avLst/>
                </a:prstGeom>
              </p:spPr>
            </p:pic>
          </p:control>
        </mc:Fallback>
      </mc:AlternateContent>
      <mc:AlternateContent xmlns:mc="http://schemas.openxmlformats.org/markup-compatibility/2006">
        <mc:Choice xmlns:v="urn:schemas-microsoft-com:vml" Requires="v">
          <p:control name="TextBox2" r:id="rId2" imgW="7477200" imgH="447840"/>
        </mc:Choice>
        <mc:Fallback>
          <p:control name="TextBox2" r:id="rId2" imgW="7477200" imgH="447840">
            <p:pic>
              <p:nvPicPr>
                <p:cNvPr id="8" name="TextBox2">
                  <a:extLst>
                    <a:ext uri="{FF2B5EF4-FFF2-40B4-BE49-F238E27FC236}">
                      <a16:creationId xmlns:a16="http://schemas.microsoft.com/office/drawing/2014/main" id="{D25ADC25-AF37-4B81-84B5-7E54B8D65078}"/>
                    </a:ext>
                  </a:extLst>
                </p:cNvPr>
                <p:cNvPicPr>
                  <a:picLocks/>
                </p:cNvPicPr>
                <p:nvPr/>
              </p:nvPicPr>
              <p:blipFill>
                <a:blip r:embed="rId10"/>
                <a:stretch>
                  <a:fillRect/>
                </a:stretch>
              </p:blipFill>
              <p:spPr>
                <a:xfrm>
                  <a:off x="3952194" y="4292350"/>
                  <a:ext cx="7477805" cy="446087"/>
                </a:xfrm>
                <a:prstGeom prst="rect">
                  <a:avLst/>
                </a:prstGeom>
              </p:spPr>
            </p:pic>
          </p:control>
        </mc:Fallback>
      </mc:AlternateContent>
      <mc:AlternateContent xmlns:mc="http://schemas.openxmlformats.org/markup-compatibility/2006">
        <mc:Choice xmlns:v="urn:schemas-microsoft-com:vml" Requires="v">
          <p:control name="TextBox3" r:id="rId3" imgW="7477200" imgH="447840"/>
        </mc:Choice>
        <mc:Fallback>
          <p:control name="TextBox3" r:id="rId3" imgW="7477200" imgH="447840">
            <p:pic>
              <p:nvPicPr>
                <p:cNvPr id="9" name="TextBox3">
                  <a:extLst>
                    <a:ext uri="{FF2B5EF4-FFF2-40B4-BE49-F238E27FC236}">
                      <a16:creationId xmlns:a16="http://schemas.microsoft.com/office/drawing/2014/main" id="{F19FEACA-0410-481B-AE03-10F82CC4D0AA}"/>
                    </a:ext>
                  </a:extLst>
                </p:cNvPr>
                <p:cNvPicPr>
                  <a:picLocks/>
                </p:cNvPicPr>
                <p:nvPr/>
              </p:nvPicPr>
              <p:blipFill>
                <a:blip r:embed="rId10"/>
                <a:stretch>
                  <a:fillRect/>
                </a:stretch>
              </p:blipFill>
              <p:spPr>
                <a:xfrm>
                  <a:off x="3952194" y="4839787"/>
                  <a:ext cx="7477805" cy="446087"/>
                </a:xfrm>
                <a:prstGeom prst="rect">
                  <a:avLst/>
                </a:prstGeom>
              </p:spPr>
            </p:pic>
          </p:control>
        </mc:Fallback>
      </mc:AlternateContent>
      <mc:AlternateContent xmlns:mc="http://schemas.openxmlformats.org/markup-compatibility/2006">
        <mc:Choice xmlns:v="urn:schemas-microsoft-com:vml" Requires="v">
          <p:control name="TextBox4" r:id="rId4" imgW="7477200" imgH="447840"/>
        </mc:Choice>
        <mc:Fallback>
          <p:control name="TextBox4" r:id="rId4" imgW="7477200" imgH="447840">
            <p:pic>
              <p:nvPicPr>
                <p:cNvPr id="10" name="TextBox4">
                  <a:extLst>
                    <a:ext uri="{FF2B5EF4-FFF2-40B4-BE49-F238E27FC236}">
                      <a16:creationId xmlns:a16="http://schemas.microsoft.com/office/drawing/2014/main" id="{04695079-CF6A-4F02-B13C-EF019EACE19D}"/>
                    </a:ext>
                  </a:extLst>
                </p:cNvPr>
                <p:cNvPicPr>
                  <a:picLocks/>
                </p:cNvPicPr>
                <p:nvPr/>
              </p:nvPicPr>
              <p:blipFill>
                <a:blip r:embed="rId10"/>
                <a:stretch>
                  <a:fillRect/>
                </a:stretch>
              </p:blipFill>
              <p:spPr>
                <a:xfrm>
                  <a:off x="3952193" y="5334598"/>
                  <a:ext cx="7477805" cy="446087"/>
                </a:xfrm>
                <a:prstGeom prst="rect">
                  <a:avLst/>
                </a:prstGeom>
              </p:spPr>
            </p:pic>
          </p:control>
        </mc:Fallback>
      </mc:AlternateContent>
      <mc:AlternateContent xmlns:mc="http://schemas.openxmlformats.org/markup-compatibility/2006">
        <mc:Choice xmlns:v="urn:schemas-microsoft-com:vml" Requires="v">
          <p:control name="TextBox5" r:id="rId5" imgW="7477200" imgH="447840"/>
        </mc:Choice>
        <mc:Fallback>
          <p:control name="TextBox5" r:id="rId5" imgW="7477200" imgH="447840">
            <p:pic>
              <p:nvPicPr>
                <p:cNvPr id="11" name="TextBox5">
                  <a:extLst>
                    <a:ext uri="{FF2B5EF4-FFF2-40B4-BE49-F238E27FC236}">
                      <a16:creationId xmlns:a16="http://schemas.microsoft.com/office/drawing/2014/main" id="{6978B859-E629-4C57-89EB-909AE9216D11}"/>
                    </a:ext>
                  </a:extLst>
                </p:cNvPr>
                <p:cNvPicPr>
                  <a:picLocks/>
                </p:cNvPicPr>
                <p:nvPr/>
              </p:nvPicPr>
              <p:blipFill>
                <a:blip r:embed="rId10"/>
                <a:stretch>
                  <a:fillRect/>
                </a:stretch>
              </p:blipFill>
              <p:spPr>
                <a:xfrm>
                  <a:off x="3952193" y="5849378"/>
                  <a:ext cx="7477805" cy="446087"/>
                </a:xfrm>
                <a:prstGeom prst="rect">
                  <a:avLst/>
                </a:prstGeom>
              </p:spPr>
            </p:pic>
          </p:control>
        </mc:Fallback>
      </mc:AlternateContent>
      <mc:AlternateContent xmlns:mc="http://schemas.openxmlformats.org/markup-compatibility/2006">
        <mc:Choice xmlns:v="urn:schemas-microsoft-com:vml" Requires="v">
          <p:control name="TextBox6" r:id="rId6" imgW="7477200" imgH="447840"/>
        </mc:Choice>
        <mc:Fallback>
          <p:control name="TextBox6" r:id="rId6" imgW="7477200" imgH="447840">
            <p:pic>
              <p:nvPicPr>
                <p:cNvPr id="12" name="TextBox6">
                  <a:extLst>
                    <a:ext uri="{FF2B5EF4-FFF2-40B4-BE49-F238E27FC236}">
                      <a16:creationId xmlns:a16="http://schemas.microsoft.com/office/drawing/2014/main" id="{1C4E3010-7BB4-4AA2-ABA0-E6F4C27B1F6D}"/>
                    </a:ext>
                  </a:extLst>
                </p:cNvPr>
                <p:cNvPicPr>
                  <a:picLocks/>
                </p:cNvPicPr>
                <p:nvPr/>
              </p:nvPicPr>
              <p:blipFill>
                <a:blip r:embed="rId10"/>
                <a:stretch>
                  <a:fillRect/>
                </a:stretch>
              </p:blipFill>
              <p:spPr>
                <a:xfrm>
                  <a:off x="3952192" y="6364158"/>
                  <a:ext cx="7477805" cy="446087"/>
                </a:xfrm>
                <a:prstGeom prst="rect">
                  <a:avLst/>
                </a:prstGeom>
              </p:spPr>
            </p:pic>
          </p:control>
        </mc:Fallback>
      </mc:AlternateContent>
    </p:controls>
    <p:extLst>
      <p:ext uri="{BB962C8B-B14F-4D97-AF65-F5344CB8AC3E}">
        <p14:creationId xmlns:p14="http://schemas.microsoft.com/office/powerpoint/2010/main" val="9363716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a:stretch>
        </a:blipFill>
        <a:effectLst/>
      </p:bgPr>
    </p:bg>
    <p:spTree>
      <p:nvGrpSpPr>
        <p:cNvPr id="1" name=""/>
        <p:cNvGrpSpPr/>
        <p:nvPr/>
      </p:nvGrpSpPr>
      <p:grpSpPr>
        <a:xfrm>
          <a:off x="0" y="0"/>
          <a:ext cx="0" cy="0"/>
          <a:chOff x="0" y="0"/>
          <a:chExt cx="0" cy="0"/>
        </a:xfrm>
      </p:grpSpPr>
      <p:sp>
        <p:nvSpPr>
          <p:cNvPr id="2" name="TextBox 12">
            <a:extLst>
              <a:ext uri="{FF2B5EF4-FFF2-40B4-BE49-F238E27FC236}">
                <a16:creationId xmlns:a16="http://schemas.microsoft.com/office/drawing/2014/main" id="{B818689B-0B76-437C-A9C9-D8C87BF30194}"/>
              </a:ext>
            </a:extLst>
          </p:cNvPr>
          <p:cNvSpPr txBox="1"/>
          <p:nvPr/>
        </p:nvSpPr>
        <p:spPr>
          <a:xfrm>
            <a:off x="1662442" y="189037"/>
            <a:ext cx="11984182" cy="56092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Đặt câu nêu công dụng của đồ vật trong gia đình em.</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pic>
        <p:nvPicPr>
          <p:cNvPr id="4" name="Picture 3">
            <a:extLst>
              <a:ext uri="{FF2B5EF4-FFF2-40B4-BE49-F238E27FC236}">
                <a16:creationId xmlns:a16="http://schemas.microsoft.com/office/drawing/2014/main" id="{3F6C1441-1BA0-437C-8921-630D7262890A}"/>
              </a:ext>
            </a:extLst>
          </p:cNvPr>
          <p:cNvPicPr>
            <a:picLocks noChangeAspect="1"/>
          </p:cNvPicPr>
          <p:nvPr/>
        </p:nvPicPr>
        <p:blipFill rotWithShape="1">
          <a:blip r:embed="rId3"/>
          <a:srcRect t="13492"/>
          <a:stretch/>
        </p:blipFill>
        <p:spPr>
          <a:xfrm>
            <a:off x="2065915" y="1011352"/>
            <a:ext cx="7794584" cy="3369605"/>
          </a:xfrm>
          <a:prstGeom prst="rect">
            <a:avLst/>
          </a:prstGeom>
        </p:spPr>
      </p:pic>
      <p:sp>
        <p:nvSpPr>
          <p:cNvPr id="12" name="TextBox 12">
            <a:extLst>
              <a:ext uri="{FF2B5EF4-FFF2-40B4-BE49-F238E27FC236}">
                <a16:creationId xmlns:a16="http://schemas.microsoft.com/office/drawing/2014/main" id="{B3E92CCA-053D-4CDA-9EA4-AE272FDCF9AE}"/>
              </a:ext>
            </a:extLst>
          </p:cNvPr>
          <p:cNvSpPr txBox="1"/>
          <p:nvPr/>
        </p:nvSpPr>
        <p:spPr>
          <a:xfrm>
            <a:off x="2287570" y="4666192"/>
            <a:ext cx="8122920"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Ti vi giúp em xem được nhiều bộ phim hay.</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3" name="TextBox 12">
            <a:extLst>
              <a:ext uri="{FF2B5EF4-FFF2-40B4-BE49-F238E27FC236}">
                <a16:creationId xmlns:a16="http://schemas.microsoft.com/office/drawing/2014/main" id="{E2FF3B5D-272B-4570-9651-259A47E35DEE}"/>
              </a:ext>
            </a:extLst>
          </p:cNvPr>
          <p:cNvSpPr txBox="1"/>
          <p:nvPr/>
        </p:nvSpPr>
        <p:spPr>
          <a:xfrm>
            <a:off x="2287570" y="5294343"/>
            <a:ext cx="8294371"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  Nhờ có tủ lạnh, thức ăn có thể tươi lâu hơn.</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sp>
        <p:nvSpPr>
          <p:cNvPr id="14" name="TextBox 12">
            <a:extLst>
              <a:ext uri="{FF2B5EF4-FFF2-40B4-BE49-F238E27FC236}">
                <a16:creationId xmlns:a16="http://schemas.microsoft.com/office/drawing/2014/main" id="{5575190E-1140-4E68-B0BA-55050562D729}"/>
              </a:ext>
            </a:extLst>
          </p:cNvPr>
          <p:cNvSpPr txBox="1"/>
          <p:nvPr/>
        </p:nvSpPr>
        <p:spPr>
          <a:xfrm>
            <a:off x="2493310" y="6020045"/>
            <a:ext cx="8923915" cy="5529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9170" rtl="0" eaLnBrk="1" fontAlgn="auto" latinLnBrk="0" hangingPunct="1">
              <a:lnSpc>
                <a:spcPts val="4000"/>
              </a:lnSpc>
              <a:spcBef>
                <a:spcPts val="0"/>
              </a:spcBef>
              <a:spcAft>
                <a:spcPts val="0"/>
              </a:spcAft>
              <a:buClr>
                <a:srgbClr val="000000"/>
              </a:buClr>
              <a:buSzTx/>
              <a:buFontTx/>
              <a:buNone/>
              <a:tabLst/>
              <a:defRPr/>
            </a:pPr>
            <a:r>
              <a:rPr lang="en-US" sz="2600" b="1" kern="0">
                <a:solidFill>
                  <a:prstClr val="black"/>
                </a:solidFill>
                <a:latin typeface="Times New Roman" panose="02020603050405020304" pitchFamily="18" charset="0"/>
                <a:ea typeface="Arial-Rounded" panose="020B0500000000000000" pitchFamily="34" charset="0"/>
                <a:cs typeface="Times New Roman" panose="02020603050405020304" pitchFamily="18" charset="0"/>
                <a:sym typeface="Arial"/>
              </a:rPr>
              <a:t>Quạt điện có tác dụng làm mát không khí.</a:t>
            </a:r>
            <a:endParaRPr kumimoji="0" lang="en-US" sz="2600" b="1"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cxnSp>
        <p:nvCxnSpPr>
          <p:cNvPr id="15" name="Straight Connector 14">
            <a:extLst>
              <a:ext uri="{FF2B5EF4-FFF2-40B4-BE49-F238E27FC236}">
                <a16:creationId xmlns:a16="http://schemas.microsoft.com/office/drawing/2014/main" id="{62FE3203-8BBA-4124-99CF-1C83987577A7}"/>
              </a:ext>
            </a:extLst>
          </p:cNvPr>
          <p:cNvCxnSpPr>
            <a:cxnSpLocks/>
          </p:cNvCxnSpPr>
          <p:nvPr/>
        </p:nvCxnSpPr>
        <p:spPr>
          <a:xfrm>
            <a:off x="3340542" y="5116294"/>
            <a:ext cx="119716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13AF771-DB56-4107-B8B1-7123078CD099}"/>
              </a:ext>
            </a:extLst>
          </p:cNvPr>
          <p:cNvCxnSpPr>
            <a:cxnSpLocks/>
          </p:cNvCxnSpPr>
          <p:nvPr/>
        </p:nvCxnSpPr>
        <p:spPr>
          <a:xfrm>
            <a:off x="2573320" y="5721049"/>
            <a:ext cx="23072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86BF78A-CB7A-4D79-A04A-5061B6C73641}"/>
              </a:ext>
            </a:extLst>
          </p:cNvPr>
          <p:cNvCxnSpPr>
            <a:cxnSpLocks/>
          </p:cNvCxnSpPr>
          <p:nvPr/>
        </p:nvCxnSpPr>
        <p:spPr>
          <a:xfrm>
            <a:off x="4165900" y="6490669"/>
            <a:ext cx="18119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00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par>
                          <p:cTn id="32" fill="hold">
                            <p:stCondLst>
                              <p:cond delay="1000"/>
                            </p:stCondLst>
                            <p:childTnLst>
                              <p:par>
                                <p:cTn id="33" presetID="16" presetClass="entr" presetSubtype="21" fill="hold" nodeType="after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barn(inVertic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形 6">
            <a:extLst>
              <a:ext uri="{FF2B5EF4-FFF2-40B4-BE49-F238E27FC236}">
                <a16:creationId xmlns:a16="http://schemas.microsoft.com/office/drawing/2014/main" id="{8AAE6B50-2CAD-4AB6-A967-B01C7428A5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82" y="-39615"/>
            <a:ext cx="6858000" cy="6858000"/>
          </a:xfrm>
          <a:prstGeom prst="rect">
            <a:avLst/>
          </a:prstGeom>
        </p:spPr>
      </p:pic>
      <p:pic>
        <p:nvPicPr>
          <p:cNvPr id="5" name="图形 3">
            <a:extLst>
              <a:ext uri="{FF2B5EF4-FFF2-40B4-BE49-F238E27FC236}">
                <a16:creationId xmlns:a16="http://schemas.microsoft.com/office/drawing/2014/main" id="{B09DE6CF-B54A-48B3-87FB-8006BE0B9DC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2495" y="-39615"/>
            <a:ext cx="6669505" cy="2089065"/>
          </a:xfrm>
          <a:prstGeom prst="rect">
            <a:avLst/>
          </a:prstGeom>
        </p:spPr>
      </p:pic>
      <p:pic>
        <p:nvPicPr>
          <p:cNvPr id="6" name="图形 7">
            <a:extLst>
              <a:ext uri="{FF2B5EF4-FFF2-40B4-BE49-F238E27FC236}">
                <a16:creationId xmlns:a16="http://schemas.microsoft.com/office/drawing/2014/main" id="{82263841-EE50-446C-AA57-99F705FB1BA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92450" y="-39615"/>
            <a:ext cx="2458654" cy="4144917"/>
          </a:xfrm>
          <a:prstGeom prst="rect">
            <a:avLst/>
          </a:prstGeom>
        </p:spPr>
      </p:pic>
      <p:pic>
        <p:nvPicPr>
          <p:cNvPr id="7" name="图形 8">
            <a:extLst>
              <a:ext uri="{FF2B5EF4-FFF2-40B4-BE49-F238E27FC236}">
                <a16:creationId xmlns:a16="http://schemas.microsoft.com/office/drawing/2014/main" id="{A62A1490-ECE3-4ED9-A470-35C8128529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95" y="4105302"/>
            <a:ext cx="9336505" cy="2752698"/>
          </a:xfrm>
          <a:prstGeom prst="rect">
            <a:avLst/>
          </a:prstGeom>
        </p:spPr>
      </p:pic>
      <p:pic>
        <p:nvPicPr>
          <p:cNvPr id="8" name="图形 9">
            <a:extLst>
              <a:ext uri="{FF2B5EF4-FFF2-40B4-BE49-F238E27FC236}">
                <a16:creationId xmlns:a16="http://schemas.microsoft.com/office/drawing/2014/main" id="{7BFEE574-C4B5-4C77-B0C4-8FB56A29F6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6212" y="179263"/>
            <a:ext cx="3521945" cy="6858000"/>
          </a:xfrm>
          <a:prstGeom prst="rect">
            <a:avLst/>
          </a:prstGeom>
        </p:spPr>
      </p:pic>
      <p:sp>
        <p:nvSpPr>
          <p:cNvPr id="9" name="文本框 13">
            <a:extLst>
              <a:ext uri="{FF2B5EF4-FFF2-40B4-BE49-F238E27FC236}">
                <a16:creationId xmlns:a16="http://schemas.microsoft.com/office/drawing/2014/main" id="{084FC874-408E-4238-BAE2-1ADAB3A87DDA}"/>
              </a:ext>
            </a:extLst>
          </p:cNvPr>
          <p:cNvSpPr txBox="1"/>
          <p:nvPr/>
        </p:nvSpPr>
        <p:spPr>
          <a:xfrm>
            <a:off x="2800867" y="2354100"/>
            <a:ext cx="6542176" cy="1446550"/>
          </a:xfrm>
          <a:prstGeom prst="rect">
            <a:avLst/>
          </a:prstGeom>
          <a:noFill/>
        </p:spPr>
        <p:txBody>
          <a:bodyPr wrap="none" rtlCol="0">
            <a:spAutoFit/>
          </a:bodyPr>
          <a:lstStyle/>
          <a:p>
            <a:r>
              <a:rPr lang="en-US" altLang="zh-CN" sz="8800" dirty="0">
                <a:solidFill>
                  <a:srgbClr val="54443E"/>
                </a:solidFill>
                <a:latin typeface="Times New Roman" panose="02020603050405020304" pitchFamily="18" charset="0"/>
                <a:ea typeface="汉仪小麦体简" panose="00020600040101010101" pitchFamily="18" charset="-122"/>
                <a:cs typeface="Times New Roman" panose="02020603050405020304" pitchFamily="18" charset="0"/>
              </a:rPr>
              <a:t>KHỞI ĐỘNG</a:t>
            </a:r>
          </a:p>
        </p:txBody>
      </p:sp>
    </p:spTree>
    <p:extLst>
      <p:ext uri="{BB962C8B-B14F-4D97-AF65-F5344CB8AC3E}">
        <p14:creationId xmlns:p14="http://schemas.microsoft.com/office/powerpoint/2010/main" val="704344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40000" fill="hold" grpId="0" nodeType="after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10212927" cy="570477"/>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sym typeface="Arial"/>
              </a:rPr>
              <a:t>2</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Viết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4 – 5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câu</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một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gia</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đình</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3619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cxnSp>
        <p:nvCxnSpPr>
          <p:cNvPr id="53" name="Straight Connector 52">
            <a:extLst>
              <a:ext uri="{FF2B5EF4-FFF2-40B4-BE49-F238E27FC236}">
                <a16:creationId xmlns:a16="http://schemas.microsoft.com/office/drawing/2014/main" id="{317AA594-3B2B-DD40-9B15-B3B31D3150AB}"/>
              </a:ext>
            </a:extLst>
          </p:cNvPr>
          <p:cNvCxnSpPr>
            <a:cxnSpLocks/>
          </p:cNvCxnSpPr>
          <p:nvPr/>
        </p:nvCxnSpPr>
        <p:spPr>
          <a:xfrm>
            <a:off x="3093233" y="1204240"/>
            <a:ext cx="2161673" cy="4383"/>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E4CE6F5-227C-424A-AFB4-434A6E23DB4E}"/>
              </a:ext>
            </a:extLst>
          </p:cNvPr>
          <p:cNvCxnSpPr>
            <a:cxnSpLocks/>
          </p:cNvCxnSpPr>
          <p:nvPr/>
        </p:nvCxnSpPr>
        <p:spPr>
          <a:xfrm>
            <a:off x="6154198" y="1204240"/>
            <a:ext cx="4703076"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5F0450-1194-5E48-AD7D-CD3CA1036923}"/>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 name="Group 2">
              <a:extLst>
                <a:ext uri="{FF2B5EF4-FFF2-40B4-BE49-F238E27FC236}">
                  <a16:creationId xmlns:a16="http://schemas.microsoft.com/office/drawing/2014/main" id="{57B3A461-100E-5A40-ADB5-120E7AE0356E}"/>
                </a:ext>
              </a:extLst>
            </p:cNvPr>
            <p:cNvGrpSpPr/>
            <p:nvPr/>
          </p:nvGrpSpPr>
          <p:grpSpPr>
            <a:xfrm>
              <a:off x="2244859" y="1541633"/>
              <a:ext cx="2485379" cy="438387"/>
              <a:chOff x="-320660" y="3216573"/>
              <a:chExt cx="2485379" cy="438387"/>
            </a:xfrm>
            <a:grpFill/>
          </p:grpSpPr>
          <p:sp>
            <p:nvSpPr>
              <p:cNvPr id="21" name="Rectangle: Rounded Corners 48">
                <a:extLst>
                  <a:ext uri="{FF2B5EF4-FFF2-40B4-BE49-F238E27FC236}">
                    <a16:creationId xmlns:a16="http://schemas.microsoft.com/office/drawing/2014/main" id="{1AD23E00-C5CB-2C43-8FC6-59C52904CD97}"/>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1052D1AF-3E39-BD44-B2ED-D0FA98ABC259}"/>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4" name="Group 3">
              <a:extLst>
                <a:ext uri="{FF2B5EF4-FFF2-40B4-BE49-F238E27FC236}">
                  <a16:creationId xmlns:a16="http://schemas.microsoft.com/office/drawing/2014/main" id="{B59CD50B-E8CF-5044-B121-3DA6B930F6FE}"/>
                </a:ext>
              </a:extLst>
            </p:cNvPr>
            <p:cNvGrpSpPr/>
            <p:nvPr/>
          </p:nvGrpSpPr>
          <p:grpSpPr>
            <a:xfrm>
              <a:off x="4760094" y="1904392"/>
              <a:ext cx="1856158" cy="1905826"/>
              <a:chOff x="492702" y="2997853"/>
              <a:chExt cx="1856158" cy="1905826"/>
            </a:xfrm>
            <a:grpFill/>
          </p:grpSpPr>
          <p:sp>
            <p:nvSpPr>
              <p:cNvPr id="19" name="Rectangle: Rounded Corners 46">
                <a:extLst>
                  <a:ext uri="{FF2B5EF4-FFF2-40B4-BE49-F238E27FC236}">
                    <a16:creationId xmlns:a16="http://schemas.microsoft.com/office/drawing/2014/main" id="{D29BA536-D75B-3B43-A176-00A8028CD68A}"/>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BBEA4FE8-422C-D840-8B2C-420ED6DA9DA4}"/>
                  </a:ext>
                </a:extLst>
              </p:cNvPr>
              <p:cNvSpPr txBox="1"/>
              <p:nvPr/>
            </p:nvSpPr>
            <p:spPr>
              <a:xfrm>
                <a:off x="492702" y="3093117"/>
                <a:ext cx="1856158" cy="13619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5" name="Group 4">
              <a:extLst>
                <a:ext uri="{FF2B5EF4-FFF2-40B4-BE49-F238E27FC236}">
                  <a16:creationId xmlns:a16="http://schemas.microsoft.com/office/drawing/2014/main" id="{330CC028-11DD-724D-9367-447530821120}"/>
                </a:ext>
              </a:extLst>
            </p:cNvPr>
            <p:cNvGrpSpPr/>
            <p:nvPr/>
          </p:nvGrpSpPr>
          <p:grpSpPr>
            <a:xfrm>
              <a:off x="252734" y="1867082"/>
              <a:ext cx="1774890" cy="2082782"/>
              <a:chOff x="-1501132" y="1212470"/>
              <a:chExt cx="1774890" cy="2082782"/>
            </a:xfrm>
            <a:grpFill/>
          </p:grpSpPr>
          <p:sp>
            <p:nvSpPr>
              <p:cNvPr id="17" name="Rectangle: Rounded Corners 44">
                <a:extLst>
                  <a:ext uri="{FF2B5EF4-FFF2-40B4-BE49-F238E27FC236}">
                    <a16:creationId xmlns:a16="http://schemas.microsoft.com/office/drawing/2014/main" id="{9135CD10-8062-C345-8973-A5777989585B}"/>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F048BCCE-8C5C-1B43-B04A-4D58B75F0EFB}"/>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6" name="Group 5">
              <a:extLst>
                <a:ext uri="{FF2B5EF4-FFF2-40B4-BE49-F238E27FC236}">
                  <a16:creationId xmlns:a16="http://schemas.microsoft.com/office/drawing/2014/main" id="{C5CA6789-81F2-5F4A-81B6-AD54BB5F6830}"/>
                </a:ext>
              </a:extLst>
            </p:cNvPr>
            <p:cNvGrpSpPr/>
            <p:nvPr/>
          </p:nvGrpSpPr>
          <p:grpSpPr>
            <a:xfrm>
              <a:off x="2062365" y="2019899"/>
              <a:ext cx="2608714" cy="1532267"/>
              <a:chOff x="2107670" y="1990177"/>
              <a:chExt cx="2608714" cy="1532267"/>
            </a:xfrm>
            <a:grpFill/>
          </p:grpSpPr>
          <p:grpSp>
            <p:nvGrpSpPr>
              <p:cNvPr id="10" name="Group 9">
                <a:extLst>
                  <a:ext uri="{FF2B5EF4-FFF2-40B4-BE49-F238E27FC236}">
                    <a16:creationId xmlns:a16="http://schemas.microsoft.com/office/drawing/2014/main" id="{1637AF48-B627-3349-8929-628BC896505F}"/>
                  </a:ext>
                </a:extLst>
              </p:cNvPr>
              <p:cNvGrpSpPr/>
              <p:nvPr/>
            </p:nvGrpSpPr>
            <p:grpSpPr>
              <a:xfrm>
                <a:off x="2468034" y="2357053"/>
                <a:ext cx="1896533" cy="821122"/>
                <a:chOff x="2269067" y="2204300"/>
                <a:chExt cx="1896533" cy="821122"/>
              </a:xfrm>
              <a:grpFill/>
            </p:grpSpPr>
            <p:sp>
              <p:nvSpPr>
                <p:cNvPr id="15" name="Oval 14">
                  <a:extLst>
                    <a:ext uri="{FF2B5EF4-FFF2-40B4-BE49-F238E27FC236}">
                      <a16:creationId xmlns:a16="http://schemas.microsoft.com/office/drawing/2014/main" id="{6503C533-C32A-824F-8EC5-CA24E5A382AE}"/>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2ACA0C94-F516-BD46-A1AC-64E6840D09B8}"/>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11" name="Straight Arrow Connector 10">
                <a:extLst>
                  <a:ext uri="{FF2B5EF4-FFF2-40B4-BE49-F238E27FC236}">
                    <a16:creationId xmlns:a16="http://schemas.microsoft.com/office/drawing/2014/main" id="{DD539EAB-DE63-E54B-82FC-86082F277B83}"/>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2" name="Straight Arrow Connector 11">
                <a:extLst>
                  <a:ext uri="{FF2B5EF4-FFF2-40B4-BE49-F238E27FC236}">
                    <a16:creationId xmlns:a16="http://schemas.microsoft.com/office/drawing/2014/main" id="{FB438372-8E01-624F-95F1-AD327CFE5A77}"/>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1C0EAE88-9288-454E-8F17-1F0216750669}"/>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4" name="Straight Arrow Connector 13">
                <a:extLst>
                  <a:ext uri="{FF2B5EF4-FFF2-40B4-BE49-F238E27FC236}">
                    <a16:creationId xmlns:a16="http://schemas.microsoft.com/office/drawing/2014/main" id="{375BF312-42E5-4346-B205-1D8FED782475}"/>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7" name="Group 6">
              <a:extLst>
                <a:ext uri="{FF2B5EF4-FFF2-40B4-BE49-F238E27FC236}">
                  <a16:creationId xmlns:a16="http://schemas.microsoft.com/office/drawing/2014/main" id="{A50369EC-7AE5-6844-A786-FC7A741CB34F}"/>
                </a:ext>
              </a:extLst>
            </p:cNvPr>
            <p:cNvGrpSpPr/>
            <p:nvPr/>
          </p:nvGrpSpPr>
          <p:grpSpPr>
            <a:xfrm>
              <a:off x="2124847" y="3630836"/>
              <a:ext cx="2635247" cy="871211"/>
              <a:chOff x="-174292" y="3217333"/>
              <a:chExt cx="2635247" cy="871211"/>
            </a:xfrm>
            <a:grpFill/>
          </p:grpSpPr>
          <p:sp>
            <p:nvSpPr>
              <p:cNvPr id="8" name="Rectangle: Rounded Corners 35">
                <a:extLst>
                  <a:ext uri="{FF2B5EF4-FFF2-40B4-BE49-F238E27FC236}">
                    <a16:creationId xmlns:a16="http://schemas.microsoft.com/office/drawing/2014/main" id="{F3CDC71E-7B5D-C24D-BB67-5A975476719A}"/>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499C8D0-7927-0841-B220-F4DE63A8F2A9}"/>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sp>
        <p:nvSpPr>
          <p:cNvPr id="23" name="TextBox 22">
            <a:extLst>
              <a:ext uri="{FF2B5EF4-FFF2-40B4-BE49-F238E27FC236}">
                <a16:creationId xmlns:a16="http://schemas.microsoft.com/office/drawing/2014/main" id="{4A49A263-09ED-AF4F-AD0C-16CECA735F64}"/>
              </a:ext>
            </a:extLst>
          </p:cNvPr>
          <p:cNvSpPr txBox="1"/>
          <p:nvPr/>
        </p:nvSpPr>
        <p:spPr>
          <a:xfrm>
            <a:off x="871855" y="649639"/>
            <a:ext cx="10448289" cy="605294"/>
          </a:xfrm>
          <a:prstGeom prst="rect">
            <a:avLst/>
          </a:prstGeom>
          <a:noFill/>
        </p:spPr>
        <p:txBody>
          <a:bodyPr wrap="square" rtlCol="0">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Thực</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hành</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làm</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việc</a:t>
            </a:r>
            <a:r>
              <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rPr>
              <a:t> </a:t>
            </a:r>
            <a:r>
              <a:rPr kumimoji="0" lang="en-US" sz="3600" b="1" i="0" u="none" strike="noStrike" kern="0" cap="none" spc="0" normalizeH="0" baseline="0" noProof="0" dirty="0" err="1">
                <a:ln>
                  <a:noFill/>
                </a:ln>
                <a:solidFill>
                  <a:srgbClr val="00B050"/>
                </a:solidFill>
                <a:effectLst/>
                <a:uLnTx/>
                <a:uFillTx/>
                <a:latin typeface="Times New Roman" panose="02020603050405020304" pitchFamily="18" charset="0"/>
                <a:cs typeface="Times New Roman" panose="02020603050405020304" pitchFamily="18" charset="0"/>
              </a:rPr>
              <a:t>nhóm</a:t>
            </a:r>
            <a:endParaRPr kumimoji="0" lang="en-US" sz="3600" b="1" i="0" u="none" strike="noStrike" kern="0" cap="none" spc="0" normalizeH="0" baseline="0" noProof="0" dirty="0">
              <a:ln>
                <a:noFill/>
              </a:ln>
              <a:solidFill>
                <a:srgbClr val="00B05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1095010"/>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0E86ED0-A6D1-F6CE-6CE0-DB132E67CB13}"/>
              </a:ext>
            </a:extLst>
          </p:cNvPr>
          <p:cNvSpPr/>
          <p:nvPr/>
        </p:nvSpPr>
        <p:spPr>
          <a:xfrm>
            <a:off x="3110071" y="3767683"/>
            <a:ext cx="2754923" cy="1047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128B3E7D-8918-ED46-B19F-601FBCF98816}"/>
              </a:ext>
            </a:extLst>
          </p:cNvPr>
          <p:cNvCxnSpPr>
            <a:cxnSpLocks/>
          </p:cNvCxnSpPr>
          <p:nvPr/>
        </p:nvCxnSpPr>
        <p:spPr>
          <a:xfrm>
            <a:off x="5627077" y="586181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BCF2D0A7-5128-254F-BE77-1452DD82C58C}"/>
              </a:ext>
            </a:extLst>
          </p:cNvPr>
          <p:cNvSpPr/>
          <p:nvPr/>
        </p:nvSpPr>
        <p:spPr>
          <a:xfrm>
            <a:off x="0" y="2278464"/>
            <a:ext cx="2566219" cy="2726911"/>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Giới</a:t>
            </a:r>
            <a:r>
              <a:rPr kumimoji="0" lang="en-US" sz="34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thiệu</a:t>
            </a:r>
            <a:r>
              <a:rPr kumimoji="0" lang="en-US" sz="34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34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dùng</a:t>
            </a:r>
            <a:r>
              <a:rPr kumimoji="0" lang="en-US" sz="34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4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gia</a:t>
            </a:r>
            <a:r>
              <a:rPr kumimoji="0" lang="en-US" sz="3400" b="1" i="0" u="none" strike="noStrike" kern="1200" cap="none" spc="0" normalizeH="0" baseline="0" noProof="0" dirty="0">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400" b="1" i="0" u="none" strike="noStrike" kern="1200" cap="none" spc="0" normalizeH="0" baseline="0" noProof="0" dirty="0" err="1">
                <a:ln>
                  <a:noFill/>
                </a:ln>
                <a:solidFill>
                  <a:srgbClr val="181818"/>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đình</a:t>
            </a:r>
            <a:endParaRPr kumimoji="0" lang="en-VN" sz="3400" b="1" i="0" u="none" strike="noStrike" kern="1200" cap="none" spc="0" normalizeH="0" baseline="0" noProof="0" dirty="0">
              <a:ln>
                <a:noFill/>
              </a:ln>
              <a:solidFill>
                <a:srgbClr val="181818"/>
              </a:solidFill>
              <a:effectLst/>
              <a:uLnTx/>
              <a:uFillTx/>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3A4AA6CD-2A6F-0443-8996-BC7FAE0E0241}"/>
              </a:ext>
            </a:extLst>
          </p:cNvPr>
          <p:cNvSpPr/>
          <p:nvPr/>
        </p:nvSpPr>
        <p:spPr>
          <a:xfrm>
            <a:off x="2801815" y="376867"/>
            <a:ext cx="2754923" cy="1085556"/>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Tên đồ dùng đó</a:t>
            </a:r>
          </a:p>
        </p:txBody>
      </p:sp>
      <p:sp>
        <p:nvSpPr>
          <p:cNvPr id="9" name="Rectangle 8">
            <a:extLst>
              <a:ext uri="{FF2B5EF4-FFF2-40B4-BE49-F238E27FC236}">
                <a16:creationId xmlns:a16="http://schemas.microsoft.com/office/drawing/2014/main" id="{199E95C5-D7F6-B649-BCA0-1B5970208842}"/>
              </a:ext>
            </a:extLst>
          </p:cNvPr>
          <p:cNvSpPr/>
          <p:nvPr/>
        </p:nvSpPr>
        <p:spPr>
          <a:xfrm>
            <a:off x="3211329" y="1947154"/>
            <a:ext cx="2754923" cy="1085556"/>
          </a:xfrm>
          <a:prstGeom prst="rect">
            <a:avLst/>
          </a:prstGeom>
          <a:no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Đặc điểm</a:t>
            </a:r>
          </a:p>
        </p:txBody>
      </p:sp>
      <p:sp>
        <p:nvSpPr>
          <p:cNvPr id="15" name="Rectangle 14">
            <a:extLst>
              <a:ext uri="{FF2B5EF4-FFF2-40B4-BE49-F238E27FC236}">
                <a16:creationId xmlns:a16="http://schemas.microsoft.com/office/drawing/2014/main" id="{B474DEFD-D7FF-594A-BA73-7553E2CF46F4}"/>
              </a:ext>
            </a:extLst>
          </p:cNvPr>
          <p:cNvSpPr/>
          <p:nvPr/>
        </p:nvSpPr>
        <p:spPr>
          <a:xfrm>
            <a:off x="3154377" y="3791543"/>
            <a:ext cx="2754923" cy="10855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Công dụng</a:t>
            </a:r>
          </a:p>
        </p:txBody>
      </p:sp>
      <p:sp>
        <p:nvSpPr>
          <p:cNvPr id="18" name="Rectangle 17">
            <a:extLst>
              <a:ext uri="{FF2B5EF4-FFF2-40B4-BE49-F238E27FC236}">
                <a16:creationId xmlns:a16="http://schemas.microsoft.com/office/drawing/2014/main" id="{F6CB593B-421E-9843-9BB0-AA5ABB4709C6}"/>
              </a:ext>
            </a:extLst>
          </p:cNvPr>
          <p:cNvSpPr/>
          <p:nvPr/>
        </p:nvSpPr>
        <p:spPr>
          <a:xfrm>
            <a:off x="3070783" y="5211030"/>
            <a:ext cx="2754923" cy="1085556"/>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Cảm</a:t>
            </a: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nghĩ</a:t>
            </a:r>
          </a:p>
        </p:txBody>
      </p:sp>
      <p:grpSp>
        <p:nvGrpSpPr>
          <p:cNvPr id="20" name="Group 19">
            <a:extLst>
              <a:ext uri="{FF2B5EF4-FFF2-40B4-BE49-F238E27FC236}">
                <a16:creationId xmlns:a16="http://schemas.microsoft.com/office/drawing/2014/main" id="{C47C187F-AFDA-364F-A688-0FF15F560DF7}"/>
              </a:ext>
            </a:extLst>
          </p:cNvPr>
          <p:cNvGrpSpPr/>
          <p:nvPr/>
        </p:nvGrpSpPr>
        <p:grpSpPr>
          <a:xfrm>
            <a:off x="1834302" y="600992"/>
            <a:ext cx="1377027" cy="5471470"/>
            <a:chOff x="1828432" y="810376"/>
            <a:chExt cx="1377027" cy="4239316"/>
          </a:xfrm>
        </p:grpSpPr>
        <p:cxnSp>
          <p:nvCxnSpPr>
            <p:cNvPr id="5" name="Straight Arrow Connector 4">
              <a:extLst>
                <a:ext uri="{FF2B5EF4-FFF2-40B4-BE49-F238E27FC236}">
                  <a16:creationId xmlns:a16="http://schemas.microsoft.com/office/drawing/2014/main" id="{6F482BAD-60A7-0848-9C32-4732381FCFE9}"/>
                </a:ext>
              </a:extLst>
            </p:cNvPr>
            <p:cNvCxnSpPr>
              <a:cxnSpLocks/>
            </p:cNvCxnSpPr>
            <p:nvPr/>
          </p:nvCxnSpPr>
          <p:spPr>
            <a:xfrm flipV="1">
              <a:off x="1934308" y="810376"/>
              <a:ext cx="867507" cy="1463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31EC489-7730-F240-A1C5-EAF06C19931C}"/>
                </a:ext>
              </a:extLst>
            </p:cNvPr>
            <p:cNvCxnSpPr>
              <a:cxnSpLocks/>
              <a:endCxn id="9" idx="1"/>
            </p:cNvCxnSpPr>
            <p:nvPr/>
          </p:nvCxnSpPr>
          <p:spPr>
            <a:xfrm flipV="1">
              <a:off x="2509638" y="2304599"/>
              <a:ext cx="695821" cy="5119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AD8DFAB-5CF5-764F-825E-056D9944E216}"/>
                </a:ext>
              </a:extLst>
            </p:cNvPr>
            <p:cNvCxnSpPr>
              <a:cxnSpLocks/>
              <a:endCxn id="15" idx="1"/>
            </p:cNvCxnSpPr>
            <p:nvPr/>
          </p:nvCxnSpPr>
          <p:spPr>
            <a:xfrm flipV="1">
              <a:off x="2405881" y="3702974"/>
              <a:ext cx="742626" cy="27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227188-5777-154C-A1A7-C39A1A0ABAC4}"/>
                </a:ext>
              </a:extLst>
            </p:cNvPr>
            <p:cNvCxnSpPr>
              <a:cxnSpLocks/>
            </p:cNvCxnSpPr>
            <p:nvPr/>
          </p:nvCxnSpPr>
          <p:spPr>
            <a:xfrm>
              <a:off x="1828432" y="4169002"/>
              <a:ext cx="1236481" cy="8806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cxnSp>
        <p:nvCxnSpPr>
          <p:cNvPr id="22" name="Straight Arrow Connector 21">
            <a:extLst>
              <a:ext uri="{FF2B5EF4-FFF2-40B4-BE49-F238E27FC236}">
                <a16:creationId xmlns:a16="http://schemas.microsoft.com/office/drawing/2014/main" id="{983AE90A-4D7E-C646-A3EC-960FD68DDE58}"/>
              </a:ext>
            </a:extLst>
          </p:cNvPr>
          <p:cNvCxnSpPr>
            <a:cxnSpLocks/>
          </p:cNvCxnSpPr>
          <p:nvPr/>
        </p:nvCxnSpPr>
        <p:spPr>
          <a:xfrm>
            <a:off x="5556738" y="1041876"/>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ACE757B5-0D49-034B-9D3A-A24721297D3E}"/>
              </a:ext>
            </a:extLst>
          </p:cNvPr>
          <p:cNvSpPr/>
          <p:nvPr/>
        </p:nvSpPr>
        <p:spPr>
          <a:xfrm>
            <a:off x="6635262" y="376867"/>
            <a:ext cx="5310358" cy="1085556"/>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Đồng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hồ</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tủ</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lạnh</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tivi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bàn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ghế</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a:t>
            </a:r>
            <a:endPar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CE7EBCB8-F3B0-E946-9E56-7106B60FB40B}"/>
              </a:ext>
            </a:extLst>
          </p:cNvPr>
          <p:cNvCxnSpPr>
            <a:cxnSpLocks/>
          </p:cNvCxnSpPr>
          <p:nvPr/>
        </p:nvCxnSpPr>
        <p:spPr>
          <a:xfrm>
            <a:off x="6060830" y="2397343"/>
            <a:ext cx="100818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971B8C64-81A1-5248-9783-6263A2F25D5A}"/>
              </a:ext>
            </a:extLst>
          </p:cNvPr>
          <p:cNvSpPr/>
          <p:nvPr/>
        </p:nvSpPr>
        <p:spPr>
          <a:xfrm>
            <a:off x="7069015" y="1847837"/>
            <a:ext cx="4861940" cy="1085556"/>
          </a:xfrm>
          <a:prstGeom prst="rect">
            <a:avLst/>
          </a:prstGeom>
          <a:solidFill>
            <a:schemeClr val="bg1"/>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Chất</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liệu</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vải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bạt</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sắt</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nhựa</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Màu</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sắc</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cam,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xanh</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đỏ</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vàng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Hình</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dáng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to,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tròn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dài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ngắn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a:t>
            </a:r>
            <a:endPar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cxnSp>
        <p:nvCxnSpPr>
          <p:cNvPr id="27" name="Straight Arrow Connector 26">
            <a:extLst>
              <a:ext uri="{FF2B5EF4-FFF2-40B4-BE49-F238E27FC236}">
                <a16:creationId xmlns:a16="http://schemas.microsoft.com/office/drawing/2014/main" id="{7040645A-8D62-FE4B-85DE-CDB7A3563D96}"/>
              </a:ext>
            </a:extLst>
          </p:cNvPr>
          <p:cNvCxnSpPr>
            <a:cxnSpLocks/>
            <a:stCxn id="6" idx="3"/>
          </p:cNvCxnSpPr>
          <p:nvPr/>
        </p:nvCxnSpPr>
        <p:spPr>
          <a:xfrm flipV="1">
            <a:off x="5864994" y="4164435"/>
            <a:ext cx="1137337" cy="1270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93F96126-5DB2-B541-BCA9-6642A705B4FF}"/>
              </a:ext>
            </a:extLst>
          </p:cNvPr>
          <p:cNvSpPr/>
          <p:nvPr/>
        </p:nvSpPr>
        <p:spPr>
          <a:xfrm>
            <a:off x="7006785" y="3616404"/>
            <a:ext cx="4986400" cy="108555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Để</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xem</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giờ</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giải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trí</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nằm</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ngồi</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xem</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tin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tức</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bảo</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quản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đồ</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ăn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rau</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181818"/>
                </a:solidFill>
                <a:effectLst/>
                <a:uLnTx/>
                <a:uFillTx/>
                <a:latin typeface="Times New Roman" panose="02020603050405020304" pitchFamily="18" charset="0"/>
                <a:ea typeface="+mn-ea"/>
                <a:cs typeface="Times New Roman" panose="02020603050405020304" pitchFamily="18" charset="0"/>
              </a:rPr>
              <a:t>củ</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endPar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sp>
        <p:nvSpPr>
          <p:cNvPr id="31" name="Rectangle 30">
            <a:extLst>
              <a:ext uri="{FF2B5EF4-FFF2-40B4-BE49-F238E27FC236}">
                <a16:creationId xmlns:a16="http://schemas.microsoft.com/office/drawing/2014/main" id="{BF7CB497-F270-8644-993A-016F99375A71}"/>
              </a:ext>
            </a:extLst>
          </p:cNvPr>
          <p:cNvSpPr/>
          <p:nvPr/>
        </p:nvSpPr>
        <p:spPr>
          <a:xfrm>
            <a:off x="6669840" y="5211030"/>
            <a:ext cx="5275780" cy="1085556"/>
          </a:xfrm>
          <a:prstGeom prst="rect">
            <a:avLst/>
          </a:pr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B</a:t>
            </a: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ảo quản tốt, lau sạch sẽ sau khi d</a:t>
            </a:r>
            <a:r>
              <a:rPr lang="en-US" sz="2400" b="1" noProof="0" dirty="0">
                <a:solidFill>
                  <a:srgbClr val="181818"/>
                </a:solidFill>
                <a:latin typeface="Times New Roman" panose="02020603050405020304" pitchFamily="18" charset="0"/>
                <a:cs typeface="Times New Roman" panose="02020603050405020304" pitchFamily="18" charset="0"/>
              </a:rPr>
              <a:t>ù</a:t>
            </a: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ng</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a:t>
            </a:r>
            <a:r>
              <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Yêu quý như một người bạn</a:t>
            </a:r>
            <a:r>
              <a:rPr kumimoji="0" lang="en-US"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rPr>
              <a:t>, …</a:t>
            </a:r>
            <a:endParaRPr kumimoji="0" lang="en-VN" sz="2400" b="1" i="0" u="none" strike="noStrike" kern="1200" cap="none" spc="0" normalizeH="0" baseline="0" noProof="0" dirty="0">
              <a:ln>
                <a:noFill/>
              </a:ln>
              <a:solidFill>
                <a:srgbClr val="181818"/>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1769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5" grpId="0" animBg="1"/>
      <p:bldP spid="18" grpId="0" animBg="1"/>
      <p:bldP spid="24" grpId="0" animBg="1"/>
      <p:bldP spid="24" grpId="1" animBg="1"/>
      <p:bldP spid="26" grpId="0" animBg="1"/>
      <p:bldP spid="28" grpId="0" animBg="1"/>
      <p:bldP spid="3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25F0450-1194-5E48-AD7D-CD3CA1036923}"/>
              </a:ext>
            </a:extLst>
          </p:cNvPr>
          <p:cNvGrpSpPr/>
          <p:nvPr/>
        </p:nvGrpSpPr>
        <p:grpSpPr>
          <a:xfrm>
            <a:off x="1890477" y="2390660"/>
            <a:ext cx="8484691" cy="3682131"/>
            <a:chOff x="252734" y="1541633"/>
            <a:chExt cx="6363518" cy="2960414"/>
          </a:xfrm>
          <a:solidFill>
            <a:srgbClr val="4472C4">
              <a:lumMod val="60000"/>
              <a:lumOff val="40000"/>
            </a:srgbClr>
          </a:solidFill>
        </p:grpSpPr>
        <p:grpSp>
          <p:nvGrpSpPr>
            <p:cNvPr id="3" name="Group 2">
              <a:extLst>
                <a:ext uri="{FF2B5EF4-FFF2-40B4-BE49-F238E27FC236}">
                  <a16:creationId xmlns:a16="http://schemas.microsoft.com/office/drawing/2014/main" id="{57B3A461-100E-5A40-ADB5-120E7AE0356E}"/>
                </a:ext>
              </a:extLst>
            </p:cNvPr>
            <p:cNvGrpSpPr/>
            <p:nvPr/>
          </p:nvGrpSpPr>
          <p:grpSpPr>
            <a:xfrm>
              <a:off x="2244859" y="1541633"/>
              <a:ext cx="2485379" cy="466638"/>
              <a:chOff x="-320660" y="3216573"/>
              <a:chExt cx="2485379" cy="466638"/>
            </a:xfrm>
            <a:grpFill/>
          </p:grpSpPr>
          <p:sp>
            <p:nvSpPr>
              <p:cNvPr id="21" name="Rectangle: Rounded Corners 48">
                <a:extLst>
                  <a:ext uri="{FF2B5EF4-FFF2-40B4-BE49-F238E27FC236}">
                    <a16:creationId xmlns:a16="http://schemas.microsoft.com/office/drawing/2014/main" id="{1AD23E00-C5CB-2C43-8FC6-59C52904CD97}"/>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1052D1AF-3E39-BD44-B2ED-D0FA98ABC259}"/>
                  </a:ext>
                </a:extLst>
              </p:cNvPr>
              <p:cNvSpPr txBox="1"/>
              <p:nvPr/>
            </p:nvSpPr>
            <p:spPr>
              <a:xfrm>
                <a:off x="-286819" y="3262545"/>
                <a:ext cx="2451538" cy="4206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4" name="Group 3">
              <a:extLst>
                <a:ext uri="{FF2B5EF4-FFF2-40B4-BE49-F238E27FC236}">
                  <a16:creationId xmlns:a16="http://schemas.microsoft.com/office/drawing/2014/main" id="{B59CD50B-E8CF-5044-B121-3DA6B930F6FE}"/>
                </a:ext>
              </a:extLst>
            </p:cNvPr>
            <p:cNvGrpSpPr/>
            <p:nvPr/>
          </p:nvGrpSpPr>
          <p:grpSpPr>
            <a:xfrm>
              <a:off x="4760094" y="1904392"/>
              <a:ext cx="1856158" cy="1905826"/>
              <a:chOff x="492702" y="2997853"/>
              <a:chExt cx="1856158" cy="1905826"/>
            </a:xfrm>
            <a:grpFill/>
          </p:grpSpPr>
          <p:sp>
            <p:nvSpPr>
              <p:cNvPr id="19" name="Rectangle: Rounded Corners 46">
                <a:extLst>
                  <a:ext uri="{FF2B5EF4-FFF2-40B4-BE49-F238E27FC236}">
                    <a16:creationId xmlns:a16="http://schemas.microsoft.com/office/drawing/2014/main" id="{D29BA536-D75B-3B43-A176-00A8028CD68A}"/>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20" name="TextBox 19">
                <a:extLst>
                  <a:ext uri="{FF2B5EF4-FFF2-40B4-BE49-F238E27FC236}">
                    <a16:creationId xmlns:a16="http://schemas.microsoft.com/office/drawing/2014/main" id="{BBEA4FE8-422C-D840-8B2C-420ED6DA9DA4}"/>
                  </a:ext>
                </a:extLst>
              </p:cNvPr>
              <p:cNvSpPr txBox="1"/>
              <p:nvPr/>
            </p:nvSpPr>
            <p:spPr>
              <a:xfrm>
                <a:off x="492702" y="3093117"/>
                <a:ext cx="1856158" cy="14599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5" name="Group 4">
              <a:extLst>
                <a:ext uri="{FF2B5EF4-FFF2-40B4-BE49-F238E27FC236}">
                  <a16:creationId xmlns:a16="http://schemas.microsoft.com/office/drawing/2014/main" id="{330CC028-11DD-724D-9367-447530821120}"/>
                </a:ext>
              </a:extLst>
            </p:cNvPr>
            <p:cNvGrpSpPr/>
            <p:nvPr/>
          </p:nvGrpSpPr>
          <p:grpSpPr>
            <a:xfrm>
              <a:off x="252734" y="1867082"/>
              <a:ext cx="1774890" cy="2082782"/>
              <a:chOff x="-1501132" y="1212470"/>
              <a:chExt cx="1774890" cy="2082782"/>
            </a:xfrm>
            <a:grpFill/>
          </p:grpSpPr>
          <p:sp>
            <p:nvSpPr>
              <p:cNvPr id="17" name="Rectangle: Rounded Corners 44">
                <a:extLst>
                  <a:ext uri="{FF2B5EF4-FFF2-40B4-BE49-F238E27FC236}">
                    <a16:creationId xmlns:a16="http://schemas.microsoft.com/office/drawing/2014/main" id="{9135CD10-8062-C345-8973-A5777989585B}"/>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8" name="TextBox 17">
                <a:extLst>
                  <a:ext uri="{FF2B5EF4-FFF2-40B4-BE49-F238E27FC236}">
                    <a16:creationId xmlns:a16="http://schemas.microsoft.com/office/drawing/2014/main" id="{F048BCCE-8C5C-1B43-B04A-4D58B75F0EFB}"/>
                  </a:ext>
                </a:extLst>
              </p:cNvPr>
              <p:cNvSpPr txBox="1"/>
              <p:nvPr/>
            </p:nvSpPr>
            <p:spPr>
              <a:xfrm>
                <a:off x="-1501132" y="1411322"/>
                <a:ext cx="1774890" cy="180639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6" name="Group 5">
              <a:extLst>
                <a:ext uri="{FF2B5EF4-FFF2-40B4-BE49-F238E27FC236}">
                  <a16:creationId xmlns:a16="http://schemas.microsoft.com/office/drawing/2014/main" id="{C5CA6789-81F2-5F4A-81B6-AD54BB5F6830}"/>
                </a:ext>
              </a:extLst>
            </p:cNvPr>
            <p:cNvGrpSpPr/>
            <p:nvPr/>
          </p:nvGrpSpPr>
          <p:grpSpPr>
            <a:xfrm>
              <a:off x="2062365" y="2019899"/>
              <a:ext cx="2608714" cy="1532267"/>
              <a:chOff x="2107670" y="1990177"/>
              <a:chExt cx="2608714" cy="1532267"/>
            </a:xfrm>
            <a:grpFill/>
          </p:grpSpPr>
          <p:grpSp>
            <p:nvGrpSpPr>
              <p:cNvPr id="10" name="Group 9">
                <a:extLst>
                  <a:ext uri="{FF2B5EF4-FFF2-40B4-BE49-F238E27FC236}">
                    <a16:creationId xmlns:a16="http://schemas.microsoft.com/office/drawing/2014/main" id="{1637AF48-B627-3349-8929-628BC896505F}"/>
                  </a:ext>
                </a:extLst>
              </p:cNvPr>
              <p:cNvGrpSpPr/>
              <p:nvPr/>
            </p:nvGrpSpPr>
            <p:grpSpPr>
              <a:xfrm>
                <a:off x="2468034" y="2357053"/>
                <a:ext cx="1896533" cy="821122"/>
                <a:chOff x="2269067" y="2204300"/>
                <a:chExt cx="1896533" cy="821122"/>
              </a:xfrm>
              <a:grpFill/>
            </p:grpSpPr>
            <p:sp>
              <p:nvSpPr>
                <p:cNvPr id="15" name="Oval 14">
                  <a:extLst>
                    <a:ext uri="{FF2B5EF4-FFF2-40B4-BE49-F238E27FC236}">
                      <a16:creationId xmlns:a16="http://schemas.microsoft.com/office/drawing/2014/main" id="{6503C533-C32A-824F-8EC5-CA24E5A382AE}"/>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2ACA0C94-F516-BD46-A1AC-64E6840D09B8}"/>
                    </a:ext>
                  </a:extLst>
                </p:cNvPr>
                <p:cNvSpPr txBox="1"/>
                <p:nvPr/>
              </p:nvSpPr>
              <p:spPr>
                <a:xfrm>
                  <a:off x="2459869" y="2430195"/>
                  <a:ext cx="1540326" cy="470156"/>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11" name="Straight Arrow Connector 10">
                <a:extLst>
                  <a:ext uri="{FF2B5EF4-FFF2-40B4-BE49-F238E27FC236}">
                    <a16:creationId xmlns:a16="http://schemas.microsoft.com/office/drawing/2014/main" id="{DD539EAB-DE63-E54B-82FC-86082F277B83}"/>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2" name="Straight Arrow Connector 11">
                <a:extLst>
                  <a:ext uri="{FF2B5EF4-FFF2-40B4-BE49-F238E27FC236}">
                    <a16:creationId xmlns:a16="http://schemas.microsoft.com/office/drawing/2014/main" id="{FB438372-8E01-624F-95F1-AD327CFE5A77}"/>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3" name="Straight Arrow Connector 12">
                <a:extLst>
                  <a:ext uri="{FF2B5EF4-FFF2-40B4-BE49-F238E27FC236}">
                    <a16:creationId xmlns:a16="http://schemas.microsoft.com/office/drawing/2014/main" id="{1C0EAE88-9288-454E-8F17-1F0216750669}"/>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14" name="Straight Arrow Connector 13">
                <a:extLst>
                  <a:ext uri="{FF2B5EF4-FFF2-40B4-BE49-F238E27FC236}">
                    <a16:creationId xmlns:a16="http://schemas.microsoft.com/office/drawing/2014/main" id="{375BF312-42E5-4346-B205-1D8FED782475}"/>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7" name="Group 6">
              <a:extLst>
                <a:ext uri="{FF2B5EF4-FFF2-40B4-BE49-F238E27FC236}">
                  <a16:creationId xmlns:a16="http://schemas.microsoft.com/office/drawing/2014/main" id="{A50369EC-7AE5-6844-A786-FC7A741CB34F}"/>
                </a:ext>
              </a:extLst>
            </p:cNvPr>
            <p:cNvGrpSpPr/>
            <p:nvPr/>
          </p:nvGrpSpPr>
          <p:grpSpPr>
            <a:xfrm>
              <a:off x="2124847" y="3630836"/>
              <a:ext cx="2635247" cy="871211"/>
              <a:chOff x="-174292" y="3217333"/>
              <a:chExt cx="2635247" cy="871211"/>
            </a:xfrm>
            <a:grpFill/>
          </p:grpSpPr>
          <p:sp>
            <p:nvSpPr>
              <p:cNvPr id="8" name="Rectangle: Rounded Corners 35">
                <a:extLst>
                  <a:ext uri="{FF2B5EF4-FFF2-40B4-BE49-F238E27FC236}">
                    <a16:creationId xmlns:a16="http://schemas.microsoft.com/office/drawing/2014/main" id="{F3CDC71E-7B5D-C24D-BB67-5A975476719A}"/>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3499C8D0-7927-0841-B220-F4DE63A8F2A9}"/>
                  </a:ext>
                </a:extLst>
              </p:cNvPr>
              <p:cNvSpPr txBox="1"/>
              <p:nvPr/>
            </p:nvSpPr>
            <p:spPr>
              <a:xfrm>
                <a:off x="101598" y="3281102"/>
                <a:ext cx="2019929" cy="76709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grpSp>
        <p:nvGrpSpPr>
          <p:cNvPr id="24" name="Group 23">
            <a:extLst>
              <a:ext uri="{FF2B5EF4-FFF2-40B4-BE49-F238E27FC236}">
                <a16:creationId xmlns:a16="http://schemas.microsoft.com/office/drawing/2014/main" id="{7A70E21D-8C9D-4C37-BC3C-B68BCF755FFA}"/>
              </a:ext>
            </a:extLst>
          </p:cNvPr>
          <p:cNvGrpSpPr/>
          <p:nvPr/>
        </p:nvGrpSpPr>
        <p:grpSpPr>
          <a:xfrm>
            <a:off x="326232" y="463246"/>
            <a:ext cx="4175292" cy="2017524"/>
            <a:chOff x="4732644" y="2473584"/>
            <a:chExt cx="4515141" cy="2669916"/>
          </a:xfrm>
        </p:grpSpPr>
        <p:grpSp>
          <p:nvGrpSpPr>
            <p:cNvPr id="25" name="Google Shape;658;p12">
              <a:extLst>
                <a:ext uri="{FF2B5EF4-FFF2-40B4-BE49-F238E27FC236}">
                  <a16:creationId xmlns:a16="http://schemas.microsoft.com/office/drawing/2014/main" id="{EB938680-44FE-4BB8-9C67-AC9844859BAF}"/>
                </a:ext>
              </a:extLst>
            </p:cNvPr>
            <p:cNvGrpSpPr/>
            <p:nvPr/>
          </p:nvGrpSpPr>
          <p:grpSpPr>
            <a:xfrm>
              <a:off x="4732644" y="2571751"/>
              <a:ext cx="4312914" cy="2571749"/>
              <a:chOff x="1077516" y="823226"/>
              <a:chExt cx="2923762" cy="3668758"/>
            </a:xfrm>
          </p:grpSpPr>
          <p:sp>
            <p:nvSpPr>
              <p:cNvPr id="29" name="Google Shape;659;p12">
                <a:extLst>
                  <a:ext uri="{FF2B5EF4-FFF2-40B4-BE49-F238E27FC236}">
                    <a16:creationId xmlns:a16="http://schemas.microsoft.com/office/drawing/2014/main" id="{B089F1B4-D486-4C86-86B1-FF09374F5301}"/>
                  </a:ext>
                </a:extLst>
              </p:cNvPr>
              <p:cNvSpPr/>
              <p:nvPr/>
            </p:nvSpPr>
            <p:spPr>
              <a:xfrm>
                <a:off x="1077516" y="881384"/>
                <a:ext cx="2923762" cy="3610600"/>
              </a:xfrm>
              <a:prstGeom prst="roundRect">
                <a:avLst>
                  <a:gd name="adj" fmla="val 4670"/>
                </a:avLst>
              </a:prstGeom>
              <a:solidFill>
                <a:srgbClr val="ED7D31">
                  <a:lumMod val="60000"/>
                  <a:lumOff val="40000"/>
                </a:srgbClr>
              </a:solidFill>
              <a:ln w="12700" cap="flat" cmpd="sng">
                <a:solidFill>
                  <a:sysClr val="window" lastClr="FFFFFF"/>
                </a:solidFill>
                <a:prstDash val="solid"/>
                <a:miter lim="800000"/>
                <a:headEnd type="none" w="sm" len="sm"/>
                <a:tailEnd type="none" w="sm" len="sm"/>
              </a:ln>
              <a:effectLst>
                <a:outerShdw blurRad="635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800"/>
                  <a:buFontTx/>
                  <a:buNone/>
                  <a:tabLst/>
                  <a:defRPr/>
                </a:pPr>
                <a:endParaRPr kumimoji="0" sz="2800" b="1"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30" name="Google Shape;660;p12">
                <a:extLst>
                  <a:ext uri="{FF2B5EF4-FFF2-40B4-BE49-F238E27FC236}">
                    <a16:creationId xmlns:a16="http://schemas.microsoft.com/office/drawing/2014/main" id="{B19355BD-C0F4-433B-9F8E-98467A6F5B3B}"/>
                  </a:ext>
                </a:extLst>
              </p:cNvPr>
              <p:cNvSpPr/>
              <p:nvPr/>
            </p:nvSpPr>
            <p:spPr>
              <a:xfrm>
                <a:off x="1247545" y="1013405"/>
                <a:ext cx="2583702" cy="3223751"/>
              </a:xfrm>
              <a:prstGeom prst="roundRect">
                <a:avLst>
                  <a:gd name="adj" fmla="val 0"/>
                </a:avLst>
              </a:prstGeom>
              <a:solidFill>
                <a:sysClr val="window" lastClr="FFFFFF"/>
              </a:solidFill>
              <a:ln>
                <a:noFill/>
              </a:ln>
              <a:effectLst>
                <a:outerShdw blurRad="63500" algn="ctr" rotWithShape="0">
                  <a:srgbClr val="000000">
                    <a:alpha val="40000"/>
                  </a:srgbClr>
                </a:outerShdw>
              </a:effectLst>
            </p:spPr>
            <p:txBody>
              <a:bodyPr spcFirstLastPara="1" wrap="square" lIns="96775" tIns="48375" rIns="96775" bIns="48375" anchor="ctr" anchorCtr="0">
                <a:noAutofit/>
              </a:bodyPr>
              <a:lstStyle/>
              <a:p>
                <a:pPr marL="0" marR="0" lvl="0" indent="0" defTabSz="914354" eaLnBrk="1" fontAlgn="auto" latinLnBrk="0" hangingPunct="1">
                  <a:lnSpc>
                    <a:spcPct val="100000"/>
                  </a:lnSpc>
                  <a:spcBef>
                    <a:spcPts val="0"/>
                  </a:spcBef>
                  <a:spcAft>
                    <a:spcPts val="0"/>
                  </a:spcAft>
                  <a:buClr>
                    <a:srgbClr val="FFFFFF"/>
                  </a:buClr>
                  <a:buSzPts val="1905"/>
                  <a:buFontTx/>
                  <a:buNone/>
                  <a:tabLst/>
                  <a:defRPr/>
                </a:pPr>
                <a:endParaRPr kumimoji="0" sz="1904" b="0" i="0" u="none" strike="noStrike" kern="0" cap="none" spc="0" normalizeH="0" baseline="0" noProof="0">
                  <a:ln>
                    <a:noFill/>
                  </a:ln>
                  <a:solidFill>
                    <a:srgbClr val="FFFFFF"/>
                  </a:solidFill>
                  <a:effectLst/>
                  <a:uLnTx/>
                  <a:uFillTx/>
                  <a:latin typeface="Times New Roman" panose="02020603050405020304" pitchFamily="18" charset="0"/>
                  <a:ea typeface="Calibri"/>
                  <a:cs typeface="Times New Roman" panose="02020603050405020304" pitchFamily="18" charset="0"/>
                  <a:sym typeface="Calibri"/>
                </a:endParaRPr>
              </a:p>
            </p:txBody>
          </p:sp>
          <p:grpSp>
            <p:nvGrpSpPr>
              <p:cNvPr id="31" name="Google Shape;661;p12">
                <a:extLst>
                  <a:ext uri="{FF2B5EF4-FFF2-40B4-BE49-F238E27FC236}">
                    <a16:creationId xmlns:a16="http://schemas.microsoft.com/office/drawing/2014/main" id="{79479786-AE78-4ACD-91DD-6386F1C118AF}"/>
                  </a:ext>
                </a:extLst>
              </p:cNvPr>
              <p:cNvGrpSpPr/>
              <p:nvPr/>
            </p:nvGrpSpPr>
            <p:grpSpPr>
              <a:xfrm>
                <a:off x="1310453" y="1077159"/>
                <a:ext cx="2457885" cy="165441"/>
                <a:chOff x="2149634" y="1165384"/>
                <a:chExt cx="3485832" cy="234632"/>
              </a:xfrm>
            </p:grpSpPr>
            <p:grpSp>
              <p:nvGrpSpPr>
                <p:cNvPr id="62" name="Google Shape;662;p12">
                  <a:extLst>
                    <a:ext uri="{FF2B5EF4-FFF2-40B4-BE49-F238E27FC236}">
                      <a16:creationId xmlns:a16="http://schemas.microsoft.com/office/drawing/2014/main" id="{2E71F748-C108-4D05-A84D-89225217B43D}"/>
                    </a:ext>
                  </a:extLst>
                </p:cNvPr>
                <p:cNvGrpSpPr/>
                <p:nvPr/>
              </p:nvGrpSpPr>
              <p:grpSpPr>
                <a:xfrm>
                  <a:off x="2149634" y="1165384"/>
                  <a:ext cx="234632" cy="234632"/>
                  <a:chOff x="2483009" y="1114425"/>
                  <a:chExt cx="209550" cy="209550"/>
                </a:xfrm>
              </p:grpSpPr>
              <p:sp>
                <p:nvSpPr>
                  <p:cNvPr id="90" name="Google Shape;663;p12">
                    <a:extLst>
                      <a:ext uri="{FF2B5EF4-FFF2-40B4-BE49-F238E27FC236}">
                        <a16:creationId xmlns:a16="http://schemas.microsoft.com/office/drawing/2014/main" id="{046A36AD-9F3B-4B40-B0C7-C66F2DE96075}"/>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91" name="Google Shape;664;p12">
                    <a:extLst>
                      <a:ext uri="{FF2B5EF4-FFF2-40B4-BE49-F238E27FC236}">
                        <a16:creationId xmlns:a16="http://schemas.microsoft.com/office/drawing/2014/main" id="{4311D65A-DD3F-4C82-8A67-3F22C68E4912}"/>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3" name="Google Shape;665;p12">
                  <a:extLst>
                    <a:ext uri="{FF2B5EF4-FFF2-40B4-BE49-F238E27FC236}">
                      <a16:creationId xmlns:a16="http://schemas.microsoft.com/office/drawing/2014/main" id="{A7785274-3BFE-40A7-92CB-41690A5C5C5D}"/>
                    </a:ext>
                  </a:extLst>
                </p:cNvPr>
                <p:cNvGrpSpPr/>
                <p:nvPr/>
              </p:nvGrpSpPr>
              <p:grpSpPr>
                <a:xfrm>
                  <a:off x="2510879" y="1165384"/>
                  <a:ext cx="234632" cy="234632"/>
                  <a:chOff x="2483009" y="1114425"/>
                  <a:chExt cx="209550" cy="209550"/>
                </a:xfrm>
              </p:grpSpPr>
              <p:sp>
                <p:nvSpPr>
                  <p:cNvPr id="88" name="Google Shape;666;p12">
                    <a:extLst>
                      <a:ext uri="{FF2B5EF4-FFF2-40B4-BE49-F238E27FC236}">
                        <a16:creationId xmlns:a16="http://schemas.microsoft.com/office/drawing/2014/main" id="{1416DAE5-7E4D-465E-B4B3-24312DEC7BC6}"/>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9" name="Google Shape;667;p12">
                    <a:extLst>
                      <a:ext uri="{FF2B5EF4-FFF2-40B4-BE49-F238E27FC236}">
                        <a16:creationId xmlns:a16="http://schemas.microsoft.com/office/drawing/2014/main" id="{727789E0-D51C-4E2E-86F9-E89682826776}"/>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4" name="Google Shape;668;p12">
                  <a:extLst>
                    <a:ext uri="{FF2B5EF4-FFF2-40B4-BE49-F238E27FC236}">
                      <a16:creationId xmlns:a16="http://schemas.microsoft.com/office/drawing/2014/main" id="{CC712CF0-9DC8-4E3A-9761-352151C80C25}"/>
                    </a:ext>
                  </a:extLst>
                </p:cNvPr>
                <p:cNvGrpSpPr/>
                <p:nvPr/>
              </p:nvGrpSpPr>
              <p:grpSpPr>
                <a:xfrm>
                  <a:off x="2872123" y="1165384"/>
                  <a:ext cx="234632" cy="234632"/>
                  <a:chOff x="2483009" y="1114425"/>
                  <a:chExt cx="209550" cy="209550"/>
                </a:xfrm>
              </p:grpSpPr>
              <p:sp>
                <p:nvSpPr>
                  <p:cNvPr id="86" name="Google Shape;669;p12">
                    <a:extLst>
                      <a:ext uri="{FF2B5EF4-FFF2-40B4-BE49-F238E27FC236}">
                        <a16:creationId xmlns:a16="http://schemas.microsoft.com/office/drawing/2014/main" id="{3AB04160-4868-41C5-9EBA-8AFF6E9534BC}"/>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7" name="Google Shape;670;p12">
                    <a:extLst>
                      <a:ext uri="{FF2B5EF4-FFF2-40B4-BE49-F238E27FC236}">
                        <a16:creationId xmlns:a16="http://schemas.microsoft.com/office/drawing/2014/main" id="{38083F3F-EA3E-4CC4-AC22-C0494D7DDB44}"/>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5" name="Google Shape;671;p12">
                  <a:extLst>
                    <a:ext uri="{FF2B5EF4-FFF2-40B4-BE49-F238E27FC236}">
                      <a16:creationId xmlns:a16="http://schemas.microsoft.com/office/drawing/2014/main" id="{324E309E-6C30-4BF0-A6A4-588E12471C10}"/>
                    </a:ext>
                  </a:extLst>
                </p:cNvPr>
                <p:cNvGrpSpPr/>
                <p:nvPr/>
              </p:nvGrpSpPr>
              <p:grpSpPr>
                <a:xfrm>
                  <a:off x="3233367" y="1165384"/>
                  <a:ext cx="234632" cy="234632"/>
                  <a:chOff x="2483009" y="1114425"/>
                  <a:chExt cx="209550" cy="209550"/>
                </a:xfrm>
              </p:grpSpPr>
              <p:sp>
                <p:nvSpPr>
                  <p:cNvPr id="84" name="Google Shape;672;p12">
                    <a:extLst>
                      <a:ext uri="{FF2B5EF4-FFF2-40B4-BE49-F238E27FC236}">
                        <a16:creationId xmlns:a16="http://schemas.microsoft.com/office/drawing/2014/main" id="{B977553A-DDF6-40C6-9D93-0D097331C29B}"/>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5" name="Google Shape;673;p12">
                    <a:extLst>
                      <a:ext uri="{FF2B5EF4-FFF2-40B4-BE49-F238E27FC236}">
                        <a16:creationId xmlns:a16="http://schemas.microsoft.com/office/drawing/2014/main" id="{AD74713D-FC17-4678-9A8E-D44816F3D0B9}"/>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6" name="Google Shape;674;p12">
                  <a:extLst>
                    <a:ext uri="{FF2B5EF4-FFF2-40B4-BE49-F238E27FC236}">
                      <a16:creationId xmlns:a16="http://schemas.microsoft.com/office/drawing/2014/main" id="{E99306F7-F5CD-48D2-9E62-6B9CE4DCA77C}"/>
                    </a:ext>
                  </a:extLst>
                </p:cNvPr>
                <p:cNvGrpSpPr/>
                <p:nvPr/>
              </p:nvGrpSpPr>
              <p:grpSpPr>
                <a:xfrm>
                  <a:off x="3594612" y="1165384"/>
                  <a:ext cx="234632" cy="234632"/>
                  <a:chOff x="2483009" y="1114425"/>
                  <a:chExt cx="209550" cy="209550"/>
                </a:xfrm>
              </p:grpSpPr>
              <p:sp>
                <p:nvSpPr>
                  <p:cNvPr id="82" name="Google Shape;675;p12">
                    <a:extLst>
                      <a:ext uri="{FF2B5EF4-FFF2-40B4-BE49-F238E27FC236}">
                        <a16:creationId xmlns:a16="http://schemas.microsoft.com/office/drawing/2014/main" id="{B9986BC6-A64A-4B1F-98C9-AAEE36524FCA}"/>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3" name="Google Shape;676;p12">
                    <a:extLst>
                      <a:ext uri="{FF2B5EF4-FFF2-40B4-BE49-F238E27FC236}">
                        <a16:creationId xmlns:a16="http://schemas.microsoft.com/office/drawing/2014/main" id="{29CCC20E-F027-402C-8076-2C2F78B96FA5}"/>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7" name="Google Shape;677;p12">
                  <a:extLst>
                    <a:ext uri="{FF2B5EF4-FFF2-40B4-BE49-F238E27FC236}">
                      <a16:creationId xmlns:a16="http://schemas.microsoft.com/office/drawing/2014/main" id="{0AA45EBE-315B-4A6E-B6CB-FD08B66F1394}"/>
                    </a:ext>
                  </a:extLst>
                </p:cNvPr>
                <p:cNvGrpSpPr/>
                <p:nvPr/>
              </p:nvGrpSpPr>
              <p:grpSpPr>
                <a:xfrm>
                  <a:off x="3955856" y="1165384"/>
                  <a:ext cx="234632" cy="234632"/>
                  <a:chOff x="2483009" y="1114425"/>
                  <a:chExt cx="209550" cy="209550"/>
                </a:xfrm>
              </p:grpSpPr>
              <p:sp>
                <p:nvSpPr>
                  <p:cNvPr id="80" name="Google Shape;678;p12">
                    <a:extLst>
                      <a:ext uri="{FF2B5EF4-FFF2-40B4-BE49-F238E27FC236}">
                        <a16:creationId xmlns:a16="http://schemas.microsoft.com/office/drawing/2014/main" id="{14B20553-B3A4-4B3F-9613-E7AD5F0B0C03}"/>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81" name="Google Shape;679;p12">
                    <a:extLst>
                      <a:ext uri="{FF2B5EF4-FFF2-40B4-BE49-F238E27FC236}">
                        <a16:creationId xmlns:a16="http://schemas.microsoft.com/office/drawing/2014/main" id="{162411F5-A764-408E-B0F7-CB607D22FCE7}"/>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8" name="Google Shape;680;p12">
                  <a:extLst>
                    <a:ext uri="{FF2B5EF4-FFF2-40B4-BE49-F238E27FC236}">
                      <a16:creationId xmlns:a16="http://schemas.microsoft.com/office/drawing/2014/main" id="{BD5B1E1E-F020-47DE-ABFE-B6B3540FEA55}"/>
                    </a:ext>
                  </a:extLst>
                </p:cNvPr>
                <p:cNvGrpSpPr/>
                <p:nvPr/>
              </p:nvGrpSpPr>
              <p:grpSpPr>
                <a:xfrm>
                  <a:off x="4317101" y="1165384"/>
                  <a:ext cx="234632" cy="234632"/>
                  <a:chOff x="2483009" y="1114425"/>
                  <a:chExt cx="209550" cy="209550"/>
                </a:xfrm>
              </p:grpSpPr>
              <p:sp>
                <p:nvSpPr>
                  <p:cNvPr id="78" name="Google Shape;681;p12">
                    <a:extLst>
                      <a:ext uri="{FF2B5EF4-FFF2-40B4-BE49-F238E27FC236}">
                        <a16:creationId xmlns:a16="http://schemas.microsoft.com/office/drawing/2014/main" id="{00202DE4-3AC4-4AA5-B17F-99EF77D44D5D}"/>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9" name="Google Shape;682;p12">
                    <a:extLst>
                      <a:ext uri="{FF2B5EF4-FFF2-40B4-BE49-F238E27FC236}">
                        <a16:creationId xmlns:a16="http://schemas.microsoft.com/office/drawing/2014/main" id="{4AD7F7F8-BFB6-43BC-B431-43B92DB67BDB}"/>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69" name="Google Shape;683;p12">
                  <a:extLst>
                    <a:ext uri="{FF2B5EF4-FFF2-40B4-BE49-F238E27FC236}">
                      <a16:creationId xmlns:a16="http://schemas.microsoft.com/office/drawing/2014/main" id="{3B7BAC5D-1005-4040-9EFB-149ECD077724}"/>
                    </a:ext>
                  </a:extLst>
                </p:cNvPr>
                <p:cNvGrpSpPr/>
                <p:nvPr/>
              </p:nvGrpSpPr>
              <p:grpSpPr>
                <a:xfrm>
                  <a:off x="4678345" y="1165384"/>
                  <a:ext cx="234632" cy="234632"/>
                  <a:chOff x="2483009" y="1114425"/>
                  <a:chExt cx="209550" cy="209550"/>
                </a:xfrm>
              </p:grpSpPr>
              <p:sp>
                <p:nvSpPr>
                  <p:cNvPr id="76" name="Google Shape;684;p12">
                    <a:extLst>
                      <a:ext uri="{FF2B5EF4-FFF2-40B4-BE49-F238E27FC236}">
                        <a16:creationId xmlns:a16="http://schemas.microsoft.com/office/drawing/2014/main" id="{F8870C87-91F3-4CBD-9254-C166234BF784}"/>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7" name="Google Shape;685;p12">
                    <a:extLst>
                      <a:ext uri="{FF2B5EF4-FFF2-40B4-BE49-F238E27FC236}">
                        <a16:creationId xmlns:a16="http://schemas.microsoft.com/office/drawing/2014/main" id="{6119C698-7DA3-47F5-961E-719C2D393197}"/>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70" name="Google Shape;686;p12">
                  <a:extLst>
                    <a:ext uri="{FF2B5EF4-FFF2-40B4-BE49-F238E27FC236}">
                      <a16:creationId xmlns:a16="http://schemas.microsoft.com/office/drawing/2014/main" id="{9A383F41-05ED-404C-AD29-0FD5737B6FA9}"/>
                    </a:ext>
                  </a:extLst>
                </p:cNvPr>
                <p:cNvGrpSpPr/>
                <p:nvPr/>
              </p:nvGrpSpPr>
              <p:grpSpPr>
                <a:xfrm>
                  <a:off x="5039590" y="1165384"/>
                  <a:ext cx="234632" cy="234632"/>
                  <a:chOff x="2483009" y="1114425"/>
                  <a:chExt cx="209550" cy="209550"/>
                </a:xfrm>
              </p:grpSpPr>
              <p:sp>
                <p:nvSpPr>
                  <p:cNvPr id="74" name="Google Shape;687;p12">
                    <a:extLst>
                      <a:ext uri="{FF2B5EF4-FFF2-40B4-BE49-F238E27FC236}">
                        <a16:creationId xmlns:a16="http://schemas.microsoft.com/office/drawing/2014/main" id="{50009031-F1E0-4D9A-988E-9B2CB730CE9F}"/>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5" name="Google Shape;688;p12">
                    <a:extLst>
                      <a:ext uri="{FF2B5EF4-FFF2-40B4-BE49-F238E27FC236}">
                        <a16:creationId xmlns:a16="http://schemas.microsoft.com/office/drawing/2014/main" id="{3C1FC2DE-52D3-4022-BA5E-4F37D6488184}"/>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71" name="Google Shape;689;p12">
                  <a:extLst>
                    <a:ext uri="{FF2B5EF4-FFF2-40B4-BE49-F238E27FC236}">
                      <a16:creationId xmlns:a16="http://schemas.microsoft.com/office/drawing/2014/main" id="{E9371E2A-CCD3-4361-BF6B-F220FDA2C0CF}"/>
                    </a:ext>
                  </a:extLst>
                </p:cNvPr>
                <p:cNvGrpSpPr/>
                <p:nvPr/>
              </p:nvGrpSpPr>
              <p:grpSpPr>
                <a:xfrm>
                  <a:off x="5400834" y="1165384"/>
                  <a:ext cx="234632" cy="234632"/>
                  <a:chOff x="2483009" y="1114425"/>
                  <a:chExt cx="209550" cy="209550"/>
                </a:xfrm>
              </p:grpSpPr>
              <p:sp>
                <p:nvSpPr>
                  <p:cNvPr id="72" name="Google Shape;690;p12">
                    <a:extLst>
                      <a:ext uri="{FF2B5EF4-FFF2-40B4-BE49-F238E27FC236}">
                        <a16:creationId xmlns:a16="http://schemas.microsoft.com/office/drawing/2014/main" id="{6C78A6B9-C01B-48C3-9BD0-31FE70916B24}"/>
                      </a:ext>
                    </a:extLst>
                  </p:cNvPr>
                  <p:cNvSpPr/>
                  <p:nvPr/>
                </p:nvSpPr>
                <p:spPr>
                  <a:xfrm>
                    <a:off x="2483009" y="1114425"/>
                    <a:ext cx="209550" cy="209550"/>
                  </a:xfrm>
                  <a:prstGeom prst="ellipse">
                    <a:avLst/>
                  </a:prstGeom>
                  <a:gradFill>
                    <a:gsLst>
                      <a:gs pos="0">
                        <a:sysClr val="window" lastClr="FFFFFF"/>
                      </a:gs>
                      <a:gs pos="17000">
                        <a:srgbClr val="A5A5A5"/>
                      </a:gs>
                      <a:gs pos="35000">
                        <a:srgbClr val="F2F2F2"/>
                      </a:gs>
                      <a:gs pos="55000">
                        <a:srgbClr val="A5A5A5"/>
                      </a:gs>
                      <a:gs pos="75000">
                        <a:srgbClr val="F2F2F2"/>
                      </a:gs>
                      <a:gs pos="100000">
                        <a:srgbClr val="A5A5A5"/>
                      </a:gs>
                    </a:gsLst>
                    <a:lin ang="2700000" scaled="0"/>
                  </a:gradFill>
                  <a:ln>
                    <a:noFill/>
                  </a:ln>
                  <a:effectLst>
                    <a:outerShdw blurRad="12700" dist="12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73" name="Google Shape;691;p12">
                    <a:extLst>
                      <a:ext uri="{FF2B5EF4-FFF2-40B4-BE49-F238E27FC236}">
                        <a16:creationId xmlns:a16="http://schemas.microsoft.com/office/drawing/2014/main" id="{21D045C7-11BA-452E-9BC8-2DE1161BBF13}"/>
                      </a:ext>
                    </a:extLst>
                  </p:cNvPr>
                  <p:cNvSpPr/>
                  <p:nvPr/>
                </p:nvSpPr>
                <p:spPr>
                  <a:xfrm>
                    <a:off x="2502059" y="1133475"/>
                    <a:ext cx="171450" cy="171450"/>
                  </a:xfrm>
                  <a:prstGeom prst="ellipse">
                    <a:avLst/>
                  </a:prstGeom>
                  <a:solidFill>
                    <a:srgbClr val="595959"/>
                  </a:solidFill>
                  <a:ln>
                    <a:noFill/>
                  </a:ln>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grpSp>
            <p:nvGrpSpPr>
              <p:cNvPr id="32" name="Google Shape;692;p12">
                <a:extLst>
                  <a:ext uri="{FF2B5EF4-FFF2-40B4-BE49-F238E27FC236}">
                    <a16:creationId xmlns:a16="http://schemas.microsoft.com/office/drawing/2014/main" id="{43B9B3D2-4C50-457F-84C3-3F26D23FCCF5}"/>
                  </a:ext>
                </a:extLst>
              </p:cNvPr>
              <p:cNvGrpSpPr/>
              <p:nvPr/>
            </p:nvGrpSpPr>
            <p:grpSpPr>
              <a:xfrm>
                <a:off x="1353081" y="823226"/>
                <a:ext cx="66754" cy="341978"/>
                <a:chOff x="2244442" y="772895"/>
                <a:chExt cx="94671" cy="485002"/>
              </a:xfrm>
            </p:grpSpPr>
            <p:sp>
              <p:nvSpPr>
                <p:cNvPr id="60" name="Google Shape;693;p12">
                  <a:extLst>
                    <a:ext uri="{FF2B5EF4-FFF2-40B4-BE49-F238E27FC236}">
                      <a16:creationId xmlns:a16="http://schemas.microsoft.com/office/drawing/2014/main" id="{5E73D869-61D3-42D7-9394-9FFCF6AA1906}"/>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61" name="Google Shape;694;p12">
                  <a:extLst>
                    <a:ext uri="{FF2B5EF4-FFF2-40B4-BE49-F238E27FC236}">
                      <a16:creationId xmlns:a16="http://schemas.microsoft.com/office/drawing/2014/main" id="{0750E8A9-F42D-4531-A445-4EB734527508}"/>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3" name="Google Shape;695;p12">
                <a:extLst>
                  <a:ext uri="{FF2B5EF4-FFF2-40B4-BE49-F238E27FC236}">
                    <a16:creationId xmlns:a16="http://schemas.microsoft.com/office/drawing/2014/main" id="{C0D74F76-FAEB-46CD-BEEB-D17F36699D2B}"/>
                  </a:ext>
                </a:extLst>
              </p:cNvPr>
              <p:cNvGrpSpPr/>
              <p:nvPr/>
            </p:nvGrpSpPr>
            <p:grpSpPr>
              <a:xfrm>
                <a:off x="1608793" y="823226"/>
                <a:ext cx="66754" cy="341978"/>
                <a:chOff x="2244442" y="772895"/>
                <a:chExt cx="94671" cy="485002"/>
              </a:xfrm>
            </p:grpSpPr>
            <p:sp>
              <p:nvSpPr>
                <p:cNvPr id="58" name="Google Shape;696;p12">
                  <a:extLst>
                    <a:ext uri="{FF2B5EF4-FFF2-40B4-BE49-F238E27FC236}">
                      <a16:creationId xmlns:a16="http://schemas.microsoft.com/office/drawing/2014/main" id="{9896308A-E2D3-42BA-9DC9-710AD844FE08}"/>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9" name="Google Shape;697;p12">
                  <a:extLst>
                    <a:ext uri="{FF2B5EF4-FFF2-40B4-BE49-F238E27FC236}">
                      <a16:creationId xmlns:a16="http://schemas.microsoft.com/office/drawing/2014/main" id="{EFB05066-29A3-4B6F-B85B-71FE134E8FE4}"/>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4" name="Google Shape;698;p12">
                <a:extLst>
                  <a:ext uri="{FF2B5EF4-FFF2-40B4-BE49-F238E27FC236}">
                    <a16:creationId xmlns:a16="http://schemas.microsoft.com/office/drawing/2014/main" id="{F8C672E4-30A6-4619-96D8-ED65478965DF}"/>
                  </a:ext>
                </a:extLst>
              </p:cNvPr>
              <p:cNvGrpSpPr/>
              <p:nvPr/>
            </p:nvGrpSpPr>
            <p:grpSpPr>
              <a:xfrm>
                <a:off x="1864504" y="823226"/>
                <a:ext cx="66754" cy="341978"/>
                <a:chOff x="2244442" y="772895"/>
                <a:chExt cx="94671" cy="485002"/>
              </a:xfrm>
            </p:grpSpPr>
            <p:sp>
              <p:nvSpPr>
                <p:cNvPr id="56" name="Google Shape;699;p12">
                  <a:extLst>
                    <a:ext uri="{FF2B5EF4-FFF2-40B4-BE49-F238E27FC236}">
                      <a16:creationId xmlns:a16="http://schemas.microsoft.com/office/drawing/2014/main" id="{283B8FBE-7ACD-40DA-8D77-7DCDCE264CCB}"/>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7" name="Google Shape;700;p12">
                  <a:extLst>
                    <a:ext uri="{FF2B5EF4-FFF2-40B4-BE49-F238E27FC236}">
                      <a16:creationId xmlns:a16="http://schemas.microsoft.com/office/drawing/2014/main" id="{BD882D88-6927-4100-8D74-2873694796DC}"/>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5" name="Google Shape;701;p12">
                <a:extLst>
                  <a:ext uri="{FF2B5EF4-FFF2-40B4-BE49-F238E27FC236}">
                    <a16:creationId xmlns:a16="http://schemas.microsoft.com/office/drawing/2014/main" id="{2758841D-CFAB-486B-AB43-385160F752C5}"/>
                  </a:ext>
                </a:extLst>
              </p:cNvPr>
              <p:cNvGrpSpPr/>
              <p:nvPr/>
            </p:nvGrpSpPr>
            <p:grpSpPr>
              <a:xfrm>
                <a:off x="2120214" y="823226"/>
                <a:ext cx="66754" cy="341978"/>
                <a:chOff x="2244442" y="772895"/>
                <a:chExt cx="94671" cy="485002"/>
              </a:xfrm>
            </p:grpSpPr>
            <p:sp>
              <p:nvSpPr>
                <p:cNvPr id="54" name="Google Shape;702;p12">
                  <a:extLst>
                    <a:ext uri="{FF2B5EF4-FFF2-40B4-BE49-F238E27FC236}">
                      <a16:creationId xmlns:a16="http://schemas.microsoft.com/office/drawing/2014/main" id="{F0F3FDB5-493F-49BB-80DC-DD8EEAC4C2BE}"/>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5" name="Google Shape;703;p12">
                  <a:extLst>
                    <a:ext uri="{FF2B5EF4-FFF2-40B4-BE49-F238E27FC236}">
                      <a16:creationId xmlns:a16="http://schemas.microsoft.com/office/drawing/2014/main" id="{2473C34F-2AB4-49A2-A622-4ACE7EA75DC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6" name="Google Shape;704;p12">
                <a:extLst>
                  <a:ext uri="{FF2B5EF4-FFF2-40B4-BE49-F238E27FC236}">
                    <a16:creationId xmlns:a16="http://schemas.microsoft.com/office/drawing/2014/main" id="{E6DA3278-7646-42D1-934E-2E132E8EB8CC}"/>
                  </a:ext>
                </a:extLst>
              </p:cNvPr>
              <p:cNvGrpSpPr/>
              <p:nvPr/>
            </p:nvGrpSpPr>
            <p:grpSpPr>
              <a:xfrm>
                <a:off x="2375926" y="823226"/>
                <a:ext cx="66754" cy="341978"/>
                <a:chOff x="2244442" y="772895"/>
                <a:chExt cx="94671" cy="485002"/>
              </a:xfrm>
            </p:grpSpPr>
            <p:sp>
              <p:nvSpPr>
                <p:cNvPr id="52" name="Google Shape;705;p12">
                  <a:extLst>
                    <a:ext uri="{FF2B5EF4-FFF2-40B4-BE49-F238E27FC236}">
                      <a16:creationId xmlns:a16="http://schemas.microsoft.com/office/drawing/2014/main" id="{969D18DD-C108-4AD7-B0C5-70174C9511BF}"/>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3" name="Google Shape;706;p12">
                  <a:extLst>
                    <a:ext uri="{FF2B5EF4-FFF2-40B4-BE49-F238E27FC236}">
                      <a16:creationId xmlns:a16="http://schemas.microsoft.com/office/drawing/2014/main" id="{875C00BA-8957-42D1-A677-002A66FE4DC6}"/>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7" name="Google Shape;707;p12">
                <a:extLst>
                  <a:ext uri="{FF2B5EF4-FFF2-40B4-BE49-F238E27FC236}">
                    <a16:creationId xmlns:a16="http://schemas.microsoft.com/office/drawing/2014/main" id="{5A6E6CD1-7360-420C-A6F7-97DE1B52E113}"/>
                  </a:ext>
                </a:extLst>
              </p:cNvPr>
              <p:cNvGrpSpPr/>
              <p:nvPr/>
            </p:nvGrpSpPr>
            <p:grpSpPr>
              <a:xfrm>
                <a:off x="2631636" y="823226"/>
                <a:ext cx="66754" cy="341978"/>
                <a:chOff x="2244442" y="772895"/>
                <a:chExt cx="94671" cy="485002"/>
              </a:xfrm>
            </p:grpSpPr>
            <p:sp>
              <p:nvSpPr>
                <p:cNvPr id="50" name="Google Shape;708;p12">
                  <a:extLst>
                    <a:ext uri="{FF2B5EF4-FFF2-40B4-BE49-F238E27FC236}">
                      <a16:creationId xmlns:a16="http://schemas.microsoft.com/office/drawing/2014/main" id="{7A055D17-4AF9-4149-B726-BAB206C2704D}"/>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51" name="Google Shape;709;p12">
                  <a:extLst>
                    <a:ext uri="{FF2B5EF4-FFF2-40B4-BE49-F238E27FC236}">
                      <a16:creationId xmlns:a16="http://schemas.microsoft.com/office/drawing/2014/main" id="{8144BB2A-DAAE-4EAD-8971-93D42D72DD5B}"/>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8" name="Google Shape;710;p12">
                <a:extLst>
                  <a:ext uri="{FF2B5EF4-FFF2-40B4-BE49-F238E27FC236}">
                    <a16:creationId xmlns:a16="http://schemas.microsoft.com/office/drawing/2014/main" id="{03C1AB1B-4D5B-4363-A1D3-79A345BBBCDF}"/>
                  </a:ext>
                </a:extLst>
              </p:cNvPr>
              <p:cNvGrpSpPr/>
              <p:nvPr/>
            </p:nvGrpSpPr>
            <p:grpSpPr>
              <a:xfrm>
                <a:off x="2887348" y="823226"/>
                <a:ext cx="66754" cy="341978"/>
                <a:chOff x="2244442" y="772895"/>
                <a:chExt cx="94671" cy="485002"/>
              </a:xfrm>
            </p:grpSpPr>
            <p:sp>
              <p:nvSpPr>
                <p:cNvPr id="48" name="Google Shape;711;p12">
                  <a:extLst>
                    <a:ext uri="{FF2B5EF4-FFF2-40B4-BE49-F238E27FC236}">
                      <a16:creationId xmlns:a16="http://schemas.microsoft.com/office/drawing/2014/main" id="{460CB9ED-2664-4BDD-BDE5-7A7046F0FCC0}"/>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9" name="Google Shape;712;p12">
                  <a:extLst>
                    <a:ext uri="{FF2B5EF4-FFF2-40B4-BE49-F238E27FC236}">
                      <a16:creationId xmlns:a16="http://schemas.microsoft.com/office/drawing/2014/main" id="{F9EDD12F-6FEC-4733-8567-249A6C64E13D}"/>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39" name="Google Shape;713;p12">
                <a:extLst>
                  <a:ext uri="{FF2B5EF4-FFF2-40B4-BE49-F238E27FC236}">
                    <a16:creationId xmlns:a16="http://schemas.microsoft.com/office/drawing/2014/main" id="{D7437409-75E9-4A97-A914-67D47F428BC0}"/>
                  </a:ext>
                </a:extLst>
              </p:cNvPr>
              <p:cNvGrpSpPr/>
              <p:nvPr/>
            </p:nvGrpSpPr>
            <p:grpSpPr>
              <a:xfrm>
                <a:off x="3143059" y="823226"/>
                <a:ext cx="66754" cy="341978"/>
                <a:chOff x="2244442" y="772895"/>
                <a:chExt cx="94671" cy="485002"/>
              </a:xfrm>
            </p:grpSpPr>
            <p:sp>
              <p:nvSpPr>
                <p:cNvPr id="46" name="Google Shape;714;p12">
                  <a:extLst>
                    <a:ext uri="{FF2B5EF4-FFF2-40B4-BE49-F238E27FC236}">
                      <a16:creationId xmlns:a16="http://schemas.microsoft.com/office/drawing/2014/main" id="{91142349-E89B-43C6-ABFD-7C7390915722}"/>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7" name="Google Shape;715;p12">
                  <a:extLst>
                    <a:ext uri="{FF2B5EF4-FFF2-40B4-BE49-F238E27FC236}">
                      <a16:creationId xmlns:a16="http://schemas.microsoft.com/office/drawing/2014/main" id="{3995873B-1870-4BDF-A710-AD7F8EC8AEB6}"/>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40" name="Google Shape;716;p12">
                <a:extLst>
                  <a:ext uri="{FF2B5EF4-FFF2-40B4-BE49-F238E27FC236}">
                    <a16:creationId xmlns:a16="http://schemas.microsoft.com/office/drawing/2014/main" id="{D258832C-59CC-4E2D-A037-502D51DAB54D}"/>
                  </a:ext>
                </a:extLst>
              </p:cNvPr>
              <p:cNvGrpSpPr/>
              <p:nvPr/>
            </p:nvGrpSpPr>
            <p:grpSpPr>
              <a:xfrm>
                <a:off x="3398770" y="823226"/>
                <a:ext cx="66754" cy="341978"/>
                <a:chOff x="2244442" y="772895"/>
                <a:chExt cx="94671" cy="485002"/>
              </a:xfrm>
            </p:grpSpPr>
            <p:sp>
              <p:nvSpPr>
                <p:cNvPr id="44" name="Google Shape;717;p12">
                  <a:extLst>
                    <a:ext uri="{FF2B5EF4-FFF2-40B4-BE49-F238E27FC236}">
                      <a16:creationId xmlns:a16="http://schemas.microsoft.com/office/drawing/2014/main" id="{E42CFAA5-9B71-4184-85E3-3FDA06CA6DD8}"/>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5" name="Google Shape;718;p12">
                  <a:extLst>
                    <a:ext uri="{FF2B5EF4-FFF2-40B4-BE49-F238E27FC236}">
                      <a16:creationId xmlns:a16="http://schemas.microsoft.com/office/drawing/2014/main" id="{CDAD44AC-32AD-42D9-952A-C8CB9E5FE0D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nvGrpSpPr>
              <p:cNvPr id="41" name="Google Shape;719;p12">
                <a:extLst>
                  <a:ext uri="{FF2B5EF4-FFF2-40B4-BE49-F238E27FC236}">
                    <a16:creationId xmlns:a16="http://schemas.microsoft.com/office/drawing/2014/main" id="{517262D0-8DF8-407E-B542-BFBCA423790B}"/>
                  </a:ext>
                </a:extLst>
              </p:cNvPr>
              <p:cNvGrpSpPr/>
              <p:nvPr/>
            </p:nvGrpSpPr>
            <p:grpSpPr>
              <a:xfrm>
                <a:off x="3654481" y="823226"/>
                <a:ext cx="66754" cy="341978"/>
                <a:chOff x="2244442" y="772895"/>
                <a:chExt cx="94671" cy="485002"/>
              </a:xfrm>
            </p:grpSpPr>
            <p:sp>
              <p:nvSpPr>
                <p:cNvPr id="42" name="Google Shape;720;p12">
                  <a:extLst>
                    <a:ext uri="{FF2B5EF4-FFF2-40B4-BE49-F238E27FC236}">
                      <a16:creationId xmlns:a16="http://schemas.microsoft.com/office/drawing/2014/main" id="{32CD60BD-5A0D-45D7-B60E-90E2B87C5DF6}"/>
                    </a:ext>
                  </a:extLst>
                </p:cNvPr>
                <p:cNvSpPr/>
                <p:nvPr/>
              </p:nvSpPr>
              <p:spPr>
                <a:xfrm>
                  <a:off x="2244442"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sp>
              <p:nvSpPr>
                <p:cNvPr id="43" name="Google Shape;721;p12">
                  <a:extLst>
                    <a:ext uri="{FF2B5EF4-FFF2-40B4-BE49-F238E27FC236}">
                      <a16:creationId xmlns:a16="http://schemas.microsoft.com/office/drawing/2014/main" id="{00EC483C-F490-4410-A758-E7B55B67CE07}"/>
                    </a:ext>
                  </a:extLst>
                </p:cNvPr>
                <p:cNvSpPr/>
                <p:nvPr/>
              </p:nvSpPr>
              <p:spPr>
                <a:xfrm>
                  <a:off x="2313407" y="772895"/>
                  <a:ext cx="25706" cy="485002"/>
                </a:xfrm>
                <a:prstGeom prst="roundRect">
                  <a:avLst>
                    <a:gd name="adj" fmla="val 50000"/>
                  </a:avLst>
                </a:prstGeom>
                <a:gradFill>
                  <a:gsLst>
                    <a:gs pos="0">
                      <a:srgbClr val="7F7F7F"/>
                    </a:gs>
                    <a:gs pos="23000">
                      <a:srgbClr val="A5A5A5"/>
                    </a:gs>
                    <a:gs pos="52000">
                      <a:srgbClr val="D8D8D8"/>
                    </a:gs>
                    <a:gs pos="74000">
                      <a:sysClr val="window" lastClr="FFFFFF"/>
                    </a:gs>
                    <a:gs pos="100000">
                      <a:srgbClr val="A5A5A5"/>
                    </a:gs>
                  </a:gsLst>
                  <a:lin ang="5400000" scaled="0"/>
                </a:gradFill>
                <a:ln w="19050" cap="flat" cmpd="sng">
                  <a:solidFill>
                    <a:srgbClr val="A5A5A5"/>
                  </a:solidFill>
                  <a:prstDash val="solid"/>
                  <a:miter lim="800000"/>
                  <a:headEnd type="none" w="sm" len="sm"/>
                  <a:tailEnd type="none" w="sm" len="sm"/>
                </a:ln>
                <a:effectLst>
                  <a:outerShdw blurRad="254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defTabSz="914354" eaLnBrk="1" fontAlgn="auto" latinLnBrk="0" hangingPunct="1">
                    <a:lnSpc>
                      <a:spcPct val="100000"/>
                    </a:lnSpc>
                    <a:spcBef>
                      <a:spcPts val="0"/>
                    </a:spcBef>
                    <a:spcAft>
                      <a:spcPts val="0"/>
                    </a:spcAft>
                    <a:buClr>
                      <a:srgbClr val="FFFFFF"/>
                    </a:buClr>
                    <a:buSzPts val="2400"/>
                    <a:buFontTx/>
                    <a:buNone/>
                    <a:tabLst/>
                    <a:defRPr/>
                  </a:pPr>
                  <a:endParaRPr kumimoji="0" sz="2400" b="0" i="0" u="none" strike="noStrike" kern="0" cap="none" spc="0" normalizeH="0" baseline="0" noProof="0">
                    <a:ln>
                      <a:noFill/>
                    </a:ln>
                    <a:solidFill>
                      <a:srgbClr val="FFFFFF"/>
                    </a:solidFill>
                    <a:effectLst/>
                    <a:uLnTx/>
                    <a:uFillTx/>
                    <a:latin typeface="Times New Roman" panose="02020603050405020304" pitchFamily="18" charset="0"/>
                    <a:ea typeface="Arial"/>
                    <a:cs typeface="Times New Roman" panose="02020603050405020304" pitchFamily="18" charset="0"/>
                    <a:sym typeface="Arial"/>
                  </a:endParaRPr>
                </a:p>
              </p:txBody>
            </p:sp>
          </p:grpSp>
        </p:grpSp>
        <p:sp>
          <p:nvSpPr>
            <p:cNvPr id="26" name="Google Shape;722;p12">
              <a:extLst>
                <a:ext uri="{FF2B5EF4-FFF2-40B4-BE49-F238E27FC236}">
                  <a16:creationId xmlns:a16="http://schemas.microsoft.com/office/drawing/2014/main" id="{8DAD9AC5-BCAB-4EA5-9FB1-659F5A11C5BE}"/>
                </a:ext>
              </a:extLst>
            </p:cNvPr>
            <p:cNvSpPr txBox="1"/>
            <p:nvPr/>
          </p:nvSpPr>
          <p:spPr>
            <a:xfrm>
              <a:off x="5626556" y="2582453"/>
              <a:ext cx="2940686" cy="882345"/>
            </a:xfrm>
            <a:prstGeom prst="rect">
              <a:avLst/>
            </a:prstGeom>
            <a:noFill/>
            <a:ln>
              <a:noFill/>
            </a:ln>
          </p:spPr>
          <p:txBody>
            <a:bodyPr spcFirstLastPara="1" wrap="square" lIns="91425" tIns="45700" rIns="91425" bIns="45700" anchor="t" anchorCtr="0">
              <a:spAutoFit/>
            </a:bodyPr>
            <a:lstStyle/>
            <a:p>
              <a:pPr marL="0" marR="0" lvl="0" indent="0" defTabSz="914354"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a:cs typeface="Times New Roman" panose="02020603050405020304" pitchFamily="18" charset="0"/>
                  <a:sym typeface="Times New Roman"/>
                </a:rPr>
                <a:t>TIÊU CHÍ</a:t>
              </a:r>
              <a:endParaRPr kumimoji="0" sz="3733" b="1" i="0" u="none" strike="noStrike" kern="0" cap="none" spc="0" normalizeH="0" baseline="0" noProof="0" dirty="0">
                <a:ln>
                  <a:noFill/>
                </a:ln>
                <a:solidFill>
                  <a:srgbClr val="ED7D31">
                    <a:lumMod val="75000"/>
                  </a:srgbClr>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sp>
          <p:nvSpPr>
            <p:cNvPr id="27" name="Google Shape;723;p12">
              <a:extLst>
                <a:ext uri="{FF2B5EF4-FFF2-40B4-BE49-F238E27FC236}">
                  <a16:creationId xmlns:a16="http://schemas.microsoft.com/office/drawing/2014/main" id="{C8BECA49-C5CC-4A0F-895B-2F2C85D86A20}"/>
                </a:ext>
              </a:extLst>
            </p:cNvPr>
            <p:cNvSpPr txBox="1"/>
            <p:nvPr/>
          </p:nvSpPr>
          <p:spPr>
            <a:xfrm>
              <a:off x="5067567" y="3173773"/>
              <a:ext cx="4180218" cy="1833306"/>
            </a:xfrm>
            <a:prstGeom prst="rect">
              <a:avLst/>
            </a:prstGeom>
            <a:noFill/>
            <a:ln>
              <a:noFill/>
            </a:ln>
          </p:spPr>
          <p:txBody>
            <a:bodyPr spcFirstLastPara="1" wrap="square" lIns="91425" tIns="45700" rIns="91425" bIns="45700" anchor="t" anchorCtr="0">
              <a:spAutoFit/>
            </a:bodyPr>
            <a:lstStyle/>
            <a:p>
              <a:pPr marL="0" marR="0" lvl="0" indent="0" defTabSz="914354" eaLnBrk="1" fontAlgn="auto" latinLnBrk="0" hangingPunct="1">
                <a:lnSpc>
                  <a:spcPct val="15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Đủ</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nội</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dung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theo</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yêu</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cầu</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a:p>
              <a:pPr marL="0" marR="0" lvl="0" indent="0" defTabSz="914354" eaLnBrk="1" fontAlgn="auto" latinLnBrk="0" hangingPunct="1">
                <a:lnSpc>
                  <a:spcPct val="15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Diễn</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đạt</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rõ</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ý</a:t>
              </a:r>
              <a:endParaRPr kumimoji="0" sz="1867" b="0"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a:p>
              <a:pPr marL="0" marR="0" lvl="0" indent="0" defTabSz="914354" eaLnBrk="1" fontAlgn="auto" latinLnBrk="0" hangingPunct="1">
                <a:lnSpc>
                  <a:spcPct val="15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Nói</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to,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rõ</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ràng</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tự</a:t>
              </a:r>
              <a:r>
                <a:rPr kumimoji="0" lang="en-US"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 </a:t>
              </a:r>
              <a:r>
                <a:rPr kumimoji="0" lang="en-US" sz="1867" b="1" i="0" u="none" strike="noStrike" kern="0" cap="none" spc="0" normalizeH="0" baseline="0" noProof="0" dirty="0" err="1">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rPr>
                <a:t>nhiên</a:t>
              </a:r>
              <a:endParaRPr kumimoji="0" sz="1867" b="1" i="0" u="none" strike="noStrike" kern="0" cap="none" spc="0" normalizeH="0" baseline="0" noProof="0" dirty="0">
                <a:ln>
                  <a:noFill/>
                </a:ln>
                <a:solidFill>
                  <a:srgbClr val="000000"/>
                </a:solidFill>
                <a:effectLst/>
                <a:uLnTx/>
                <a:uFillTx/>
                <a:latin typeface="Times New Roman" panose="02020603050405020304" pitchFamily="18" charset="0"/>
                <a:ea typeface="Times New Roman"/>
                <a:cs typeface="Times New Roman" panose="02020603050405020304" pitchFamily="18" charset="0"/>
                <a:sym typeface="Times New Roman"/>
              </a:endParaRPr>
            </a:p>
          </p:txBody>
        </p:sp>
        <p:pic>
          <p:nvPicPr>
            <p:cNvPr id="28" name="Google Shape;724;p12">
              <a:extLst>
                <a:ext uri="{FF2B5EF4-FFF2-40B4-BE49-F238E27FC236}">
                  <a16:creationId xmlns:a16="http://schemas.microsoft.com/office/drawing/2014/main" id="{30B6BE38-00C5-4827-8BB0-E2D08C0FA3CF}"/>
                </a:ext>
              </a:extLst>
            </p:cNvPr>
            <p:cNvPicPr preferRelativeResize="0"/>
            <p:nvPr/>
          </p:nvPicPr>
          <p:blipFill rotWithShape="1">
            <a:blip r:embed="rId2">
              <a:alphaModFix/>
            </a:blip>
            <a:srcRect/>
            <a:stretch/>
          </p:blipFill>
          <p:spPr>
            <a:xfrm>
              <a:off x="4806265" y="2473584"/>
              <a:ext cx="902362" cy="903166"/>
            </a:xfrm>
            <a:prstGeom prst="rect">
              <a:avLst/>
            </a:prstGeom>
            <a:noFill/>
            <a:ln>
              <a:noFill/>
            </a:ln>
          </p:spPr>
        </p:pic>
      </p:grpSp>
    </p:spTree>
    <p:extLst>
      <p:ext uri="{BB962C8B-B14F-4D97-AF65-F5344CB8AC3E}">
        <p14:creationId xmlns:p14="http://schemas.microsoft.com/office/powerpoint/2010/main" val="1404582756"/>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516063" y="602954"/>
            <a:ext cx="10212927" cy="570477"/>
          </a:xfrm>
          <a:prstGeom prst="rect">
            <a:avLst/>
          </a:prstGeom>
          <a:noFill/>
        </p:spPr>
        <p:txBody>
          <a:bodyPr wrap="square" rtlCol="0">
            <a:spAutoFit/>
          </a:bodyPr>
          <a:lstStyle/>
          <a:p>
            <a:pPr marL="0" marR="0" lvl="0" indent="0" algn="ctr" defTabSz="1219170" rtl="0" eaLnBrk="1" fontAlgn="auto" latinLnBrk="0" hangingPunct="1">
              <a:lnSpc>
                <a:spcPts val="4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panose="02020603050405020304" pitchFamily="18" charset="0"/>
                <a:ea typeface="Arial-Rounded"/>
                <a:cs typeface="Times New Roman" panose="02020603050405020304" pitchFamily="18" charset="0"/>
                <a:sym typeface="Arial"/>
              </a:rPr>
              <a:t>2</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Viết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4 – 5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câu</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một</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gia</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đình</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1" i="0" u="none" strike="noStrike" kern="0" cap="none" spc="0" normalizeH="0" baseline="0" noProof="0" dirty="0" err="1">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3200" b="1" i="0" u="none" strike="noStrike" kern="0" cap="none" spc="0" normalizeH="0" baseline="0" noProof="0" dirty="0">
                <a:ln>
                  <a:noFill/>
                </a:ln>
                <a:solidFill>
                  <a:srgbClr val="7030A0"/>
                </a:solidFill>
                <a:effectLst/>
                <a:uLnTx/>
                <a:uFillTx/>
                <a:latin typeface="Times New Roman" panose="02020603050405020304" pitchFamily="18" charset="0"/>
                <a:ea typeface="Arial-Rounded"/>
                <a:cs typeface="Times New Roman" panose="02020603050405020304" pitchFamily="18" charset="0"/>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516063" y="1327133"/>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Tên</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36191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nổi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bật</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về</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hình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dạng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kích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thước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màu</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sắc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Em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cảm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nghĩ</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khi</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có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trong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nhà</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mình</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Tả</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đồ</a:t>
                  </a:r>
                  <a:r>
                    <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endParaRPr kumimoji="0" lang="en-US" sz="32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Times New Roman" panose="02020603050405020304" pitchFamily="18" charset="0"/>
                  <a:ea typeface="Arial-Rounded"/>
                  <a:cs typeface="Times New Roman" panose="02020603050405020304" pitchFamily="18" charset="0"/>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Nó</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được</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dùng</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để</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làm</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 </a:t>
                </a:r>
                <a:r>
                  <a:rPr kumimoji="0" lang="en-US" sz="2800" b="0" i="0" u="none" strike="noStrike" kern="0" cap="none" spc="0" normalizeH="0" baseline="0" noProof="0" dirty="0" err="1">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gì</a:t>
                </a:r>
                <a:r>
                  <a:rPr kumimoji="0" lang="en-US" sz="2800" b="0" i="0" u="none" strike="noStrike" kern="0" cap="none" spc="0" normalizeH="0" baseline="0" noProof="0" dirty="0">
                    <a:ln>
                      <a:noFill/>
                    </a:ln>
                    <a:solidFill>
                      <a:srgbClr val="000000"/>
                    </a:solidFill>
                    <a:effectLst/>
                    <a:uLnTx/>
                    <a:uFillTx/>
                    <a:latin typeface="Times New Roman" panose="02020603050405020304" pitchFamily="18" charset="0"/>
                    <a:ea typeface="Arial-Rounded"/>
                    <a:cs typeface="Times New Roman" panose="02020603050405020304" pitchFamily="18" charset="0"/>
                    <a:sym typeface="Arial"/>
                  </a:rPr>
                  <a:t>?</a:t>
                </a:r>
              </a:p>
            </p:txBody>
          </p:sp>
        </p:grpSp>
      </p:grpSp>
      <p:cxnSp>
        <p:nvCxnSpPr>
          <p:cNvPr id="53" name="Straight Connector 52">
            <a:extLst>
              <a:ext uri="{FF2B5EF4-FFF2-40B4-BE49-F238E27FC236}">
                <a16:creationId xmlns:a16="http://schemas.microsoft.com/office/drawing/2014/main" id="{317AA594-3B2B-DD40-9B15-B3B31D3150AB}"/>
              </a:ext>
            </a:extLst>
          </p:cNvPr>
          <p:cNvCxnSpPr>
            <a:cxnSpLocks/>
          </p:cNvCxnSpPr>
          <p:nvPr/>
        </p:nvCxnSpPr>
        <p:spPr>
          <a:xfrm>
            <a:off x="1247716" y="1152166"/>
            <a:ext cx="2547679"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E4CE6F5-227C-424A-AFB4-434A6E23DB4E}"/>
              </a:ext>
            </a:extLst>
          </p:cNvPr>
          <p:cNvCxnSpPr>
            <a:cxnSpLocks/>
          </p:cNvCxnSpPr>
          <p:nvPr/>
        </p:nvCxnSpPr>
        <p:spPr>
          <a:xfrm>
            <a:off x="4381755" y="1158835"/>
            <a:ext cx="5986223" cy="3080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B87B2389-1D98-4F18-A024-BE661C373535}"/>
              </a:ext>
            </a:extLst>
          </p:cNvPr>
          <p:cNvSpPr/>
          <p:nvPr/>
        </p:nvSpPr>
        <p:spPr>
          <a:xfrm>
            <a:off x="7374867" y="4326019"/>
            <a:ext cx="4730459" cy="2331921"/>
          </a:xfrm>
          <a:prstGeom prst="roundRect">
            <a:avLst/>
          </a:prstGeom>
          <a:no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8" name="TextBox 57">
            <a:extLst>
              <a:ext uri="{FF2B5EF4-FFF2-40B4-BE49-F238E27FC236}">
                <a16:creationId xmlns:a16="http://schemas.microsoft.com/office/drawing/2014/main" id="{F73A72C8-1A65-439D-9622-EE303DCE45C1}"/>
              </a:ext>
            </a:extLst>
          </p:cNvPr>
          <p:cNvSpPr txBox="1"/>
          <p:nvPr/>
        </p:nvSpPr>
        <p:spPr>
          <a:xfrm>
            <a:off x="8505736" y="4376357"/>
            <a:ext cx="26082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TIÊU CHÍ VIẾT</a:t>
            </a:r>
          </a:p>
        </p:txBody>
      </p:sp>
      <p:sp>
        <p:nvSpPr>
          <p:cNvPr id="59" name="TextBox 58">
            <a:extLst>
              <a:ext uri="{FF2B5EF4-FFF2-40B4-BE49-F238E27FC236}">
                <a16:creationId xmlns:a16="http://schemas.microsoft.com/office/drawing/2014/main" id="{75C31012-9C3F-422B-850F-E6FCB4E3BC95}"/>
              </a:ext>
            </a:extLst>
          </p:cNvPr>
          <p:cNvSpPr txBox="1"/>
          <p:nvPr/>
        </p:nvSpPr>
        <p:spPr>
          <a:xfrm>
            <a:off x="7514349" y="4868930"/>
            <a:ext cx="4590977" cy="1569660"/>
          </a:xfrm>
          <a:prstGeom prst="rect">
            <a:avLst/>
          </a:prstGeom>
          <a:noFill/>
        </p:spPr>
        <p:txBody>
          <a:bodyPr wrap="square" rtlCol="0">
            <a:spAutoFit/>
          </a:bodyPr>
          <a:lstStyle/>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đủ</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số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nội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dung,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diễn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đạt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rõ</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ràng</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marL="380990" marR="0" lvl="0" indent="-380990" algn="l" defTabSz="914400" rtl="0" eaLnBrk="1" fontAlgn="auto" latinLnBrk="0" hangingPunct="1">
              <a:lnSpc>
                <a:spcPct val="100000"/>
              </a:lnSpc>
              <a:spcBef>
                <a:spcPts val="0"/>
              </a:spcBef>
              <a:spcAft>
                <a:spcPts val="0"/>
              </a:spcAft>
              <a:buClrTx/>
              <a:buSzTx/>
              <a:buFontTx/>
              <a:buChar char="-"/>
              <a:tabLst/>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Chữ</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sạch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sẽ</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443273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1688395" y="1002172"/>
            <a:ext cx="937913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688392" y="406616"/>
            <a:ext cx="6701246" cy="707888"/>
          </a:xfrm>
          <a:prstGeom prst="rect">
            <a:avLst/>
          </a:prstGeom>
          <a:noFill/>
        </p:spPr>
        <p:txBody>
          <a:bodyPr wrap="square" lIns="91440" tIns="45721" rIns="91440" bIns="45721" rtlCol="0">
            <a:spAutoFit/>
          </a:bodyPr>
          <a:lstStyle/>
          <a:p>
            <a:pPr>
              <a:defRPr/>
            </a:pPr>
            <a:r>
              <a:rPr lang="en-US" sz="4000" b="1" dirty="0" err="1">
                <a:solidFill>
                  <a:srgbClr val="5B9BD5">
                    <a:lumMod val="50000"/>
                  </a:srgbClr>
                </a:solidFill>
                <a:latin typeface="Times New Roman" panose="02020603050405020304" pitchFamily="18" charset="0"/>
                <a:cs typeface="Times New Roman" panose="02020603050405020304" pitchFamily="18" charset="0"/>
              </a:rPr>
              <a:t>Tư</a:t>
            </a:r>
            <a:r>
              <a:rPr lang="en-US" sz="4000" b="1" dirty="0">
                <a:solidFill>
                  <a:srgbClr val="5B9BD5">
                    <a:lumMod val="50000"/>
                  </a:srgbClr>
                </a:solidFill>
                <a:latin typeface="Times New Roman" panose="02020603050405020304" pitchFamily="18" charset="0"/>
                <a:cs typeface="Times New Roman" panose="02020603050405020304" pitchFamily="18" charset="0"/>
              </a:rPr>
              <a:t> </a:t>
            </a:r>
            <a:r>
              <a:rPr lang="en-US" sz="4000" b="1" err="1">
                <a:solidFill>
                  <a:srgbClr val="5B9BD5">
                    <a:lumMod val="50000"/>
                  </a:srgbClr>
                </a:solidFill>
                <a:latin typeface="Times New Roman" panose="02020603050405020304" pitchFamily="18" charset="0"/>
                <a:cs typeface="Times New Roman" panose="02020603050405020304" pitchFamily="18" charset="0"/>
              </a:rPr>
              <a:t>thế</a:t>
            </a:r>
            <a:r>
              <a:rPr lang="en-US" sz="4000" b="1">
                <a:solidFill>
                  <a:srgbClr val="5B9BD5">
                    <a:lumMod val="50000"/>
                  </a:srgbClr>
                </a:solidFill>
                <a:latin typeface="Times New Roman" panose="02020603050405020304" pitchFamily="18" charset="0"/>
                <a:cs typeface="Times New Roman" panose="02020603050405020304" pitchFamily="18" charset="0"/>
              </a:rPr>
              <a:t> ngồi</a:t>
            </a:r>
            <a:endParaRPr lang="en-US" sz="4000" b="1" dirty="0">
              <a:solidFill>
                <a:srgbClr val="5B9BD5">
                  <a:lumMod val="50000"/>
                </a:srgbClr>
              </a:solidFill>
              <a:latin typeface="HP001 4 hàng" panose="020B0603050302020204" pitchFamily="34" charset="0"/>
              <a:cs typeface="Times New Roman" panose="02020603050405020304" pitchFamily="18" charset="0"/>
            </a:endParaRPr>
          </a:p>
        </p:txBody>
      </p:sp>
      <p:sp>
        <p:nvSpPr>
          <p:cNvPr id="11" name="Freeform 10"/>
          <p:cNvSpPr/>
          <p:nvPr/>
        </p:nvSpPr>
        <p:spPr>
          <a:xfrm>
            <a:off x="9506787" y="1981500"/>
            <a:ext cx="539346" cy="539347"/>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algn="ctr" defTabSz="1422397">
              <a:lnSpc>
                <a:spcPct val="90000"/>
              </a:lnSpc>
              <a:spcBef>
                <a:spcPct val="0"/>
              </a:spcBef>
              <a:spcAft>
                <a:spcPct val="35000"/>
              </a:spcAft>
            </a:pPr>
            <a:endParaRPr lang="en-US" sz="3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2" name="Freeform 11"/>
          <p:cNvSpPr/>
          <p:nvPr/>
        </p:nvSpPr>
        <p:spPr>
          <a:xfrm>
            <a:off x="9728427" y="3364677"/>
            <a:ext cx="539346" cy="539347"/>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5370241"/>
              <a:satOff val="24126"/>
              <a:lumOff val="1658"/>
              <a:alphaOff val="0"/>
            </a:schemeClr>
          </a:fillRef>
          <a:effectRef idx="0">
            <a:schemeClr val="accent5">
              <a:tint val="40000"/>
              <a:alpha val="90000"/>
              <a:hueOff val="-5370241"/>
              <a:satOff val="24126"/>
              <a:lumOff val="1658"/>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algn="ctr" defTabSz="1422397">
              <a:lnSpc>
                <a:spcPct val="90000"/>
              </a:lnSpc>
              <a:spcBef>
                <a:spcPct val="0"/>
              </a:spcBef>
              <a:spcAft>
                <a:spcPct val="35000"/>
              </a:spcAft>
            </a:pPr>
            <a:endParaRPr lang="en-US" sz="3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pic>
        <p:nvPicPr>
          <p:cNvPr id="3074" name="Picture 2" descr="Một cô gái đang ngồi trên bàn học với một cậu bé đứng bên cạnh, tay chỉ vào  cuốn sổ. | Tải hình ảnh shutterstock , istockphoto, 123rf ... trong 5 giây"/>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714" l="0" r="100000">
                        <a14:backgroundMark x1="31556" y1="22286" x2="33333" y2="66286"/>
                        <a14:backgroundMark x1="23333" y1="17143" x2="18444" y2="68571"/>
                        <a14:backgroundMark x1="29333" y1="36286" x2="28000" y2="69143"/>
                        <a14:backgroundMark x1="19111" y1="71429" x2="38000" y2="71429"/>
                        <a14:backgroundMark x1="35556" y1="73429" x2="38889" y2="73143"/>
                      </a14:backgroundRemoval>
                    </a14:imgEffect>
                  </a14:imgLayer>
                </a14:imgProps>
              </a:ext>
              <a:ext uri="{28A0092B-C50C-407E-A947-70E740481C1C}">
                <a14:useLocalDpi xmlns:a14="http://schemas.microsoft.com/office/drawing/2010/main" val="0"/>
              </a:ext>
            </a:extLst>
          </a:blip>
          <a:srcRect/>
          <a:stretch>
            <a:fillRect/>
          </a:stretch>
        </p:blipFill>
        <p:spPr bwMode="auto">
          <a:xfrm>
            <a:off x="-38103" y="2621610"/>
            <a:ext cx="5446791" cy="4236393"/>
          </a:xfrm>
          <a:prstGeom prst="rect">
            <a:avLst/>
          </a:prstGeom>
          <a:noFill/>
          <a:extLst>
            <a:ext uri="{909E8E84-426E-40DD-AFC4-6F175D3DCCD1}">
              <a14:hiddenFill xmlns:a14="http://schemas.microsoft.com/office/drawing/2010/main">
                <a:solidFill>
                  <a:srgbClr val="FFFFFF"/>
                </a:solidFill>
              </a14:hiddenFill>
            </a:ext>
          </a:extLst>
        </p:spPr>
      </p:pic>
      <p:sp>
        <p:nvSpPr>
          <p:cNvPr id="14" name="Rounded Rectangle 13"/>
          <p:cNvSpPr/>
          <p:nvPr/>
        </p:nvSpPr>
        <p:spPr>
          <a:xfrm>
            <a:off x="4082067" y="1114501"/>
            <a:ext cx="5964073" cy="888075"/>
          </a:xfrm>
          <a:prstGeom prst="roundRect">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algn="ctr"/>
            <a:r>
              <a:rPr lang="en-US" sz="2900">
                <a:solidFill>
                  <a:schemeClr val="tx1"/>
                </a:solidFill>
                <a:latin typeface="Times New Roman" panose="02020603050405020304" pitchFamily="18" charset="0"/>
                <a:cs typeface="Times New Roman" panose="02020603050405020304" pitchFamily="18" charset="0"/>
              </a:rPr>
              <a:t>Lưng thẳng, không tì ngực vào bàn</a:t>
            </a:r>
          </a:p>
        </p:txBody>
      </p:sp>
      <p:sp>
        <p:nvSpPr>
          <p:cNvPr id="18" name="Rounded Rectangle 17"/>
          <p:cNvSpPr/>
          <p:nvPr/>
        </p:nvSpPr>
        <p:spPr>
          <a:xfrm>
            <a:off x="4723123" y="2509281"/>
            <a:ext cx="6040393" cy="888035"/>
          </a:xfrm>
          <a:prstGeom prst="roundRect">
            <a:avLst/>
          </a:prstGeom>
          <a:solidFill>
            <a:schemeClr val="accent5">
              <a:lumMod val="60000"/>
              <a:lumOff val="4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defTabSz="1422397">
              <a:lnSpc>
                <a:spcPct val="90000"/>
              </a:lnSpc>
              <a:spcBef>
                <a:spcPct val="0"/>
              </a:spcBef>
              <a:spcAft>
                <a:spcPct val="35000"/>
              </a:spcAft>
            </a:pPr>
            <a:r>
              <a:rPr lang="en-US" sz="2900">
                <a:solidFill>
                  <a:schemeClr val="tx1"/>
                </a:solidFill>
                <a:latin typeface="Times New Roman" panose="02020603050405020304" pitchFamily="18" charset="0"/>
                <a:ea typeface="Aachen" panose="02020500000000000000" pitchFamily="18" charset="0"/>
                <a:cs typeface="Times New Roman" panose="02020603050405020304" pitchFamily="18" charset="0"/>
              </a:rPr>
              <a:t>Đầu hơi cúi, mắt cách vở khoảng 25 cm</a:t>
            </a:r>
            <a:endParaRPr lang="en-US" sz="2900" dirty="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19" name="Rounded Rectangle 18"/>
          <p:cNvSpPr/>
          <p:nvPr/>
        </p:nvSpPr>
        <p:spPr>
          <a:xfrm>
            <a:off x="5471487" y="3942401"/>
            <a:ext cx="5597420" cy="888035"/>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defTabSz="1422397">
              <a:lnSpc>
                <a:spcPct val="90000"/>
              </a:lnSpc>
              <a:spcBef>
                <a:spcPct val="0"/>
              </a:spcBef>
              <a:spcAft>
                <a:spcPct val="35000"/>
              </a:spcAft>
            </a:pPr>
            <a:r>
              <a:rPr lang="en-US" sz="2900">
                <a:solidFill>
                  <a:schemeClr val="tx1"/>
                </a:solidFill>
                <a:latin typeface="Times New Roman" panose="02020603050405020304" pitchFamily="18" charset="0"/>
                <a:ea typeface="Aachen" panose="02020500000000000000" pitchFamily="18" charset="0"/>
                <a:cs typeface="Times New Roman" panose="02020603050405020304" pitchFamily="18" charset="0"/>
              </a:rPr>
              <a:t>Tay trái tì nhẹ lên mép vở để giữ vở</a:t>
            </a:r>
          </a:p>
        </p:txBody>
      </p:sp>
      <p:sp>
        <p:nvSpPr>
          <p:cNvPr id="22" name="Rounded Rectangle 21"/>
          <p:cNvSpPr/>
          <p:nvPr/>
        </p:nvSpPr>
        <p:spPr>
          <a:xfrm>
            <a:off x="5948151" y="5377804"/>
            <a:ext cx="5694773" cy="888035"/>
          </a:xfrm>
          <a:prstGeom prst="round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40" tIns="45721" rIns="91440" bIns="45721" rtlCol="0" anchor="ctr"/>
          <a:lstStyle/>
          <a:p>
            <a:pPr defTabSz="1422397">
              <a:lnSpc>
                <a:spcPct val="90000"/>
              </a:lnSpc>
              <a:spcBef>
                <a:spcPct val="0"/>
              </a:spcBef>
              <a:spcAft>
                <a:spcPct val="35000"/>
              </a:spcAft>
            </a:pPr>
            <a:r>
              <a:rPr lang="en-US" sz="2900">
                <a:solidFill>
                  <a:schemeClr val="tx1"/>
                </a:solidFill>
                <a:latin typeface="Times New Roman" panose="02020603050405020304" pitchFamily="18" charset="0"/>
                <a:ea typeface="Aachen" panose="02020500000000000000" pitchFamily="18" charset="0"/>
                <a:cs typeface="Times New Roman" panose="02020603050405020304" pitchFamily="18" charset="0"/>
              </a:rPr>
              <a:t>Hai chân để song song, thoải mái</a:t>
            </a:r>
            <a:endParaRPr lang="en-US" sz="2900" dirty="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
        <p:nvSpPr>
          <p:cNvPr id="23" name="Freeform 22"/>
          <p:cNvSpPr/>
          <p:nvPr/>
        </p:nvSpPr>
        <p:spPr>
          <a:xfrm>
            <a:off x="10046133" y="4855001"/>
            <a:ext cx="539346" cy="539347"/>
          </a:xfrm>
          <a:custGeom>
            <a:avLst/>
            <a:gdLst>
              <a:gd name="connsiteX0" fmla="*/ 0 w 539346"/>
              <a:gd name="connsiteY0" fmla="*/ 296640 h 539346"/>
              <a:gd name="connsiteX1" fmla="*/ 121353 w 539346"/>
              <a:gd name="connsiteY1" fmla="*/ 296640 h 539346"/>
              <a:gd name="connsiteX2" fmla="*/ 121353 w 539346"/>
              <a:gd name="connsiteY2" fmla="*/ 0 h 539346"/>
              <a:gd name="connsiteX3" fmla="*/ 417993 w 539346"/>
              <a:gd name="connsiteY3" fmla="*/ 0 h 539346"/>
              <a:gd name="connsiteX4" fmla="*/ 417993 w 539346"/>
              <a:gd name="connsiteY4" fmla="*/ 296640 h 539346"/>
              <a:gd name="connsiteX5" fmla="*/ 539346 w 539346"/>
              <a:gd name="connsiteY5" fmla="*/ 296640 h 539346"/>
              <a:gd name="connsiteX6" fmla="*/ 269673 w 539346"/>
              <a:gd name="connsiteY6" fmla="*/ 539346 h 539346"/>
              <a:gd name="connsiteX7" fmla="*/ 0 w 539346"/>
              <a:gd name="connsiteY7" fmla="*/ 296640 h 539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9346" h="539346">
                <a:moveTo>
                  <a:pt x="0" y="296640"/>
                </a:moveTo>
                <a:lnTo>
                  <a:pt x="121353" y="296640"/>
                </a:lnTo>
                <a:lnTo>
                  <a:pt x="121353" y="0"/>
                </a:lnTo>
                <a:lnTo>
                  <a:pt x="417993" y="0"/>
                </a:lnTo>
                <a:lnTo>
                  <a:pt x="417993" y="296640"/>
                </a:lnTo>
                <a:lnTo>
                  <a:pt x="539346" y="296640"/>
                </a:lnTo>
                <a:lnTo>
                  <a:pt x="269673" y="539346"/>
                </a:lnTo>
                <a:lnTo>
                  <a:pt x="0" y="296640"/>
                </a:lnTo>
                <a:close/>
              </a:path>
            </a:pathLst>
          </a:custGeom>
        </p:spPr>
        <p:style>
          <a:lnRef idx="2">
            <a:schemeClr val="accent5">
              <a:tint val="40000"/>
              <a:alpha val="90000"/>
              <a:hueOff val="0"/>
              <a:satOff val="0"/>
              <a:lumOff val="0"/>
              <a:alphaOff val="0"/>
            </a:schemeClr>
          </a:lnRef>
          <a:fillRef idx="1">
            <a:schemeClr val="accent5">
              <a:tint val="40000"/>
              <a:alpha val="90000"/>
              <a:hueOff val="-10740482"/>
              <a:satOff val="48253"/>
              <a:lumOff val="3317"/>
              <a:alphaOff val="0"/>
            </a:schemeClr>
          </a:fillRef>
          <a:effectRef idx="0">
            <a:schemeClr val="accent5">
              <a:tint val="40000"/>
              <a:alpha val="90000"/>
              <a:hueOff val="-10740482"/>
              <a:satOff val="48253"/>
              <a:lumOff val="3317"/>
              <a:alphaOff val="0"/>
            </a:schemeClr>
          </a:effectRef>
          <a:fontRef idx="minor">
            <a:schemeClr val="dk1">
              <a:hueOff val="0"/>
              <a:satOff val="0"/>
              <a:lumOff val="0"/>
              <a:alphaOff val="0"/>
            </a:schemeClr>
          </a:fontRef>
        </p:style>
        <p:txBody>
          <a:bodyPr spcFirstLastPara="0" vert="horz" wrap="square" lIns="161993" tIns="40640" rIns="161993" bIns="174128" numCol="1" spcCol="1270" anchor="ctr" anchorCtr="0">
            <a:noAutofit/>
          </a:bodyPr>
          <a:lstStyle/>
          <a:p>
            <a:pPr algn="ctr" defTabSz="1422397">
              <a:lnSpc>
                <a:spcPct val="90000"/>
              </a:lnSpc>
              <a:spcBef>
                <a:spcPct val="0"/>
              </a:spcBef>
              <a:spcAft>
                <a:spcPct val="35000"/>
              </a:spcAft>
            </a:pPr>
            <a:endParaRPr lang="en-US" sz="3200">
              <a:solidFill>
                <a:schemeClr val="tx1"/>
              </a:solidFill>
              <a:latin typeface="Times New Roman" panose="02020603050405020304" pitchFamily="18" charset="0"/>
              <a:ea typeface="Aachen" panose="02020500000000000000" pitchFamily="18" charset="0"/>
              <a:cs typeface="Times New Roman" panose="02020603050405020304" pitchFamily="18" charset="0"/>
            </a:endParaRPr>
          </a:p>
        </p:txBody>
      </p:sp>
    </p:spTree>
    <p:extLst>
      <p:ext uri="{BB962C8B-B14F-4D97-AF65-F5344CB8AC3E}">
        <p14:creationId xmlns:p14="http://schemas.microsoft.com/office/powerpoint/2010/main" val="3998851126"/>
      </p:ext>
    </p:extLst>
  </p:cSld>
  <p:clrMapOvr>
    <a:masterClrMapping/>
  </p:clrMapOvr>
  <p:transition spd="slow">
    <p:split orient="ver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1969"/>
            <a:ext cx="12192000" cy="6686031"/>
          </a:xfrm>
          <a:prstGeom prst="rect">
            <a:avLst/>
          </a:prstGeom>
        </p:spPr>
      </p:pic>
      <p:sp>
        <p:nvSpPr>
          <p:cNvPr id="11" name="TextBox 10">
            <a:extLst>
              <a:ext uri="{FF2B5EF4-FFF2-40B4-BE49-F238E27FC236}">
                <a16:creationId xmlns:a16="http://schemas.microsoft.com/office/drawing/2014/main" id="{FA022A75-22EB-481E-8CA2-69B773B0AAD2}"/>
              </a:ext>
            </a:extLst>
          </p:cNvPr>
          <p:cNvSpPr txBox="1"/>
          <p:nvPr/>
        </p:nvSpPr>
        <p:spPr>
          <a:xfrm>
            <a:off x="395468" y="943116"/>
            <a:ext cx="11401064" cy="4778231"/>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vi-VN" sz="2900" b="1" i="0" u="none" strike="noStrike" kern="1200" cap="none" spc="0" normalizeH="0" baseline="0" noProof="0" dirty="0">
                <a:ln>
                  <a:noFill/>
                </a:ln>
                <a:solidFill>
                  <a:srgbClr val="FFFFFF"/>
                </a:solidFill>
                <a:effectLst/>
                <a:uLnTx/>
                <a:uFillTx/>
                <a:latin typeface="HP001 4 hàng" panose="020B0603050302020204" pitchFamily="34" charset="0"/>
                <a:cs typeface="Times New Roman" panose="02020603050405020304" pitchFamily="18" charset="0"/>
              </a:rPr>
              <a:t>     Trong bếp, em thích nhất là chiếc tủ lạnh. Chiếc tủ lạnh nhà em có màu đen bóng và rất to. Nó có hai ngăn là ngăn đá và ngăn mát. Ngăn đá nhỏ, để làm đá, kem và cất thịt cá dùng lâu ngày. Còn ngăn mát thì lớn hơn nhiều, có thể trữ rất nhiều thứ khác như trứng, sữa, hoa quả, rau dưa… Nhờ chiếc tủ lạnh mà đồ ăn có thể cất lâu mà không bị hỏng. Em cảm thấy chiếc tủ lạnh này rất</a:t>
            </a:r>
            <a:r>
              <a:rPr kumimoji="0" lang="en-US" sz="2900" b="1" i="0" u="none" strike="noStrike" kern="1200" cap="none" spc="0" normalizeH="0" baseline="0" noProof="0" dirty="0">
                <a:ln>
                  <a:noFill/>
                </a:ln>
                <a:solidFill>
                  <a:srgbClr val="FFFFFF"/>
                </a:solidFill>
                <a:effectLst/>
                <a:uLnTx/>
                <a:uFillTx/>
                <a:latin typeface="HP001 4 hàng" panose="020B0603050302020204"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FFFFFF"/>
                </a:solidFill>
                <a:effectLst/>
                <a:uLnTx/>
                <a:uFillTx/>
                <a:latin typeface="HP001 4 hàng" panose="020B0603050302020204" pitchFamily="34" charset="0"/>
                <a:cs typeface="Times New Roman" panose="02020603050405020304" pitchFamily="18" charset="0"/>
              </a:rPr>
              <a:t>cần</a:t>
            </a:r>
            <a:r>
              <a:rPr kumimoji="0" lang="en-US" sz="2900" b="1" i="0" u="none" strike="noStrike" kern="1200" cap="none" spc="0" normalizeH="0" baseline="0" noProof="0" dirty="0">
                <a:ln>
                  <a:noFill/>
                </a:ln>
                <a:solidFill>
                  <a:srgbClr val="FFFFFF"/>
                </a:solidFill>
                <a:effectLst/>
                <a:uLnTx/>
                <a:uFillTx/>
                <a:latin typeface="HP001 4 hàng" panose="020B0603050302020204" pitchFamily="34" charset="0"/>
                <a:cs typeface="Times New Roman" panose="02020603050405020304" pitchFamily="18" charset="0"/>
              </a:rPr>
              <a:t> </a:t>
            </a:r>
            <a:r>
              <a:rPr kumimoji="0" lang="en-US" sz="2900" b="1" i="0" u="none" strike="noStrike" kern="1200" cap="none" spc="0" normalizeH="0" baseline="0" noProof="0" dirty="0" err="1">
                <a:ln>
                  <a:noFill/>
                </a:ln>
                <a:solidFill>
                  <a:srgbClr val="FFFFFF"/>
                </a:solidFill>
                <a:effectLst/>
                <a:uLnTx/>
                <a:uFillTx/>
                <a:latin typeface="HP001 4 hàng" panose="020B0603050302020204" pitchFamily="34" charset="0"/>
                <a:cs typeface="Times New Roman" panose="02020603050405020304" pitchFamily="18" charset="0"/>
              </a:rPr>
              <a:t>thiết</a:t>
            </a:r>
            <a:r>
              <a:rPr kumimoji="0" lang="vi-VN" sz="2900" b="1" i="0" u="none" strike="noStrike" kern="1200" cap="none" spc="0" normalizeH="0" baseline="0" noProof="0" dirty="0">
                <a:ln>
                  <a:noFill/>
                </a:ln>
                <a:solidFill>
                  <a:srgbClr val="FFFFFF"/>
                </a:solidFill>
                <a:effectLst/>
                <a:uLnTx/>
                <a:uFillTx/>
                <a:latin typeface="HP001 4 hàng" panose="020B0603050302020204" pitchFamily="34" charset="0"/>
                <a:cs typeface="Times New Roman" panose="02020603050405020304" pitchFamily="18" charset="0"/>
              </a:rPr>
              <a:t> và em sẽ giữ gìn nó thật cẩn thận.</a:t>
            </a:r>
            <a:endParaRPr kumimoji="0" lang="vi-VN" sz="2900" b="1" i="0" u="none" strike="noStrike" kern="1200" cap="none" spc="0" normalizeH="0" baseline="0" noProof="0" dirty="0">
              <a:ln>
                <a:noFill/>
              </a:ln>
              <a:solidFill>
                <a:srgbClr val="FFFFFF"/>
              </a:solidFill>
              <a:effectLst/>
              <a:uLnTx/>
              <a:uFillTx/>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750898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81A45A-BB2E-4820-8251-88BCB79E06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5709"/>
            <a:ext cx="12192000" cy="6686031"/>
          </a:xfrm>
          <a:prstGeom prst="rect">
            <a:avLst/>
          </a:prstGeom>
        </p:spPr>
      </p:pic>
      <p:sp>
        <p:nvSpPr>
          <p:cNvPr id="11" name="TextBox 10">
            <a:extLst>
              <a:ext uri="{FF2B5EF4-FFF2-40B4-BE49-F238E27FC236}">
                <a16:creationId xmlns:a16="http://schemas.microsoft.com/office/drawing/2014/main" id="{FA022A75-22EB-481E-8CA2-69B773B0AAD2}"/>
              </a:ext>
            </a:extLst>
          </p:cNvPr>
          <p:cNvSpPr txBox="1"/>
          <p:nvPr/>
        </p:nvSpPr>
        <p:spPr>
          <a:xfrm>
            <a:off x="395468" y="943116"/>
            <a:ext cx="11401064" cy="6001643"/>
          </a:xfrm>
          <a:prstGeom prst="rect">
            <a:avLst/>
          </a:prstGeom>
          <a:noFill/>
        </p:spPr>
        <p:txBody>
          <a:bodyPr wrap="square" lIns="91440" tIns="45720" rIns="91440" bIns="45720" rtlCol="0" anchor="t">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lang="en-US" sz="3200" b="0" i="0" dirty="0">
                <a:solidFill>
                  <a:schemeClr val="bg1"/>
                </a:solidFill>
                <a:effectLst/>
                <a:latin typeface="HP001 4 hàng" panose="020B0603050302020204" pitchFamily="34" charset="0"/>
              </a:rPr>
              <a:t>   </a:t>
            </a:r>
            <a:r>
              <a:rPr lang="vi-VN" sz="3200" b="0" i="0" dirty="0">
                <a:solidFill>
                  <a:schemeClr val="bg1"/>
                </a:solidFill>
                <a:effectLst/>
                <a:latin typeface="HP001 4 hàng" panose="020B0603050302020204" pitchFamily="34" charset="0"/>
              </a:rPr>
              <a:t>Chiếc ti vi nhà em rộng 50 inch, bề mặt ti vi không bằng phẳng mà cong như mặt trăng lưỡi liềm. </a:t>
            </a:r>
            <a:r>
              <a:rPr lang="en-US" sz="3200" dirty="0">
                <a:solidFill>
                  <a:schemeClr val="bg1"/>
                </a:solidFill>
                <a:latin typeface="HP001 4 hàng" panose="020B0603050302020204" pitchFamily="34" charset="0"/>
              </a:rPr>
              <a:t>C</a:t>
            </a:r>
            <a:r>
              <a:rPr lang="vi-VN" sz="3200" b="0" i="0" dirty="0">
                <a:solidFill>
                  <a:schemeClr val="bg1"/>
                </a:solidFill>
                <a:effectLst/>
                <a:latin typeface="HP001 4 hàng" panose="020B0603050302020204" pitchFamily="34" charset="0"/>
              </a:rPr>
              <a:t>hiếc ti vi vẫn sáng bóng như mới. Ti vi nhà em có kết nối internet nên em có thể xem rất nhiều những chương trình thú vị như: ca nhạc, phim ảnh, thời sự,...Em rất yêu quý chiếc ti vi nhà mìn</a:t>
            </a:r>
            <a:r>
              <a:rPr lang="en-US" sz="3200" b="0" i="0" dirty="0">
                <a:solidFill>
                  <a:schemeClr val="bg1"/>
                </a:solidFill>
                <a:effectLst/>
                <a:latin typeface="HP001 4 hàng" panose="020B0603050302020204" pitchFamily="34" charset="0"/>
              </a:rPr>
              <a:t>h. </a:t>
            </a:r>
            <a:r>
              <a:rPr lang="en-US" sz="3200" b="0" i="0" dirty="0" err="1">
                <a:solidFill>
                  <a:schemeClr val="bg1"/>
                </a:solidFill>
                <a:effectLst/>
                <a:latin typeface="HP001 4 hàng" panose="020B0603050302020204" pitchFamily="34" charset="0"/>
              </a:rPr>
              <a:t>Nó</a:t>
            </a:r>
            <a:r>
              <a:rPr lang="en-US" sz="3200" b="0" i="0" dirty="0">
                <a:solidFill>
                  <a:schemeClr val="bg1"/>
                </a:solidFill>
                <a:effectLst/>
                <a:latin typeface="HP001 4 hàng" panose="020B0603050302020204" pitchFamily="34" charset="0"/>
              </a:rPr>
              <a:t> </a:t>
            </a:r>
            <a:r>
              <a:rPr lang="vi-VN" sz="3200" b="0" i="0" dirty="0">
                <a:solidFill>
                  <a:schemeClr val="bg1"/>
                </a:solidFill>
                <a:effectLst/>
                <a:latin typeface="HP001 4 hàng" panose="020B0603050302020204" pitchFamily="34" charset="0"/>
              </a:rPr>
              <a:t>không chỉ mang đến cho em những phút giây thư giãn mà còn mang đến cho em rất nhiều những kiến thức mới thông qua những chương trình thú vị.</a:t>
            </a:r>
            <a:endParaRPr kumimoji="0" lang="vi-VN" sz="2900" b="1" i="0" u="none" strike="noStrike" kern="1200" cap="none" spc="0" normalizeH="0" baseline="0" noProof="0" dirty="0">
              <a:ln>
                <a:noFill/>
              </a:ln>
              <a:solidFill>
                <a:schemeClr val="bg1"/>
              </a:solidFill>
              <a:effectLst/>
              <a:uLnTx/>
              <a:uFillTx/>
              <a:latin typeface="HP001 4 hàng" panose="020B06030503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3790272"/>
      </p:ext>
    </p:extLst>
  </p:cSld>
  <p:clrMapOvr>
    <a:masterClrMapping/>
  </p:clrMapOvr>
  <mc:AlternateContent xmlns:mc="http://schemas.openxmlformats.org/markup-compatibility/2006">
    <mc:Choice xmlns:p14="http://schemas.microsoft.com/office/powerpoint/2010/main" Requires="p14">
      <p:transition spd="slow" p14:dur="2000">
        <p:random/>
      </p:transition>
    </mc:Choice>
    <mc:Fallback>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形 6">
            <a:extLst>
              <a:ext uri="{FF2B5EF4-FFF2-40B4-BE49-F238E27FC236}">
                <a16:creationId xmlns:a16="http://schemas.microsoft.com/office/drawing/2014/main" id="{71EDDF68-153A-4A43-915B-E1B58931CA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0"/>
            <a:ext cx="6858000" cy="6858000"/>
          </a:xfrm>
          <a:prstGeom prst="rect">
            <a:avLst/>
          </a:prstGeom>
        </p:spPr>
      </p:pic>
      <p:pic>
        <p:nvPicPr>
          <p:cNvPr id="4" name="图形 3">
            <a:extLst>
              <a:ext uri="{FF2B5EF4-FFF2-40B4-BE49-F238E27FC236}">
                <a16:creationId xmlns:a16="http://schemas.microsoft.com/office/drawing/2014/main" id="{9686F819-4456-41D1-A063-0D2B29A475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021521" y="0"/>
            <a:ext cx="6188329" cy="1938348"/>
          </a:xfrm>
          <a:prstGeom prst="rect">
            <a:avLst/>
          </a:prstGeom>
        </p:spPr>
      </p:pic>
      <p:pic>
        <p:nvPicPr>
          <p:cNvPr id="8" name="图形 7">
            <a:extLst>
              <a:ext uri="{FF2B5EF4-FFF2-40B4-BE49-F238E27FC236}">
                <a16:creationId xmlns:a16="http://schemas.microsoft.com/office/drawing/2014/main" id="{D90DB30C-9077-49F7-BA94-D31570AD38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97205" y="730256"/>
            <a:ext cx="2458654" cy="4144917"/>
          </a:xfrm>
          <a:prstGeom prst="rect">
            <a:avLst/>
          </a:prstGeom>
        </p:spPr>
      </p:pic>
      <p:pic>
        <p:nvPicPr>
          <p:cNvPr id="9" name="图形 8">
            <a:extLst>
              <a:ext uri="{FF2B5EF4-FFF2-40B4-BE49-F238E27FC236}">
                <a16:creationId xmlns:a16="http://schemas.microsoft.com/office/drawing/2014/main" id="{457C91B6-FE1A-40FE-8C61-DD933553ED8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88496" y="5583050"/>
            <a:ext cx="5567364" cy="1274950"/>
          </a:xfrm>
          <a:prstGeom prst="rect">
            <a:avLst/>
          </a:prstGeom>
        </p:spPr>
      </p:pic>
      <p:pic>
        <p:nvPicPr>
          <p:cNvPr id="10" name="图形 9">
            <a:extLst>
              <a:ext uri="{FF2B5EF4-FFF2-40B4-BE49-F238E27FC236}">
                <a16:creationId xmlns:a16="http://schemas.microsoft.com/office/drawing/2014/main" id="{F749EF1C-CA89-43B1-AA72-569712B60FA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36212" y="179263"/>
            <a:ext cx="3521945" cy="6858000"/>
          </a:xfrm>
          <a:prstGeom prst="rect">
            <a:avLst/>
          </a:prstGeom>
        </p:spPr>
      </p:pic>
      <p:pic>
        <p:nvPicPr>
          <p:cNvPr id="5" name="图形 4">
            <a:extLst>
              <a:ext uri="{FF2B5EF4-FFF2-40B4-BE49-F238E27FC236}">
                <a16:creationId xmlns:a16="http://schemas.microsoft.com/office/drawing/2014/main" id="{33468B37-BC05-4452-A4FC-B42002D56C3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88496" y="3642852"/>
            <a:ext cx="4471253" cy="1838799"/>
          </a:xfrm>
          <a:prstGeom prst="rect">
            <a:avLst/>
          </a:prstGeom>
        </p:spPr>
      </p:pic>
      <p:sp>
        <p:nvSpPr>
          <p:cNvPr id="3" name="Oval 2">
            <a:extLst>
              <a:ext uri="{FF2B5EF4-FFF2-40B4-BE49-F238E27FC236}">
                <a16:creationId xmlns:a16="http://schemas.microsoft.com/office/drawing/2014/main" id="{AC26E18C-9987-453B-B615-91578BCC9DB8}"/>
              </a:ext>
            </a:extLst>
          </p:cNvPr>
          <p:cNvSpPr/>
          <p:nvPr/>
        </p:nvSpPr>
        <p:spPr>
          <a:xfrm>
            <a:off x="3784695" y="-430327"/>
            <a:ext cx="771851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E086D956-E91D-4B92-9AE3-9563E1120D66}"/>
              </a:ext>
            </a:extLst>
          </p:cNvPr>
          <p:cNvSpPr txBox="1"/>
          <p:nvPr/>
        </p:nvSpPr>
        <p:spPr>
          <a:xfrm>
            <a:off x="1955588" y="927219"/>
            <a:ext cx="8280824"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YÊU CẦU CẦN ĐẠT</a:t>
            </a: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Phát</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triển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kĩ</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năng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viết</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đoạn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tả</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đồ</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đình</a:t>
            </a:r>
            <a:endPar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Tx/>
              <a:buChar char="-"/>
              <a:tabLst/>
              <a:defRPr/>
            </a:pP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Nắm</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công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dụng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bảo</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quản</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đồ</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dùng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trong</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gia</a:t>
            </a:r>
            <a:r>
              <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baseline="0" noProof="0" dirty="0" err="1">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đình</a:t>
            </a:r>
            <a:endParaRPr kumimoji="0" lang="en-US" sz="4400" b="0" i="0" u="none" strike="noStrike" kern="1200" cap="none" spc="0" normalizeH="0" baseline="0" noProof="0" dirty="0">
              <a:ln>
                <a:noFill/>
              </a:ln>
              <a:solidFill>
                <a:srgbClr val="F77354"/>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541428828"/>
      </p:ext>
    </p:extLst>
  </p:cSld>
  <p:clrMapOvr>
    <a:masterClrMapping/>
  </p:clrMapOvr>
  <mc:AlternateContent xmlns:mc="http://schemas.openxmlformats.org/markup-compatibility/2006" xmlns:p14="http://schemas.microsoft.com/office/powerpoint/2010/main">
    <mc:Choice Requires="p14">
      <p:transition spd="slow" p14:dur="1500">
        <p14:vortex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
            <a:extLst>
              <a:ext uri="{FF2B5EF4-FFF2-40B4-BE49-F238E27FC236}">
                <a16:creationId xmlns:a16="http://schemas.microsoft.com/office/drawing/2014/main" id="{015CAAE2-5BB3-4BCA-88CF-FC92F7B9BB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482" y="-39615"/>
            <a:ext cx="6858000" cy="6858000"/>
          </a:xfrm>
          <a:prstGeom prst="rect">
            <a:avLst/>
          </a:prstGeom>
        </p:spPr>
      </p:pic>
      <p:pic>
        <p:nvPicPr>
          <p:cNvPr id="3" name="图形 3">
            <a:extLst>
              <a:ext uri="{FF2B5EF4-FFF2-40B4-BE49-F238E27FC236}">
                <a16:creationId xmlns:a16="http://schemas.microsoft.com/office/drawing/2014/main" id="{86531960-407D-43A5-B9E8-9333F8A806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22495" y="-39615"/>
            <a:ext cx="6669505" cy="2089065"/>
          </a:xfrm>
          <a:prstGeom prst="rect">
            <a:avLst/>
          </a:prstGeom>
        </p:spPr>
      </p:pic>
      <p:pic>
        <p:nvPicPr>
          <p:cNvPr id="4" name="图形 7">
            <a:extLst>
              <a:ext uri="{FF2B5EF4-FFF2-40B4-BE49-F238E27FC236}">
                <a16:creationId xmlns:a16="http://schemas.microsoft.com/office/drawing/2014/main" id="{47A107A9-F580-4C92-BD3B-49FA87DA186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92450" y="-39615"/>
            <a:ext cx="2458654" cy="4144917"/>
          </a:xfrm>
          <a:prstGeom prst="rect">
            <a:avLst/>
          </a:prstGeom>
        </p:spPr>
      </p:pic>
      <p:pic>
        <p:nvPicPr>
          <p:cNvPr id="5" name="图形 8">
            <a:extLst>
              <a:ext uri="{FF2B5EF4-FFF2-40B4-BE49-F238E27FC236}">
                <a16:creationId xmlns:a16="http://schemas.microsoft.com/office/drawing/2014/main" id="{3D5F3E1F-18F5-4A2D-AE89-DF2C84384E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95" y="4105302"/>
            <a:ext cx="9336505" cy="2752698"/>
          </a:xfrm>
          <a:prstGeom prst="rect">
            <a:avLst/>
          </a:prstGeom>
        </p:spPr>
      </p:pic>
      <p:pic>
        <p:nvPicPr>
          <p:cNvPr id="6" name="图形 9">
            <a:extLst>
              <a:ext uri="{FF2B5EF4-FFF2-40B4-BE49-F238E27FC236}">
                <a16:creationId xmlns:a16="http://schemas.microsoft.com/office/drawing/2014/main" id="{0126399A-0509-4869-A71C-D579A6EE1E3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6212" y="179263"/>
            <a:ext cx="3521945" cy="6858000"/>
          </a:xfrm>
          <a:prstGeom prst="rect">
            <a:avLst/>
          </a:prstGeom>
        </p:spPr>
      </p:pic>
      <p:sp>
        <p:nvSpPr>
          <p:cNvPr id="7" name="文本框 13">
            <a:extLst>
              <a:ext uri="{FF2B5EF4-FFF2-40B4-BE49-F238E27FC236}">
                <a16:creationId xmlns:a16="http://schemas.microsoft.com/office/drawing/2014/main" id="{4034323E-4C2F-48CF-8EE0-CC6C3AFCDA01}"/>
              </a:ext>
            </a:extLst>
          </p:cNvPr>
          <p:cNvSpPr txBox="1"/>
          <p:nvPr/>
        </p:nvSpPr>
        <p:spPr>
          <a:xfrm>
            <a:off x="3659279" y="2354100"/>
            <a:ext cx="4602543"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DẶN DÒ</a:t>
            </a:r>
            <a:endParaRPr kumimoji="0" lang="zh-CN" altLang="en-US" sz="8800" b="1"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p:txBody>
      </p:sp>
    </p:spTree>
    <p:extLst>
      <p:ext uri="{BB962C8B-B14F-4D97-AF65-F5344CB8AC3E}">
        <p14:creationId xmlns:p14="http://schemas.microsoft.com/office/powerpoint/2010/main" val="177860218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14:presetBounceEnd="46000">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14:bounceEnd="46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46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3200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262792"/>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1718056" y="-172364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32046" y="1086991"/>
            <a:ext cx="2714205"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
            <a:extLst>
              <a:ext uri="{FF2B5EF4-FFF2-40B4-BE49-F238E27FC236}">
                <a16:creationId xmlns:a16="http://schemas.microsoft.com/office/drawing/2014/main" id="{50DD8DDB-FCA9-4471-B258-13D33D7A23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35505" y="-39615"/>
            <a:ext cx="6858000" cy="6858000"/>
          </a:xfrm>
          <a:prstGeom prst="rect">
            <a:avLst/>
          </a:prstGeom>
        </p:spPr>
      </p:pic>
      <p:pic>
        <p:nvPicPr>
          <p:cNvPr id="3" name="图形 3">
            <a:extLst>
              <a:ext uri="{FF2B5EF4-FFF2-40B4-BE49-F238E27FC236}">
                <a16:creationId xmlns:a16="http://schemas.microsoft.com/office/drawing/2014/main" id="{7FDD4715-33C0-4152-91F2-B7023251E6E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66397" y="-694277"/>
            <a:ext cx="6669505" cy="2089065"/>
          </a:xfrm>
          <a:prstGeom prst="rect">
            <a:avLst/>
          </a:prstGeom>
        </p:spPr>
      </p:pic>
      <p:pic>
        <p:nvPicPr>
          <p:cNvPr id="4" name="图形 7">
            <a:extLst>
              <a:ext uri="{FF2B5EF4-FFF2-40B4-BE49-F238E27FC236}">
                <a16:creationId xmlns:a16="http://schemas.microsoft.com/office/drawing/2014/main" id="{D0A74996-09E5-4001-B254-0ED43695709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7606706">
            <a:off x="2732499" y="-1516210"/>
            <a:ext cx="2458654" cy="4144917"/>
          </a:xfrm>
          <a:prstGeom prst="rect">
            <a:avLst/>
          </a:prstGeom>
        </p:spPr>
      </p:pic>
      <p:pic>
        <p:nvPicPr>
          <p:cNvPr id="5" name="图形 8">
            <a:extLst>
              <a:ext uri="{FF2B5EF4-FFF2-40B4-BE49-F238E27FC236}">
                <a16:creationId xmlns:a16="http://schemas.microsoft.com/office/drawing/2014/main" id="{0886974A-6AB5-4067-91FE-EF32A09AC14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638137" y="5266326"/>
            <a:ext cx="11755531" cy="3465904"/>
          </a:xfrm>
          <a:prstGeom prst="rect">
            <a:avLst/>
          </a:prstGeom>
        </p:spPr>
      </p:pic>
      <p:pic>
        <p:nvPicPr>
          <p:cNvPr id="6" name="图形 9">
            <a:extLst>
              <a:ext uri="{FF2B5EF4-FFF2-40B4-BE49-F238E27FC236}">
                <a16:creationId xmlns:a16="http://schemas.microsoft.com/office/drawing/2014/main" id="{483DB0CD-0BC6-4703-845C-BD7BC74DB32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74241" y="1316927"/>
            <a:ext cx="3521945" cy="6858000"/>
          </a:xfrm>
          <a:prstGeom prst="rect">
            <a:avLst/>
          </a:prstGeom>
        </p:spPr>
      </p:pic>
      <p:sp>
        <p:nvSpPr>
          <p:cNvPr id="7" name="文本框 13">
            <a:extLst>
              <a:ext uri="{FF2B5EF4-FFF2-40B4-BE49-F238E27FC236}">
                <a16:creationId xmlns:a16="http://schemas.microsoft.com/office/drawing/2014/main" id="{B06143C2-724B-4BEE-A878-7087136C8EF4}"/>
              </a:ext>
            </a:extLst>
          </p:cNvPr>
          <p:cNvSpPr txBox="1"/>
          <p:nvPr/>
        </p:nvSpPr>
        <p:spPr>
          <a:xfrm>
            <a:off x="752501" y="2096091"/>
            <a:ext cx="8326318" cy="1938992"/>
          </a:xfrm>
          <a:prstGeom prst="rect">
            <a:avLst/>
          </a:prstGeom>
          <a:noFill/>
        </p:spPr>
        <p:txBody>
          <a:bodyPr wrap="none" rtlCol="0">
            <a:spAutoFit/>
          </a:bodyPr>
          <a:lstStyle/>
          <a:p>
            <a:pPr marL="1143000" marR="0" lvl="0" indent="-11430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Hoàn</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thành</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bài</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vào</a:t>
            </a:r>
            <a:r>
              <a:rPr kumimoji="0" lang="en-US" altLang="zh-CN" sz="6000" b="0" i="0" u="none" strike="noStrike" kern="1200" cap="none" spc="0" normalizeH="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vở</a:t>
            </a:r>
            <a:endPar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a:p>
            <a:pPr marL="1143000" marR="0" lvl="0" indent="-114300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Chuẩn</a:t>
            </a:r>
            <a:r>
              <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bị</a:t>
            </a:r>
            <a:r>
              <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bài</a:t>
            </a:r>
            <a:r>
              <a:rPr kumimoji="0" lang="en-US" altLang="zh-CN"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 </a:t>
            </a:r>
            <a:r>
              <a:rPr kumimoji="0" lang="en-US" altLang="zh-CN" sz="6000" b="0" i="0" u="none" strike="noStrike" kern="1200" cap="none" spc="0" normalizeH="0" baseline="0" noProof="0" dirty="0" err="1">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sau</a:t>
            </a:r>
            <a:endParaRPr kumimoji="0" lang="zh-CN" altLang="en-US" sz="6000" b="0"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p:txBody>
      </p:sp>
    </p:spTree>
    <p:extLst>
      <p:ext uri="{BB962C8B-B14F-4D97-AF65-F5344CB8AC3E}">
        <p14:creationId xmlns:p14="http://schemas.microsoft.com/office/powerpoint/2010/main" val="286553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48000" fill="hold" grpId="0" nodeType="after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6">
            <a:extLst>
              <a:ext uri="{FF2B5EF4-FFF2-40B4-BE49-F238E27FC236}">
                <a16:creationId xmlns:a16="http://schemas.microsoft.com/office/drawing/2014/main" id="{880AD207-D375-4CEF-931F-9F7D95AC020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0" y="0"/>
            <a:ext cx="6858000" cy="6858000"/>
          </a:xfrm>
          <a:prstGeom prst="rect">
            <a:avLst/>
          </a:prstGeom>
        </p:spPr>
      </p:pic>
      <p:pic>
        <p:nvPicPr>
          <p:cNvPr id="3" name="图形 3">
            <a:extLst>
              <a:ext uri="{FF2B5EF4-FFF2-40B4-BE49-F238E27FC236}">
                <a16:creationId xmlns:a16="http://schemas.microsoft.com/office/drawing/2014/main" id="{BD20CCED-BE5D-450B-B08A-8C4DBA2F69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21521" y="0"/>
            <a:ext cx="6188329" cy="1938348"/>
          </a:xfrm>
          <a:prstGeom prst="rect">
            <a:avLst/>
          </a:prstGeom>
        </p:spPr>
      </p:pic>
      <p:pic>
        <p:nvPicPr>
          <p:cNvPr id="4" name="图形 7">
            <a:extLst>
              <a:ext uri="{FF2B5EF4-FFF2-40B4-BE49-F238E27FC236}">
                <a16:creationId xmlns:a16="http://schemas.microsoft.com/office/drawing/2014/main" id="{F3E734BD-2B93-4BBB-9DF6-7519A235844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97205" y="730256"/>
            <a:ext cx="2458654" cy="4144917"/>
          </a:xfrm>
          <a:prstGeom prst="rect">
            <a:avLst/>
          </a:prstGeom>
        </p:spPr>
      </p:pic>
      <p:pic>
        <p:nvPicPr>
          <p:cNvPr id="5" name="图形 8">
            <a:extLst>
              <a:ext uri="{FF2B5EF4-FFF2-40B4-BE49-F238E27FC236}">
                <a16:creationId xmlns:a16="http://schemas.microsoft.com/office/drawing/2014/main" id="{86964D1B-7CDF-4D3C-BC68-C2E2DD2D232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495" y="4105302"/>
            <a:ext cx="9336505" cy="2752698"/>
          </a:xfrm>
          <a:prstGeom prst="rect">
            <a:avLst/>
          </a:prstGeom>
        </p:spPr>
      </p:pic>
      <p:pic>
        <p:nvPicPr>
          <p:cNvPr id="6" name="图形 9">
            <a:extLst>
              <a:ext uri="{FF2B5EF4-FFF2-40B4-BE49-F238E27FC236}">
                <a16:creationId xmlns:a16="http://schemas.microsoft.com/office/drawing/2014/main" id="{FAB85DF0-A659-46E7-BDED-076AC9FC08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836212" y="179263"/>
            <a:ext cx="3521945" cy="6858000"/>
          </a:xfrm>
          <a:prstGeom prst="rect">
            <a:avLst/>
          </a:prstGeom>
        </p:spPr>
      </p:pic>
      <p:pic>
        <p:nvPicPr>
          <p:cNvPr id="7" name="图形 4">
            <a:extLst>
              <a:ext uri="{FF2B5EF4-FFF2-40B4-BE49-F238E27FC236}">
                <a16:creationId xmlns:a16="http://schemas.microsoft.com/office/drawing/2014/main" id="{40820C65-9599-43BB-A350-9209D9ADFAA4}"/>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1176" y="1438133"/>
            <a:ext cx="4471253" cy="3106937"/>
          </a:xfrm>
          <a:prstGeom prst="rect">
            <a:avLst/>
          </a:prstGeom>
        </p:spPr>
      </p:pic>
      <p:sp>
        <p:nvSpPr>
          <p:cNvPr id="8" name="Oval 7">
            <a:extLst>
              <a:ext uri="{FF2B5EF4-FFF2-40B4-BE49-F238E27FC236}">
                <a16:creationId xmlns:a16="http://schemas.microsoft.com/office/drawing/2014/main" id="{353A7501-B8AA-4330-8737-D26205DF7B14}"/>
              </a:ext>
            </a:extLst>
          </p:cNvPr>
          <p:cNvSpPr/>
          <p:nvPr/>
        </p:nvSpPr>
        <p:spPr>
          <a:xfrm>
            <a:off x="4898335" y="885681"/>
            <a:ext cx="5808557" cy="4535629"/>
          </a:xfrm>
          <a:prstGeom prst="ellipse">
            <a:avLst/>
          </a:prstGeom>
          <a:solidFill>
            <a:srgbClr val="EDE0B6"/>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9" name="文本框 13">
            <a:extLst>
              <a:ext uri="{FF2B5EF4-FFF2-40B4-BE49-F238E27FC236}">
                <a16:creationId xmlns:a16="http://schemas.microsoft.com/office/drawing/2014/main" id="{AE7B806B-0CA8-4194-A9F2-F2EAF67C591E}"/>
              </a:ext>
            </a:extLst>
          </p:cNvPr>
          <p:cNvSpPr txBox="1"/>
          <p:nvPr/>
        </p:nvSpPr>
        <p:spPr>
          <a:xfrm>
            <a:off x="5500048" y="2117611"/>
            <a:ext cx="4536819" cy="212365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3A5A5F"/>
                </a:solidFill>
                <a:latin typeface="Times New Roman" panose="02020603050405020304" pitchFamily="18" charset="0"/>
                <a:ea typeface="汉仪小麦体简" panose="00020600040101010101" pitchFamily="18" charset="-122"/>
                <a:cs typeface="Times New Roman" panose="02020603050405020304" pitchFamily="18" charset="0"/>
                <a:sym typeface="+mn-lt"/>
              </a:rPr>
              <a:t>Hẹn gặp lại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b="1">
                <a:solidFill>
                  <a:srgbClr val="3A5A5F"/>
                </a:solidFill>
                <a:latin typeface="Times New Roman" panose="02020603050405020304" pitchFamily="18" charset="0"/>
                <a:ea typeface="汉仪小麦体简" panose="00020600040101010101" pitchFamily="18" charset="-122"/>
                <a:cs typeface="Times New Roman" panose="02020603050405020304" pitchFamily="18" charset="0"/>
                <a:sym typeface="+mn-lt"/>
              </a:rPr>
              <a:t>các con</a:t>
            </a:r>
            <a:r>
              <a:rPr kumimoji="0" lang="en-US" altLang="zh-CN" sz="6600" b="1" i="0" u="none" strike="noStrike" kern="1200" cap="none" spc="0" normalizeH="0" baseline="0" noProof="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rPr>
              <a:t>!</a:t>
            </a:r>
            <a:endParaRPr kumimoji="0" lang="zh-CN" altLang="en-US" sz="6600" b="1" i="0" u="none" strike="noStrike" kern="1200" cap="none" spc="0" normalizeH="0" baseline="0" noProof="0" dirty="0">
              <a:ln>
                <a:noFill/>
              </a:ln>
              <a:solidFill>
                <a:srgbClr val="3A5A5F"/>
              </a:solidFill>
              <a:effectLst/>
              <a:uLnTx/>
              <a:uFillTx/>
              <a:latin typeface="Times New Roman" panose="02020603050405020304" pitchFamily="18" charset="0"/>
              <a:ea typeface="汉仪小麦体简" panose="00020600040101010101" pitchFamily="18" charset="-122"/>
              <a:cs typeface="Times New Roman" panose="02020603050405020304" pitchFamily="18" charset="0"/>
              <a:sym typeface="+mn-lt"/>
            </a:endParaRPr>
          </a:p>
        </p:txBody>
      </p:sp>
    </p:spTree>
    <p:extLst>
      <p:ext uri="{BB962C8B-B14F-4D97-AF65-F5344CB8AC3E}">
        <p14:creationId xmlns:p14="http://schemas.microsoft.com/office/powerpoint/2010/main" val="353219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56000"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082800" y="2010273"/>
            <a:ext cx="8331200" cy="212365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con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hãy</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giải</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đố</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để</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giúp</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các</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khỉ</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ngăn</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chặn</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hành</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phá</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rừng</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nhóm</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lâm</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tặc</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nhé</a:t>
            </a:r>
            <a:r>
              <a:rPr kumimoji="0" lang="en-US" sz="4400" b="1"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5" action="ppaction://hlinksldjump"/>
          </p:cNvPr>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9" action="ppaction://hlinksldjump"/>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1" action="ppaction://hlinksldjump"/>
          </p:cNvPr>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4" action="ppaction://hlinksldjump"/>
          </p:cNvPr>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7" action="ppaction://hlinksldjump"/>
          </p:cNvPr>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30">
            <a:extLst>
              <a:ext uri="{BEBA8EAE-BF5A-486C-A8C5-ECC9F3942E4B}">
                <a14:imgProps xmlns:a14="http://schemas.microsoft.com/office/drawing/2010/main">
                  <a14:imgLayer r:embed="rId31">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1" cstate="print">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5" cstate="print">
            <a:extLst>
              <a:ext uri="{BEBA8EAE-BF5A-486C-A8C5-ECC9F3942E4B}">
                <a14:imgProps xmlns:a14="http://schemas.microsoft.com/office/drawing/2010/main">
                  <a14:imgLayer r:embed="rId4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3" cstate="print">
            <a:extLst>
              <a:ext uri="{BEBA8EAE-BF5A-486C-A8C5-ECC9F3942E4B}">
                <a14:imgProps xmlns:a14="http://schemas.microsoft.com/office/drawing/2010/main">
                  <a14:imgLayer r:embed="rId44">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8" cstate="print">
            <a:extLst>
              <a:ext uri="{BEBA8EAE-BF5A-486C-A8C5-ECC9F3942E4B}">
                <a14:imgProps xmlns:a14="http://schemas.microsoft.com/office/drawing/2010/main">
                  <a14:imgLayer r:embed="rId29">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15" action="ppaction://hlinksldjump"/>
          </p:cNvPr>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1</a:t>
            </a:r>
          </a:p>
        </p:txBody>
      </p:sp>
      <p:sp>
        <p:nvSpPr>
          <p:cNvPr id="40" name="Oval 39">
            <a:hlinkClick r:id="rId21" action="ppaction://hlinksldjump"/>
          </p:cNvPr>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2</a:t>
            </a:r>
          </a:p>
        </p:txBody>
      </p:sp>
      <p:sp>
        <p:nvSpPr>
          <p:cNvPr id="41" name="Oval 40">
            <a:hlinkClick r:id="rId19" action="ppaction://hlinksldjump"/>
          </p:cNvPr>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3</a:t>
            </a:r>
          </a:p>
        </p:txBody>
      </p:sp>
      <p:sp>
        <p:nvSpPr>
          <p:cNvPr id="42" name="Oval 41">
            <a:hlinkClick r:id="rId24" action="ppaction://hlinksldjump"/>
          </p:cNvPr>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4</a:t>
            </a:r>
          </a:p>
        </p:txBody>
      </p:sp>
      <p:sp>
        <p:nvSpPr>
          <p:cNvPr id="43" name="Oval 42">
            <a:hlinkClick r:id="rId27" action="ppaction://hlinksldjump"/>
          </p:cNvPr>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Times New Roman" panose="02020603050405020304" pitchFamily="18" charset="0"/>
                <a:ea typeface="+mn-ea"/>
                <a:cs typeface="+mn-cs"/>
              </a:rPr>
              <a:t>5</a:t>
            </a:r>
          </a:p>
        </p:txBody>
      </p:sp>
      <p:sp>
        <p:nvSpPr>
          <p:cNvPr id="8" name="Rectangle 7">
            <a:hlinkClick r:id="rId49" action="ppaction://hlinksldjump"/>
            <a:extLst>
              <a:ext uri="{FF2B5EF4-FFF2-40B4-BE49-F238E27FC236}">
                <a16:creationId xmlns:a16="http://schemas.microsoft.com/office/drawing/2014/main" id="{31EE3352-7964-40AB-B4A0-34AFB8AA5121}"/>
              </a:ext>
            </a:extLst>
          </p:cNvPr>
          <p:cNvSpPr/>
          <p:nvPr/>
        </p:nvSpPr>
        <p:spPr>
          <a:xfrm>
            <a:off x="9485523" y="0"/>
            <a:ext cx="2091695" cy="598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Đến</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bài</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mn-cs"/>
              </a:rPr>
              <a:t>mới</a:t>
            </a: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2387286"/>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405259" y="771128"/>
            <a:ext cx="5892800" cy="2985433"/>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cs typeface="+mn-cs"/>
              </a:rPr>
              <a:t>Có cánh, không biết bay</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Chỉ quay như chong chóng</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Làm gió xua cái nóng</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Mất điện là hết quay.</a:t>
            </a:r>
            <a:br>
              <a:rPr kumimoji="0" lang="vi-VN" sz="6000" b="0" i="0" u="none" strike="noStrike" kern="1200" cap="none" spc="0" normalizeH="0" baseline="0" noProof="0" dirty="0">
                <a:ln>
                  <a:noFill/>
                </a:ln>
                <a:solidFill>
                  <a:srgbClr val="FFFF00"/>
                </a:solidFill>
                <a:effectLst/>
                <a:uLnTx/>
                <a:uFillTx/>
                <a:cs typeface="+mn-cs"/>
              </a:rPr>
            </a:br>
            <a:endPar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885371" y="4799862"/>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Cái</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quạt</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máy</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áy Quạt điện ASIAvina B12004 chính hãng tại ALOBUY Việt Nam">
            <a:extLst>
              <a:ext uri="{FF2B5EF4-FFF2-40B4-BE49-F238E27FC236}">
                <a16:creationId xmlns:a16="http://schemas.microsoft.com/office/drawing/2014/main" id="{C8729EB8-B75B-814E-BF25-5A75A93C28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1000" y="254000"/>
            <a:ext cx="635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78539" y="891563"/>
            <a:ext cx="7385664" cy="1815882"/>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Arial-Rounded"/>
                <a:cs typeface="+mn-cs"/>
              </a:rPr>
              <a:t>Không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mắt</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không</a:t>
            </a:r>
            <a:r>
              <a:rPr kumimoji="0" lang="en-US" sz="2800" b="1" i="0" u="none" strike="noStrike" kern="1200" cap="none" spc="0" normalizeH="0" baseline="0" noProof="0" dirty="0">
                <a:ln>
                  <a:noFill/>
                </a:ln>
                <a:solidFill>
                  <a:srgbClr val="FFFF00"/>
                </a:solidFill>
                <a:effectLst/>
                <a:uLnTx/>
                <a:uFillTx/>
                <a:latin typeface="Arial-Rounded"/>
                <a:cs typeface="+mn-cs"/>
              </a:rPr>
              <a:t> tai, </a:t>
            </a:r>
            <a:r>
              <a:rPr kumimoji="0" lang="en-US" sz="2800" b="1" i="0" u="none" strike="noStrike" kern="1200" cap="none" spc="0" normalizeH="0" baseline="0" noProof="0" dirty="0" err="1">
                <a:ln>
                  <a:noFill/>
                </a:ln>
                <a:solidFill>
                  <a:srgbClr val="FFFF00"/>
                </a:solidFill>
                <a:effectLst/>
                <a:uLnTx/>
                <a:uFillTx/>
                <a:latin typeface="Arial-Rounded"/>
                <a:cs typeface="+mn-cs"/>
              </a:rPr>
              <a:t>không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mũi</a:t>
            </a:r>
            <a:r>
              <a:rPr kumimoji="0" lang="en-US" sz="2800" b="1" i="0" u="none" strike="noStrike" kern="1200" cap="none" spc="0" normalizeH="0" baseline="0" noProof="0" dirty="0">
                <a:ln>
                  <a:noFill/>
                </a:ln>
                <a:solidFill>
                  <a:srgbClr val="FFFF00"/>
                </a:solidFill>
                <a:effectLst/>
                <a:uLnTx/>
                <a:uFillTx/>
                <a:latin typeface="Arial-Rounded"/>
                <a:cs typeface="+mn-cs"/>
              </a:rPr>
              <a:t>,…</a:t>
            </a:r>
            <a:br>
              <a:rPr kumimoji="0" lang="en-US" sz="4000" b="1" i="0" u="none" strike="noStrike" kern="1200" cap="none" spc="0" normalizeH="0" baseline="0" noProof="0" dirty="0">
                <a:ln>
                  <a:noFill/>
                </a:ln>
                <a:solidFill>
                  <a:srgbClr val="FFFF00"/>
                </a:solidFill>
                <a:effectLst/>
                <a:uLnTx/>
                <a:uFillTx/>
                <a:latin typeface="Arial-Rounded"/>
                <a:cs typeface="+mn-cs"/>
              </a:rPr>
            </a:br>
            <a:r>
              <a:rPr kumimoji="0" lang="en-US" sz="2800" b="1" i="0" u="none" strike="noStrike" kern="1200" cap="none" spc="0" normalizeH="0" baseline="0" noProof="0" dirty="0" err="1">
                <a:ln>
                  <a:noFill/>
                </a:ln>
                <a:solidFill>
                  <a:srgbClr val="FFFF00"/>
                </a:solidFill>
                <a:effectLst/>
                <a:uLnTx/>
                <a:uFillTx/>
                <a:latin typeface="Arial-Rounded"/>
                <a:cs typeface="+mn-cs"/>
              </a:rPr>
              <a:t>Hễ</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đâu</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có</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mặt</a:t>
            </a:r>
            <a:r>
              <a:rPr kumimoji="0" lang="en-US" sz="2800" b="1" i="0" u="none" strike="noStrike" kern="1200" cap="none" spc="0" normalizeH="0" baseline="0" noProof="0" dirty="0">
                <a:ln>
                  <a:noFill/>
                </a:ln>
                <a:solidFill>
                  <a:srgbClr val="FFFF00"/>
                </a:solidFill>
                <a:effectLst/>
                <a:uLnTx/>
                <a:uFillTx/>
                <a:latin typeface="Arial-Rounded"/>
                <a:cs typeface="+mn-cs"/>
              </a:rPr>
              <a:t>, ai ai </a:t>
            </a:r>
            <a:r>
              <a:rPr kumimoji="0" lang="en-US" sz="2800" b="1" i="0" u="none" strike="noStrike" kern="1200" cap="none" spc="0" normalizeH="0" baseline="0" noProof="0" dirty="0" err="1">
                <a:ln>
                  <a:noFill/>
                </a:ln>
                <a:solidFill>
                  <a:srgbClr val="FFFF00"/>
                </a:solidFill>
                <a:effectLst/>
                <a:uLnTx/>
                <a:uFillTx/>
                <a:latin typeface="Arial-Rounded"/>
                <a:cs typeface="+mn-cs"/>
              </a:rPr>
              <a:t>cũng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nhìn</a:t>
            </a:r>
            <a:r>
              <a:rPr kumimoji="0" lang="en-US" sz="2800" b="1" i="0" u="none" strike="noStrike" kern="1200" cap="none" spc="0" normalizeH="0" baseline="0" noProof="0" dirty="0">
                <a:ln>
                  <a:noFill/>
                </a:ln>
                <a:solidFill>
                  <a:srgbClr val="FFFF00"/>
                </a:solidFill>
                <a:effectLst/>
                <a:uLnTx/>
                <a:uFillTx/>
                <a:latin typeface="Arial-Rounded"/>
                <a:cs typeface="+mn-cs"/>
              </a:rPr>
              <a:t>!</a:t>
            </a:r>
            <a:br>
              <a:rPr kumimoji="0" lang="en-US" sz="4000" b="1" i="0" u="none" strike="noStrike" kern="1200" cap="none" spc="0" normalizeH="0" baseline="0" noProof="0" dirty="0">
                <a:ln>
                  <a:noFill/>
                </a:ln>
                <a:solidFill>
                  <a:srgbClr val="FFFF00"/>
                </a:solidFill>
                <a:effectLst/>
                <a:uLnTx/>
                <a:uFillTx/>
                <a:latin typeface="Arial-Rounded"/>
                <a:cs typeface="+mn-cs"/>
              </a:rPr>
            </a:br>
            <a:r>
              <a:rPr kumimoji="0" lang="en-US" sz="2800" b="1" i="0" u="none" strike="noStrike" kern="1200" cap="none" spc="0" normalizeH="0" baseline="0" noProof="0" dirty="0" err="1">
                <a:ln>
                  <a:noFill/>
                </a:ln>
                <a:solidFill>
                  <a:srgbClr val="FFFF00"/>
                </a:solidFill>
                <a:effectLst/>
                <a:uLnTx/>
                <a:uFillTx/>
                <a:latin typeface="Arial-Rounded"/>
                <a:cs typeface="+mn-cs"/>
              </a:rPr>
              <a:t>Chẳng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nói</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mà</a:t>
            </a:r>
            <a:r>
              <a:rPr kumimoji="0" lang="en-US" sz="2800" b="1" i="0" u="none" strike="noStrike" kern="1200" cap="none" spc="0" normalizeH="0" baseline="0" noProof="0" dirty="0">
                <a:ln>
                  <a:noFill/>
                </a:ln>
                <a:solidFill>
                  <a:srgbClr val="FFFF00"/>
                </a:solidFill>
                <a:effectLst/>
                <a:uLnTx/>
                <a:uFillTx/>
                <a:latin typeface="Arial-Rounded"/>
                <a:cs typeface="+mn-cs"/>
              </a:rPr>
              <a:t> ai </a:t>
            </a:r>
            <a:r>
              <a:rPr kumimoji="0" lang="en-US" sz="2800" b="1" i="0" u="none" strike="noStrike" kern="1200" cap="none" spc="0" normalizeH="0" baseline="0" noProof="0" dirty="0" err="1">
                <a:ln>
                  <a:noFill/>
                </a:ln>
                <a:solidFill>
                  <a:srgbClr val="FFFF00"/>
                </a:solidFill>
                <a:effectLst/>
                <a:uLnTx/>
                <a:uFillTx/>
                <a:latin typeface="Arial-Rounded"/>
                <a:cs typeface="+mn-cs"/>
              </a:rPr>
              <a:t>cũng</a:t>
            </a:r>
            <a:r>
              <a:rPr kumimoji="0" lang="en-US" sz="2800" b="1" i="0" u="none" strike="noStrike" kern="1200" cap="none" spc="0" normalizeH="0" baseline="0" noProof="0" dirty="0">
                <a:ln>
                  <a:noFill/>
                </a:ln>
                <a:solidFill>
                  <a:srgbClr val="FFFF00"/>
                </a:solidFill>
                <a:effectLst/>
                <a:uLnTx/>
                <a:uFillTx/>
                <a:latin typeface="Arial-Rounded"/>
                <a:cs typeface="+mn-cs"/>
              </a:rPr>
              <a:t> tin</a:t>
            </a:r>
            <a:br>
              <a:rPr kumimoji="0" lang="en-US" sz="4000" b="1" i="0" u="none" strike="noStrike" kern="1200" cap="none" spc="0" normalizeH="0" baseline="0" noProof="0" dirty="0">
                <a:ln>
                  <a:noFill/>
                </a:ln>
                <a:solidFill>
                  <a:srgbClr val="FFFF00"/>
                </a:solidFill>
                <a:effectLst/>
                <a:uLnTx/>
                <a:uFillTx/>
                <a:latin typeface="Arial-Rounded"/>
                <a:cs typeface="+mn-cs"/>
              </a:rPr>
            </a:br>
            <a:r>
              <a:rPr kumimoji="0" lang="en-US" sz="2800" b="1" i="0" u="none" strike="noStrike" kern="1200" cap="none" spc="0" normalizeH="0" baseline="0" noProof="0" dirty="0" err="1">
                <a:ln>
                  <a:noFill/>
                </a:ln>
                <a:solidFill>
                  <a:srgbClr val="FFFF00"/>
                </a:solidFill>
                <a:effectLst/>
                <a:uLnTx/>
                <a:uFillTx/>
                <a:latin typeface="Arial-Rounded"/>
                <a:cs typeface="+mn-cs"/>
              </a:rPr>
              <a:t>Sáng</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chiều</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sớm</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muộn</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cứ</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nhìn</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biết</a:t>
            </a:r>
            <a:r>
              <a:rPr kumimoji="0" lang="en-US" sz="2800" b="1" i="0" u="none" strike="noStrike" kern="1200" cap="none" spc="0" normalizeH="0" baseline="0" noProof="0" dirty="0">
                <a:ln>
                  <a:noFill/>
                </a:ln>
                <a:solidFill>
                  <a:srgbClr val="FFFF00"/>
                </a:solidFill>
                <a:effectLst/>
                <a:uLnTx/>
                <a:uFillTx/>
                <a:latin typeface="Arial-Rounded"/>
                <a:cs typeface="+mn-cs"/>
              </a:rPr>
              <a:t> </a:t>
            </a:r>
            <a:r>
              <a:rPr kumimoji="0" lang="en-US" sz="2800" b="1" i="0" u="none" strike="noStrike" kern="1200" cap="none" spc="0" normalizeH="0" baseline="0" noProof="0" dirty="0" err="1">
                <a:ln>
                  <a:noFill/>
                </a:ln>
                <a:solidFill>
                  <a:srgbClr val="FFFF00"/>
                </a:solidFill>
                <a:effectLst/>
                <a:uLnTx/>
                <a:uFillTx/>
                <a:latin typeface="Arial-Rounded"/>
                <a:cs typeface="+mn-cs"/>
              </a:rPr>
              <a:t>ngay</a:t>
            </a:r>
            <a:endParaRPr kumimoji="0" lang="en-US" sz="7200" b="1"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860800" y="4894416"/>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Cái</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đồng</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hồ</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88277" y="844660"/>
            <a:ext cx="6960524" cy="1815882"/>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00"/>
                </a:solidFill>
                <a:effectLst/>
                <a:uLnTx/>
                <a:uFillTx/>
                <a:cs typeface="+mn-cs"/>
              </a:rPr>
              <a:t>Đặt đâu nằm đấy vậy thôi</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Mà hay mọi chuyện trên đời đông, tây</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Nói, cười, ca hát vui say</a:t>
            </a:r>
            <a:br>
              <a:rPr kumimoji="0" lang="vi-VN" sz="4000" b="0" i="0" u="none" strike="noStrike" kern="1200" cap="none" spc="0" normalizeH="0" baseline="0" noProof="0" dirty="0">
                <a:ln>
                  <a:noFill/>
                </a:ln>
                <a:solidFill>
                  <a:srgbClr val="FFFF00"/>
                </a:solidFill>
                <a:effectLst/>
                <a:uLnTx/>
                <a:uFillTx/>
                <a:cs typeface="+mn-cs"/>
              </a:rPr>
            </a:br>
            <a:r>
              <a:rPr kumimoji="0" lang="vi-VN" sz="2800" b="0" i="0" u="none" strike="noStrike" kern="1200" cap="none" spc="0" normalizeH="0" baseline="0" noProof="0" dirty="0">
                <a:ln>
                  <a:noFill/>
                </a:ln>
                <a:solidFill>
                  <a:srgbClr val="FFFF00"/>
                </a:solidFill>
                <a:effectLst/>
                <a:uLnTx/>
                <a:uFillTx/>
                <a:cs typeface="+mn-cs"/>
              </a:rPr>
              <a:t>Ngày đêm, mưa nắng biết ngay mới tài</a:t>
            </a:r>
            <a:endParaRPr kumimoji="0" lang="en-US" sz="72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4215477" y="4896893"/>
            <a:ext cx="4121363"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cs typeface="Times New Roman" panose="02020603050405020304" pitchFamily="18" charset="0"/>
              </a:rPr>
              <a:t>Tivi</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54504"/>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48153" y="-127000"/>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57753" y="1254336"/>
            <a:ext cx="7112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cs typeface="+mn-cs"/>
              </a:rPr>
              <a:t>Một mẹ thường có sáu con</a:t>
            </a:r>
            <a:br>
              <a:rPr kumimoji="0" lang="vi-VN" sz="6000" b="0" i="0" u="none" strike="noStrike" kern="1200" cap="none" spc="0" normalizeH="0" baseline="0" noProof="0" dirty="0">
                <a:ln>
                  <a:noFill/>
                </a:ln>
                <a:solidFill>
                  <a:srgbClr val="FFFF00"/>
                </a:solidFill>
                <a:effectLst/>
                <a:uLnTx/>
                <a:uFillTx/>
                <a:cs typeface="+mn-cs"/>
              </a:rPr>
            </a:br>
            <a:r>
              <a:rPr kumimoji="0" lang="vi-VN" sz="3200" b="0" i="0" u="none" strike="noStrike" kern="1200" cap="none" spc="0" normalizeH="0" baseline="0" noProof="0" dirty="0">
                <a:ln>
                  <a:noFill/>
                </a:ln>
                <a:solidFill>
                  <a:srgbClr val="FFFF00"/>
                </a:solidFill>
                <a:effectLst/>
                <a:uLnTx/>
                <a:uFillTx/>
                <a:cs typeface="+mn-cs"/>
              </a:rPr>
              <a:t>Yêu thương mẹ sẻ nước non vơi đầy</a:t>
            </a:r>
            <a:endParaRPr kumimoji="0" lang="en-US" sz="6000" b="0" i="0" u="none" strike="noStrike" kern="1200" cap="none" spc="0" normalizeH="0" baseline="0" noProof="0" dirty="0">
              <a:ln>
                <a:noFill/>
              </a:ln>
              <a:solidFill>
                <a:srgbClr val="FFFF00"/>
              </a:solidFill>
              <a:effectLst/>
              <a:uLnTx/>
              <a:uFillTx/>
              <a:latin typeface="Times New Roman" panose="02020603050405020304" pitchFamily="18" charset="0"/>
              <a:cs typeface="Times New Roman" panose="02020603050405020304" pitchFamily="18" charset="0"/>
            </a:endParaRPr>
          </a:p>
        </p:txBody>
      </p:sp>
      <p:sp>
        <p:nvSpPr>
          <p:cNvPr id="43" name="TextBox 42"/>
          <p:cNvSpPr txBox="1"/>
          <p:nvPr/>
        </p:nvSpPr>
        <p:spPr>
          <a:xfrm>
            <a:off x="3860800" y="4894416"/>
            <a:ext cx="457200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Bộ</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ấm</a:t>
            </a:r>
            <a:r>
              <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srgbClr val="008000"/>
                </a:solidFill>
                <a:effectLst/>
                <a:uLnTx/>
                <a:uFillTx/>
                <a:latin typeface="Times New Roman" panose="02020603050405020304" pitchFamily="18" charset="0"/>
                <a:ea typeface="+mn-ea"/>
                <a:cs typeface="Times New Roman" panose="02020603050405020304" pitchFamily="18" charset="0"/>
              </a:rPr>
              <a:t>chén</a:t>
            </a:r>
            <a:endParaRPr kumimoji="0" lang="en-US" sz="4000" b="0" i="0" u="none" strike="noStrike" kern="1200" cap="none" spc="0" normalizeH="0" baseline="0" noProof="0" dirty="0">
              <a:ln>
                <a:noFill/>
              </a:ln>
              <a:solidFill>
                <a:srgbClr val="008000"/>
              </a:solidFill>
              <a:effectLst/>
              <a:uLnTx/>
              <a:uFillTx/>
              <a:latin typeface="Times New Roman" panose="02020603050405020304" pitchFamily="18" charset="0"/>
              <a:ea typeface="+mn-ea"/>
              <a:cs typeface="Times New Roman" panose="02020603050405020304" pitchFamily="18"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ộ ấm chén Hoàng Đế Di Sản vẽ vàng | BatTrang Family">
            <a:extLst>
              <a:ext uri="{FF2B5EF4-FFF2-40B4-BE49-F238E27FC236}">
                <a16:creationId xmlns:a16="http://schemas.microsoft.com/office/drawing/2014/main" id="{65DC29FE-1133-AC48-9C69-B408DF1262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16200" y="-635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38795"/>
      </p:ext>
    </p:extLst>
  </p:cSld>
  <p:clrMapOvr>
    <a:masterClrMapping/>
  </p:clrMapOvr>
  <mc:AlternateContent xmlns:mc="http://schemas.openxmlformats.org/markup-compatibility/2006" xmlns:p14="http://schemas.microsoft.com/office/powerpoint/2010/main">
    <mc:Choice Requires="p14">
      <p:transition p14:dur="10">
        <p14:prism isContent="1" isInverted="1"/>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830304367"/>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1223</Words>
  <Application>Microsoft Office PowerPoint</Application>
  <PresentationFormat>Widescreen</PresentationFormat>
  <Paragraphs>148</Paragraphs>
  <Slides>31</Slides>
  <Notes>6</Notes>
  <HiddenSlides>0</HiddenSlides>
  <MMClips>1</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31</vt:i4>
      </vt:variant>
    </vt:vector>
  </HeadingPairs>
  <TitlesOfParts>
    <vt:vector size="46" baseType="lpstr">
      <vt:lpstr>等线</vt:lpstr>
      <vt:lpstr>等线 Light</vt:lpstr>
      <vt:lpstr>.黑体-日本语</vt:lpstr>
      <vt:lpstr>Arial</vt:lpstr>
      <vt:lpstr>Arial-Rounded</vt:lpstr>
      <vt:lpstr>Calibri</vt:lpstr>
      <vt:lpstr>Calibri Light</vt:lpstr>
      <vt:lpstr>HP001 4 hàng</vt:lpstr>
      <vt:lpstr>Times New Roman</vt:lpstr>
      <vt:lpstr>UTM Avo</vt:lpstr>
      <vt:lpstr>Wingdings</vt:lpstr>
      <vt:lpstr>Office Theme</vt:lpstr>
      <vt:lpstr>Office 主题​​</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Kim Chi</cp:lastModifiedBy>
  <cp:revision>24</cp:revision>
  <dcterms:created xsi:type="dcterms:W3CDTF">2022-03-28T16:37:02Z</dcterms:created>
  <dcterms:modified xsi:type="dcterms:W3CDTF">2023-03-31T13:33:22Z</dcterms:modified>
</cp:coreProperties>
</file>