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716" r:id="rId4"/>
  </p:sldMasterIdLst>
  <p:notesMasterIdLst>
    <p:notesMasterId r:id="rId16"/>
  </p:notesMasterIdLst>
  <p:sldIdLst>
    <p:sldId id="284" r:id="rId5"/>
    <p:sldId id="2007577158" r:id="rId6"/>
    <p:sldId id="2007577168" r:id="rId7"/>
    <p:sldId id="2007577159" r:id="rId8"/>
    <p:sldId id="2007577161" r:id="rId9"/>
    <p:sldId id="482" r:id="rId10"/>
    <p:sldId id="2007577167" r:id="rId11"/>
    <p:sldId id="2007577164" r:id="rId12"/>
    <p:sldId id="2007577165" r:id="rId13"/>
    <p:sldId id="2007577169" r:id="rId14"/>
    <p:sldId id="20075771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7F95-9374-43E9-8396-4C160FDDD950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9D42-2F67-431F-8A44-C087553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1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9D42-2F67-431F-8A44-C087553DA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D9D42-2F67-431F-8A44-C087553DA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4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6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737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43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7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2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3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8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5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0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04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0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92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23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47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7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338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19/3/2023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768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19/3/2023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850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080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5802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2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59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93909" y="2382561"/>
            <a:ext cx="7361251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21: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kumimoji="0" lang="vi-VN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Tiết 9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4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 CẦU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phẩy</a:t>
              </a:r>
              <a:endPara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07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altLang="zh-CN" sz="36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VẬN DỤNG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R="0" lvl="1" indent="-4572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thiên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nhiên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R="0" lvl="1" indent="-4572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vi-VN" altLang="zh-CN" sz="3400" b="1" spc="30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 tập giữa học kì 2 (tiết 10)</a:t>
              </a:r>
              <a:endParaRPr kumimoji="0" lang="en-US" altLang="zh-CN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572116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76426" y="1556684"/>
              <a:ext cx="835660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605907" y="363557"/>
            <a:ext cx="10980186" cy="6319675"/>
            <a:chOff x="1606309" y="225569"/>
            <a:chExt cx="2806015" cy="4739990"/>
          </a:xfrm>
        </p:grpSpPr>
        <p:sp>
          <p:nvSpPr>
            <p:cNvPr id="16" name="15"/>
            <p:cNvSpPr/>
            <p:nvPr/>
          </p:nvSpPr>
          <p:spPr>
            <a:xfrm>
              <a:off x="1606309" y="225569"/>
              <a:ext cx="2806015" cy="4739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534" y="670586"/>
              <a:ext cx="2313386" cy="24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36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 CẦU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34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34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400" b="1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en-US" altLang="zh-CN" sz="3400" b="1" spc="3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571500" marR="0" lvl="1" indent="-57150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kumimoji="0" lang="en-US" altLang="zh-CN" sz="3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phẩy</a:t>
              </a:r>
              <a:endParaRPr kumimoji="0" lang="zh-CN" alt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5621811"/>
            <a:ext cx="12282473" cy="1147069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3505660"/>
              <a:ext cx="3208926" cy="14051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2485590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60871" y="2791972"/>
              <a:ext cx="2345385" cy="1702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620889" y="286913"/>
            <a:ext cx="9296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EE06D-07EE-416A-8595-926491B1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00" y="135292"/>
            <a:ext cx="3405355" cy="1719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F9729-6630-4F6C-82D3-50FEFD96E37F}"/>
              </a:ext>
            </a:extLst>
          </p:cNvPr>
          <p:cNvSpPr txBox="1"/>
          <p:nvPr/>
        </p:nvSpPr>
        <p:spPr>
          <a:xfrm>
            <a:off x="349956" y="843178"/>
            <a:ext cx="11221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 và mây trắng 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rong ruổi theo gió. Mây trắng xốp, nhẹ, bồng bềnh như một chiếc gối bông xinh xắn. Mây đen vóc 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nặng nề, đang sà xuống thấp.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 mây đen bay thấp, mây trắng rủ: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Chúng mình bay lên cao đi! Bay cao thú vị lắm!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lên đi! - Mây đen nói - Tôi còn phải mưa xuống, ruộng đồng đang khô cạn vì hạn hán, muôn loài đang mong chờ t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trắng ngạc nhiên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Làm mưa ư?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không sợ tan biến hết hình hài à?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rồi mây trắng bay vút lên. Nó bị gió cuốn tan biến vào không trung.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sà xuống thấp rồi hóa thành mưa rơi xuống ruộng đồng, cây cỏ,... Con người và vạn vật reo hò đón mưa.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 tạnh, nắng lên rực rỡ. Nước ở ruộng đồng bốc hơi, bay lên, rồi lại kết lại thành những đám mây đen. Những 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 mây đen hoá thành mưa rơi xuống... Cứ như thế, mây đen tồn tại mãi mãi.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420678" y="1909805"/>
            <a:ext cx="10771322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268329" y="420761"/>
            <a:ext cx="11923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chuyện, những sự vật nào được coi như con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và mây trắng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 nắng và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 trời và ruộng 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ECC0E-8705-4FEA-B984-03C3BD7F7586}"/>
              </a:ext>
            </a:extLst>
          </p:cNvPr>
          <p:cNvSpPr txBox="1"/>
          <p:nvPr/>
        </p:nvSpPr>
        <p:spPr>
          <a:xfrm>
            <a:off x="268329" y="3429000"/>
            <a:ext cx="11397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Mây trắng rủ mây đen đi đâu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□rong ruổi theo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□bay lên cao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□sà xuống thấp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64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03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03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365824" y="542896"/>
            <a:ext cx="1268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Vì sao mây đen không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mây trắng?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mây đen thích ngắm cảnh ruộng đồng cây cỏ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hạn hán, mây đen muốn làm mưa giúp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mây đen sợ gió thổi làm tan biến mất hình hài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ECC0E-8705-4FEA-B984-03C3BD7F7586}"/>
              </a:ext>
            </a:extLst>
          </p:cNvPr>
          <p:cNvSpPr txBox="1"/>
          <p:nvPr/>
        </p:nvSpPr>
        <p:spPr>
          <a:xfrm>
            <a:off x="365824" y="3225994"/>
            <a:ext cx="1061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Câu nào cho thấy mây đen đem lại niềm vui cho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người và vạn vật?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271C-C1DC-401B-8F23-85FD6A7225DB}"/>
              </a:ext>
            </a:extLst>
          </p:cNvPr>
          <p:cNvSpPr txBox="1"/>
          <p:nvPr/>
        </p:nvSpPr>
        <p:spPr>
          <a:xfrm>
            <a:off x="1099602" y="4615412"/>
            <a:ext cx="10618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đen sà xuống thấp rồi lại hóa thành mưa rơi xuống ruộng đồng, cây cỏ....Con người và vạn vật reo hò đón mưa.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E0A05-CFEF-4131-B913-A5504D179D78}"/>
              </a:ext>
            </a:extLst>
          </p:cNvPr>
          <p:cNvSpPr txBox="1"/>
          <p:nvPr/>
        </p:nvSpPr>
        <p:spPr>
          <a:xfrm>
            <a:off x="338666" y="384851"/>
            <a:ext cx="1268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Tìm các từ chỉ đặc điểm trong câu dưới đây: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 mây xốp, nhẹ trông như một chiếc gối bông xinh xắn.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271C-C1DC-401B-8F23-85FD6A7225DB}"/>
              </a:ext>
            </a:extLst>
          </p:cNvPr>
          <p:cNvSpPr txBox="1"/>
          <p:nvPr/>
        </p:nvSpPr>
        <p:spPr>
          <a:xfrm>
            <a:off x="338666" y="1699946"/>
            <a:ext cx="1114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chỉ đặc điểm trong câu: xốp, nhẹ, xinh xắn.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0C47C-2351-4A9D-A85B-6E362758E958}"/>
              </a:ext>
            </a:extLst>
          </p:cNvPr>
          <p:cNvSpPr txBox="1"/>
          <p:nvPr/>
        </p:nvSpPr>
        <p:spPr>
          <a:xfrm>
            <a:off x="259644" y="3015041"/>
            <a:ext cx="11407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g. Đặt dấu phẩy vào chỗ nào trong câu sau?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 mây trắng đang rong ruổi theo gió.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6B2B8-A811-4BF6-A3C2-FB0E6259ADC2}"/>
              </a:ext>
            </a:extLst>
          </p:cNvPr>
          <p:cNvSpPr txBox="1"/>
          <p:nvPr/>
        </p:nvSpPr>
        <p:spPr>
          <a:xfrm>
            <a:off x="524933" y="4884133"/>
            <a:ext cx="1114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bầu trời cao rộng, mây đen, mây trắng đang rong ruổi theo gió.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647</Words>
  <Application>Microsoft Office PowerPoint</Application>
  <PresentationFormat>Widescreen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微软雅黑</vt:lpstr>
      <vt:lpstr>Arial</vt:lpstr>
      <vt:lpstr>Calibri</vt:lpstr>
      <vt:lpstr>Calibri Light</vt:lpstr>
      <vt:lpstr>Times New Roman</vt:lpstr>
      <vt:lpstr>2_Office Theme</vt:lpstr>
      <vt:lpstr>包图主题2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Kim Chi</cp:lastModifiedBy>
  <cp:revision>9</cp:revision>
  <dcterms:created xsi:type="dcterms:W3CDTF">2021-07-04T15:10:39Z</dcterms:created>
  <dcterms:modified xsi:type="dcterms:W3CDTF">2023-03-19T13:13:29Z</dcterms:modified>
</cp:coreProperties>
</file>