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314" r:id="rId3"/>
    <p:sldId id="303" r:id="rId4"/>
    <p:sldId id="302" r:id="rId5"/>
    <p:sldId id="325" r:id="rId6"/>
    <p:sldId id="256" r:id="rId7"/>
    <p:sldId id="317" r:id="rId8"/>
    <p:sldId id="327" r:id="rId9"/>
    <p:sldId id="318" r:id="rId10"/>
    <p:sldId id="328" r:id="rId11"/>
    <p:sldId id="332" r:id="rId12"/>
    <p:sldId id="305" r:id="rId13"/>
    <p:sldId id="319" r:id="rId14"/>
    <p:sldId id="331" r:id="rId15"/>
    <p:sldId id="330" r:id="rId16"/>
    <p:sldId id="308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88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3" y="97601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496" y="1812989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761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5" y="0"/>
            <a:ext cx="9885299" cy="330075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1592009" y="3710438"/>
            <a:ext cx="9080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7DE9E-087B-43A7-8F57-67D42CC00328}"/>
              </a:ext>
            </a:extLst>
          </p:cNvPr>
          <p:cNvSpPr txBox="1"/>
          <p:nvPr/>
        </p:nvSpPr>
        <p:spPr>
          <a:xfrm>
            <a:off x="1592009" y="4483050"/>
            <a:ext cx="10026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1592009" y="1090068"/>
            <a:ext cx="9080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bè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3F3D6-7C6B-E580-762D-4792FF82F099}"/>
              </a:ext>
            </a:extLst>
          </p:cNvPr>
          <p:cNvSpPr txBox="1"/>
          <p:nvPr/>
        </p:nvSpPr>
        <p:spPr>
          <a:xfrm>
            <a:off x="1592009" y="2859613"/>
            <a:ext cx="9080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581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370" y="2318281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0074" y="1517182"/>
            <a:ext cx="11440666" cy="309085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553368"/>
              <a:chOff x="768927" y="1641595"/>
              <a:chExt cx="5340928" cy="22904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290498"/>
                <a:chOff x="768927" y="1641595"/>
                <a:chExt cx="5340928" cy="22904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290498"/>
                  <a:chOff x="4875791" y="946666"/>
                  <a:chExt cx="1252993" cy="1316530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228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56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1265D94-9E3C-4078-8A6A-3A1F79FBE2B8}"/>
              </a:ext>
            </a:extLst>
          </p:cNvPr>
          <p:cNvSpPr txBox="1"/>
          <p:nvPr/>
        </p:nvSpPr>
        <p:spPr>
          <a:xfrm>
            <a:off x="3357349" y="4009575"/>
            <a:ext cx="7094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VIẾT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382ABB-F099-D6E4-4F66-F302516070D3}"/>
              </a:ext>
            </a:extLst>
          </p:cNvPr>
          <p:cNvCxnSpPr/>
          <p:nvPr/>
        </p:nvCxnSpPr>
        <p:spPr>
          <a:xfrm>
            <a:off x="1596788" y="1132764"/>
            <a:ext cx="22791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279" y="199453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279" y="1992657"/>
            <a:ext cx="1113836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3765" y="899699"/>
            <a:ext cx="11440666" cy="5310033"/>
            <a:chOff x="1678146" y="1794125"/>
            <a:chExt cx="9446071" cy="50028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5002869"/>
              <a:chOff x="768927" y="1641595"/>
              <a:chExt cx="5340928" cy="322484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3224845"/>
                <a:chOff x="768927" y="1641595"/>
                <a:chExt cx="5340928" cy="3224845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3224845"/>
                  <a:chOff x="4875791" y="946666"/>
                  <a:chExt cx="1252993" cy="1853573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853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55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764002" y="3494524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6107E5-484F-4057-B384-5BF2A9E6012A}"/>
              </a:ext>
            </a:extLst>
          </p:cNvPr>
          <p:cNvSpPr txBox="1"/>
          <p:nvPr/>
        </p:nvSpPr>
        <p:spPr>
          <a:xfrm>
            <a:off x="659321" y="4420448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534" y="1941179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90" y="363571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940" y="382038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900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3690579" y="844258"/>
            <a:ext cx="481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47AAC-89FF-2DD3-91E2-1691E4FDD708}"/>
              </a:ext>
            </a:extLst>
          </p:cNvPr>
          <p:cNvSpPr txBox="1"/>
          <p:nvPr/>
        </p:nvSpPr>
        <p:spPr>
          <a:xfrm>
            <a:off x="3690579" y="363076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9803"/>
            <a:ext cx="118561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SAU: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204" y="1963840"/>
            <a:ext cx="51315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102023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</a:t>
            </a:r>
            <a:b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CƯỜI RỒI</a:t>
            </a:r>
            <a:endParaRPr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8551" y="1850003"/>
            <a:ext cx="9771796" cy="224807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TUẦN 25 – TIẾT 5  </a:t>
            </a:r>
          </a:p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2814" y="4060890"/>
            <a:ext cx="545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( 60)</a:t>
            </a: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534" y="1941179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90" y="363571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940" y="382038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900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4857" y="3251815"/>
            <a:ext cx="89947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321" y="370645"/>
            <a:ext cx="988529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3998794" y="4122037"/>
            <a:ext cx="616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B87C7-62C9-4DD7-B966-10460EA44793}"/>
              </a:ext>
            </a:extLst>
          </p:cNvPr>
          <p:cNvSpPr txBox="1"/>
          <p:nvPr/>
        </p:nvSpPr>
        <p:spPr>
          <a:xfrm>
            <a:off x="4653886" y="4804012"/>
            <a:ext cx="519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TIÊU CHÍ NHẬN XÉT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443816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24" y="5265500"/>
            <a:ext cx="1627837" cy="1472805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3039" y="5451949"/>
            <a:ext cx="970664" cy="1286356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007099" y="2826007"/>
            <a:ext cx="762822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479FF212-D8B8-424A-BBDE-B2368AFFE076}"/>
              </a:ext>
            </a:extLst>
          </p:cNvPr>
          <p:cNvSpPr/>
          <p:nvPr/>
        </p:nvSpPr>
        <p:spPr>
          <a:xfrm>
            <a:off x="1889378" y="3868715"/>
            <a:ext cx="762822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9D526BBE-E540-4EBB-B676-6E3E23389701}"/>
              </a:ext>
            </a:extLst>
          </p:cNvPr>
          <p:cNvSpPr/>
          <p:nvPr/>
        </p:nvSpPr>
        <p:spPr>
          <a:xfrm>
            <a:off x="1889377" y="4955822"/>
            <a:ext cx="7909715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96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187" y="314103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0" y="5633997"/>
            <a:ext cx="1057822" cy="126293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11134806" y="5429802"/>
            <a:ext cx="1057194" cy="142819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92322" y="2565210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B420D2BB-2EE0-4EA4-B3B0-22B834934BA7}"/>
              </a:ext>
            </a:extLst>
          </p:cNvPr>
          <p:cNvSpPr/>
          <p:nvPr/>
        </p:nvSpPr>
        <p:spPr>
          <a:xfrm>
            <a:off x="1692322" y="3627931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7186D0FD-1D22-4A8F-AAD0-53C804CE9F8F}"/>
              </a:ext>
            </a:extLst>
          </p:cNvPr>
          <p:cNvSpPr/>
          <p:nvPr/>
        </p:nvSpPr>
        <p:spPr>
          <a:xfrm>
            <a:off x="1787856" y="4917376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5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670</Words>
  <Application>Microsoft Office PowerPoint</Application>
  <PresentationFormat>Widescreen</PresentationFormat>
  <Paragraphs>60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Nguyen Kim Chi</cp:lastModifiedBy>
  <cp:revision>63</cp:revision>
  <dcterms:created xsi:type="dcterms:W3CDTF">2021-07-13T00:48:11Z</dcterms:created>
  <dcterms:modified xsi:type="dcterms:W3CDTF">2023-03-05T07:18:01Z</dcterms:modified>
</cp:coreProperties>
</file>