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7" r:id="rId2"/>
    <p:sldMasterId id="2147483688" r:id="rId3"/>
    <p:sldMasterId id="2147483700" r:id="rId4"/>
  </p:sldMasterIdLst>
  <p:notesMasterIdLst>
    <p:notesMasterId r:id="rId20"/>
  </p:notesMasterIdLst>
  <p:sldIdLst>
    <p:sldId id="267" r:id="rId5"/>
    <p:sldId id="277" r:id="rId6"/>
    <p:sldId id="2007577119" r:id="rId7"/>
    <p:sldId id="377" r:id="rId8"/>
    <p:sldId id="2007577120" r:id="rId9"/>
    <p:sldId id="2007577116" r:id="rId10"/>
    <p:sldId id="386" r:id="rId11"/>
    <p:sldId id="2007577121" r:id="rId12"/>
    <p:sldId id="382" r:id="rId13"/>
    <p:sldId id="2007577118" r:id="rId14"/>
    <p:sldId id="381" r:id="rId15"/>
    <p:sldId id="2007577125" r:id="rId16"/>
    <p:sldId id="2007577126" r:id="rId17"/>
    <p:sldId id="2007577117" r:id="rId18"/>
    <p:sldId id="27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DC9891-7DAA-40CC-B909-AE27ED449E85}" type="datetimeFigureOut">
              <a:rPr lang="en-US" smtClean="0"/>
              <a:t>26/2/2023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E5F395-9ECC-4405-8B4F-EFB9B92F49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44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D71773-5A0B-472D-BACC-ADA20FE383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3051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D71773-5A0B-472D-BACC-ADA20FE383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10350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幻灯片图像占位符 26625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123" name="文本占位符 26626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 eaLnBrk="1" hangingPunct="1"/>
            <a:endParaRPr dirty="0"/>
          </a:p>
        </p:txBody>
      </p:sp>
      <p:sp>
        <p:nvSpPr>
          <p:cNvPr id="5124" name="灯片编号占位符 1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12794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幻灯片图像占位符 26625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123" name="文本占位符 26626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 eaLnBrk="1" hangingPunct="1"/>
            <a:endParaRPr dirty="0"/>
          </a:p>
        </p:txBody>
      </p:sp>
      <p:sp>
        <p:nvSpPr>
          <p:cNvPr id="5124" name="灯片编号占位符 1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90512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D71773-5A0B-472D-BACC-ADA20FE383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29745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幻灯片图像占位符 26625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123" name="文本占位符 26626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 eaLnBrk="1" hangingPunct="1"/>
            <a:endParaRPr dirty="0"/>
          </a:p>
        </p:txBody>
      </p:sp>
      <p:sp>
        <p:nvSpPr>
          <p:cNvPr id="5124" name="灯片编号占位符 1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9765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D71773-5A0B-472D-BACC-ADA20FE383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6389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2023/2/26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3487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517C0B-618B-4B07-8FEE-212F45DF6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76156C6-4F3E-4B26-BEF6-C658183E3C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90B155B-888E-4B42-8139-225B7CE49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2023/2/26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848B8B-A45D-48D2-B95C-C23402348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E2847D2-37FF-491E-86F7-2A77B2A5E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7825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1B51B0E-C5ED-4931-852F-A8DA7E1DB9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65174B4-31E8-4BEF-8942-FD3548C70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B8F4D3-431E-44CF-A028-C91E2137E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2023/2/26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5D0F09A-E73B-492B-B10B-3218D86A8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BE3E4A-3F9F-4FA6-A0A2-122D22E57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83840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7972357" y="6502400"/>
            <a:ext cx="285344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dirty="0"/>
              <a:t>De</a:t>
            </a:r>
          </a:p>
        </p:txBody>
      </p:sp>
    </p:spTree>
    <p:extLst>
      <p:ext uri="{BB962C8B-B14F-4D97-AF65-F5344CB8AC3E}">
        <p14:creationId xmlns:p14="http://schemas.microsoft.com/office/powerpoint/2010/main" val="17242014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7972357" y="6502400"/>
            <a:ext cx="285344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7042301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12074860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98935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40544584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018943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14384252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77404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1A1C3F-F90A-43A4-9ECD-F00719B56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C48D4E4-35F0-4517-A710-16EC96626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D82627A-5DA8-42DB-A0E5-883D1EDEE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2023/2/26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709759C-075D-43BD-B60D-906336D33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E769EA7-A4C8-47A7-9F4D-3E4EF4FEB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7713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40737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7972357" y="6502400"/>
            <a:ext cx="285344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4798891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2023/2/26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74275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2023/2/26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74359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2023/2/26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87664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2023/2/26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07293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2023/2/26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55035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2023/2/26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96867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2023/2/26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65339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2023/2/26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1674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030536-6B8C-499F-B691-282A56B22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92699D7-1ACB-40EF-8948-18C67F14D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09C0F2B-275E-4EFF-8736-59FDF6520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2023/2/26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6CBD68-7556-4277-A9CC-0E3698CDD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7552142-513F-4E0A-A832-EC32ABA8C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58940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2023/2/26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22644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2023/2/26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12866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2023/2/26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57924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Content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280336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/>
              <a:t>Content</a:t>
            </a:r>
            <a:endParaRPr lang="zh-CN" altLang="en-US"/>
          </a:p>
          <a:p>
            <a:pPr lvl="1"/>
            <a:r>
              <a:rPr lang="en-US" altLang="zh-CN"/>
              <a:t>Branch 1</a:t>
            </a:r>
            <a:endParaRPr lang="zh-CN" altLang="en-US"/>
          </a:p>
          <a:p>
            <a:pPr lvl="2"/>
            <a:r>
              <a:rPr lang="en-US" altLang="zh-CN"/>
              <a:t>Branch 2</a:t>
            </a:r>
            <a:endParaRPr lang="zh-CN" altLang="en-US"/>
          </a:p>
          <a:p>
            <a:pPr lvl="3"/>
            <a:r>
              <a:rPr lang="en-US" altLang="zh-CN"/>
              <a:t>Branch 3</a:t>
            </a:r>
            <a:endParaRPr lang="zh-CN" altLang="en-US"/>
          </a:p>
          <a:p>
            <a:pPr lvl="4"/>
            <a:r>
              <a:rPr lang="en-US" altLang="zh-CN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714454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Body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904846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2023/2/26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022140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2023/2/26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447985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2023/2/26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55013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2023/2/26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8680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DA5A0C-41EF-4EF1-B9B9-E309AF824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898F9A6-7009-487C-9335-9B2655AF34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42523A4-6D85-4E26-BAD9-B5DED0F0D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F1B68CC-03DA-4133-9A62-45795BDC5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2023/2/26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7433D43-A8D0-4374-ACF8-E247BE39B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B94F08B-6269-48AE-88E7-BDBB0876F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416260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2023/2/26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980479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2023/2/26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764316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159277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9710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44134E-0BE5-46C0-929C-F9D4A023F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12113C5-ADEA-4974-BB14-86DAC381E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9390FF6-61F4-44DF-9C58-15C7C9EAC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084E920-1203-43C5-9836-AEA9552633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1FAE36B-07A4-4C4E-9A5F-B58F269982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C6239AA-BEC2-47D5-B295-1C438B9D2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2023/2/26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D37E89F-FD72-4884-A2DC-4121C65FD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4094C68-E649-4A58-B70D-88A203523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5318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5F94A4-B8D7-43C1-80C9-73E124F4F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684A534-7F72-44DB-AAA0-39763DA8C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2023/2/26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D8F81B8-2C1B-46DA-9FC4-FA4EA6C31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4DEF5E0-2338-4BAC-8681-B56466F2D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0935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2023/2/26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4991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8A05EE-C361-48B2-881C-5FEDBCF95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66B7BA2-C07B-486A-AEBA-E8A379FAE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609B8D7-C342-4349-A52B-0F630C4968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21A0A05-2E78-4B68-9275-72A698131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2023/2/26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8D064B-850C-449A-B16D-36BA1C5A1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3919E08-2488-46A8-8B39-E8E3B1A72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7296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19821D-3169-462D-BDC5-707DAA373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25970DE-180B-463A-842D-4B948B1E48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7048C78-1503-4FD7-8859-990F963DF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84969D1-8A89-4051-A7A3-053E791C4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2023/2/26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2B7B8CF-C72E-438F-A999-E8DA54826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F73A437-B948-459B-B14D-44D796DEE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9806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C74BBE8-1815-4000-8008-945E8B561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3E314DF-819C-4FF1-9C2E-69194E155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CA1525E-7C66-46A7-89CD-0A0836A4BF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BAB08-D03A-4FEF-8092-001CB785BBAB}" type="datetimeFigureOut">
              <a:rPr lang="zh-CN" altLang="en-US" smtClean="0"/>
              <a:t>2023/2/26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3269161-46AB-416B-9C71-590B71BBF5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347D277-5155-4804-A42E-790F5C4F80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073A36-0649-49C9-ACA8-C0C4E07B16C0}"/>
              </a:ext>
            </a:extLst>
          </p:cNvPr>
          <p:cNvSpPr txBox="1"/>
          <p:nvPr userDrawn="1"/>
        </p:nvSpPr>
        <p:spPr>
          <a:xfrm>
            <a:off x="10390243" y="18886"/>
            <a:ext cx="17343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6940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8" y="719333"/>
            <a:ext cx="10290000" cy="6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1034" y="1583467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10328697" y="6601456"/>
            <a:ext cx="1734350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dirty="0"/>
              <a:t>Design by: </a:t>
            </a:r>
            <a:r>
              <a:rPr lang="en-US" sz="1067" dirty="0" err="1"/>
              <a:t>Hương</a:t>
            </a:r>
            <a:r>
              <a:rPr lang="en-US" sz="1067" dirty="0"/>
              <a:t> </a:t>
            </a:r>
            <a:r>
              <a:rPr lang="en-US" sz="1067" dirty="0" err="1"/>
              <a:t>Thảo</a:t>
            </a:r>
            <a:endParaRPr lang="en-US" sz="1067" dirty="0"/>
          </a:p>
        </p:txBody>
      </p:sp>
    </p:spTree>
    <p:extLst>
      <p:ext uri="{BB962C8B-B14F-4D97-AF65-F5344CB8AC3E}">
        <p14:creationId xmlns:p14="http://schemas.microsoft.com/office/powerpoint/2010/main" val="142102309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7FB242-887E-4FBD-BBF2-BE5F9D1D0288}" type="datetimeFigureOut">
              <a:rPr lang="zh-CN" altLang="en-US" smtClean="0"/>
              <a:t>2023/2/26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203592" y="-9048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en-US" altLang="zh-CN" dirty="0"/>
              <a:t>Design by: </a:t>
            </a:r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78509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/>
              <a:t>2023/2/26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C61CC486-9AA6-4977-8BA6-1A9C44700B96}"/>
              </a:ext>
            </a:extLst>
          </p:cNvPr>
          <p:cNvSpPr txBox="1"/>
          <p:nvPr userDrawn="1"/>
        </p:nvSpPr>
        <p:spPr>
          <a:xfrm>
            <a:off x="8906608" y="6596390"/>
            <a:ext cx="4097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1798287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ShFleYTBqlI?feature=oembed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34.xml"/><Relationship Id="rId1" Type="http://schemas.openxmlformats.org/officeDocument/2006/relationships/video" Target="https://www.youtube.com/embed/OcZaMt3RWjE?feature=oembe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r="34400" b="5897"/>
          <a:stretch/>
        </p:blipFill>
        <p:spPr>
          <a:xfrm>
            <a:off x="228444" y="0"/>
            <a:ext cx="11071901" cy="64536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0567" y="1375520"/>
            <a:ext cx="9941384" cy="295465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            </a:t>
            </a:r>
            <a:r>
              <a:rPr kumimoji="0" lang="en-US" altLang="zh-CN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Luyện</a:t>
            </a:r>
            <a:r>
              <a:rPr kumimoji="0" lang="en-US" altLang="zh-CN" sz="6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tập</a:t>
            </a:r>
            <a:r>
              <a:rPr kumimoji="0" lang="en-US" altLang="zh-CN" sz="6600" b="1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6000" b="1" dirty="0">
                <a:solidFill>
                  <a:srgbClr val="9BBB59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  V</a:t>
            </a:r>
            <a:r>
              <a:rPr kumimoji="0" lang="en-US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iết</a:t>
            </a: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đoạn</a:t>
            </a: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văn</a:t>
            </a:r>
            <a:r>
              <a:rPr kumimoji="0" lang="en-US" altLang="zh-CN" sz="6000" b="1" i="0" u="none" strike="noStrike" kern="1200" cap="none" spc="0" normalizeH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6000" b="1" i="0" u="none" strike="noStrike" kern="1200" cap="none" spc="0" normalizeH="0" noProof="0" dirty="0" err="1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kể</a:t>
            </a:r>
            <a:r>
              <a:rPr kumimoji="0" lang="en-US" altLang="zh-CN" sz="6000" b="1" i="0" u="none" strike="noStrike" kern="1200" cap="none" spc="0" normalizeH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6000" b="1" i="0" u="none" strike="noStrike" kern="1200" cap="none" spc="0" normalizeH="0" noProof="0" dirty="0" err="1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kumimoji="0" lang="en-US" altLang="zh-CN" sz="6000" b="1" i="0" u="none" strike="noStrike" kern="1200" cap="none" spc="0" normalizeH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</a:t>
            </a:r>
            <a:r>
              <a:rPr kumimoji="0" lang="en-US" altLang="zh-CN" sz="6000" b="1" i="0" u="none" strike="noStrike" kern="1200" cap="none" spc="0" normalizeH="0" noProof="0" dirty="0" err="1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hoạt</a:t>
            </a:r>
            <a:r>
              <a:rPr kumimoji="0" lang="en-US" altLang="zh-CN" sz="6000" b="1" i="0" u="none" strike="noStrike" kern="1200" cap="none" spc="0" normalizeH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6000" b="1" i="0" u="none" strike="noStrike" kern="1200" cap="none" spc="0" normalizeH="0" noProof="0" dirty="0" err="1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kumimoji="0" lang="en-US" altLang="zh-CN" sz="6000" b="1" i="0" u="none" strike="noStrike" kern="1200" cap="none" spc="0" normalizeH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6000" b="1" i="0" u="none" strike="noStrike" kern="1200" cap="none" spc="0" normalizeH="0" noProof="0" dirty="0" err="1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altLang="zh-CN" sz="6000" b="1" i="0" u="none" strike="noStrike" kern="1200" cap="none" spc="0" normalizeH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kumimoji="0" lang="en-US" altLang="zh-CN" sz="6000" b="1" i="0" u="none" strike="noStrike" kern="1200" cap="none" spc="0" normalizeH="0" noProof="0" dirty="0" err="1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kumimoji="0" lang="en-US" altLang="zh-CN" sz="6000" b="1" i="0" u="none" strike="noStrike" kern="1200" cap="none" spc="0" normalizeH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(53)</a:t>
            </a:r>
            <a:endParaRPr kumimoji="0" lang="en-US" altLang="zh-CN" sz="6000" b="1" i="0" u="none" strike="noStrike" kern="1200" cap="none" spc="0" normalizeH="0" baseline="0" noProof="0" dirty="0">
              <a:ln>
                <a:noFill/>
              </a:ln>
              <a:solidFill>
                <a:srgbClr val="9BBB59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67" t="52385" r="7734" b="5896"/>
          <a:stretch/>
        </p:blipFill>
        <p:spPr>
          <a:xfrm>
            <a:off x="7642286" y="4701453"/>
            <a:ext cx="4310365" cy="1861245"/>
          </a:xfrm>
          <a:prstGeom prst="rect">
            <a:avLst/>
          </a:prstGeom>
        </p:spPr>
      </p:pic>
      <p:pic>
        <p:nvPicPr>
          <p:cNvPr id="7" name="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33" t="41480" r="29200" b="9927"/>
          <a:stretch/>
        </p:blipFill>
        <p:spPr>
          <a:xfrm>
            <a:off x="8510346" y="4346908"/>
            <a:ext cx="1657718" cy="2072148"/>
          </a:xfrm>
          <a:prstGeom prst="rect">
            <a:avLst/>
          </a:prstGeom>
        </p:spPr>
      </p:pic>
      <p:pic>
        <p:nvPicPr>
          <p:cNvPr id="8" name="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00" t="40532" r="10666" b="10638"/>
          <a:stretch/>
        </p:blipFill>
        <p:spPr>
          <a:xfrm>
            <a:off x="9923556" y="4404986"/>
            <a:ext cx="1376790" cy="1955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39789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descr="Cún con đáng yêu, cún con ơi - Nhạc thiếu nhi vui nhộn sôi động">
            <a:hlinkClick r:id="" action="ppaction://media"/>
            <a:extLst>
              <a:ext uri="{FF2B5EF4-FFF2-40B4-BE49-F238E27FC236}">
                <a16:creationId xmlns:a16="http://schemas.microsoft.com/office/drawing/2014/main" id="{58416E91-8EBA-9241-9227-BAA80CDA2BC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380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188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481A45A-BB2E-4820-8251-88BCB79E06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50630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7550B12-C30E-D04A-BAFA-950C07818262}"/>
              </a:ext>
            </a:extLst>
          </p:cNvPr>
          <p:cNvSpPr txBox="1"/>
          <p:nvPr/>
        </p:nvSpPr>
        <p:spPr>
          <a:xfrm>
            <a:off x="339969" y="784187"/>
            <a:ext cx="11512061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Arial-Rounded" panose="020B0500000000000000" pitchFamily="34" charset="0"/>
                <a:cs typeface="Arial-Rounded" panose="020B0500000000000000" pitchFamily="34" charset="0"/>
              </a:rPr>
              <a:t>      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 chó Mi </a:t>
            </a:r>
            <a:r>
              <a:rPr lang="en-US" sz="2800" b="1" dirty="0" err="1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lu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 của em rất đẹp. Chú khoác trên mình bộ lông </a:t>
            </a:r>
            <a:r>
              <a:rPr lang="en-US" sz="2800" b="1" dirty="0" err="1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trắng</a:t>
            </a:r>
            <a:r>
              <a:rPr lang="en-US" sz="28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lang="en-US" sz="28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bông</a:t>
            </a:r>
            <a:r>
              <a:rPr lang="vi-VN" sz="28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Mỗi</a:t>
            </a:r>
            <a:r>
              <a:rPr lang="en-US" sz="28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28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</a:t>
            </a:r>
            <a:r>
              <a:rPr lang="en-US" sz="28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sz="28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chạy</a:t>
            </a:r>
            <a:r>
              <a:rPr lang="en-US" sz="28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ra</a:t>
            </a:r>
            <a:r>
              <a:rPr lang="en-US" sz="28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cổng</a:t>
            </a:r>
            <a:r>
              <a:rPr lang="en-US" sz="28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đón</a:t>
            </a:r>
            <a:r>
              <a:rPr lang="en-US" sz="28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Hai con mắt thì đen láy, to tròn như hai hột nhãn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toát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vẻ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mừng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rỡ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. Bốn chân chú ngắn cũn cỡn, chạy cứ lăng xăng.  </a:t>
            </a:r>
            <a:r>
              <a:rPr lang="en-US" sz="28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C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ái đuôi của chú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vẫy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rối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rít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chào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đón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Mi </a:t>
            </a:r>
            <a:r>
              <a:rPr lang="en-US" sz="2800" b="1" dirty="0" err="1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lu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 đẹp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đáng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 thế, không thương làm sao được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!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3801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481A45A-BB2E-4820-8251-88BCB79E06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50630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7550B12-C30E-D04A-BAFA-950C07818262}"/>
              </a:ext>
            </a:extLst>
          </p:cNvPr>
          <p:cNvSpPr txBox="1"/>
          <p:nvPr/>
        </p:nvSpPr>
        <p:spPr>
          <a:xfrm>
            <a:off x="339969" y="784187"/>
            <a:ext cx="11512061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 </a:t>
            </a:r>
            <a:r>
              <a:rPr lang="en-US" sz="2800" b="1" dirty="0" err="1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mèo</a:t>
            </a:r>
            <a:r>
              <a:rPr lang="en-US" sz="28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28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bác</a:t>
            </a:r>
            <a:r>
              <a:rPr lang="en-US" sz="28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sz="28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bắt</a:t>
            </a:r>
            <a:r>
              <a:rPr lang="en-US" sz="28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 chuột </a:t>
            </a:r>
            <a:r>
              <a:rPr lang="en-US" sz="2800" b="1" dirty="0" err="1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rất</a:t>
            </a:r>
            <a:r>
              <a:rPr lang="en-US" sz="28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giỏi</a:t>
            </a:r>
            <a:r>
              <a:rPr lang="en-US" sz="28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lần</a:t>
            </a:r>
            <a:r>
              <a:rPr lang="en-US" sz="28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 sang </a:t>
            </a:r>
            <a:r>
              <a:rPr lang="en-US" sz="2800" b="1" dirty="0" err="1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chơi</a:t>
            </a:r>
            <a:r>
              <a:rPr lang="en-US" sz="28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28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bác</a:t>
            </a:r>
            <a:r>
              <a:rPr lang="en-US" sz="28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sz="28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lang="en-US" sz="28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28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cảnh</a:t>
            </a:r>
            <a:r>
              <a:rPr lang="en-US" sz="28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</a:t>
            </a:r>
            <a:r>
              <a:rPr lang="en-US" sz="28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đuổi</a:t>
            </a:r>
            <a:r>
              <a:rPr lang="en-US" sz="28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bắt</a:t>
            </a:r>
            <a:r>
              <a:rPr lang="en-US" sz="28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chuột. </a:t>
            </a:r>
            <a:r>
              <a:rPr lang="en-US" sz="2800" b="1" dirty="0" err="1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Mới</a:t>
            </a:r>
            <a:r>
              <a:rPr lang="en-US" sz="28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sz="28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</a:t>
            </a:r>
            <a:r>
              <a:rPr lang="en-US" sz="28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28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lang="en-US" sz="28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lang="en-US" sz="28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</a:t>
            </a:r>
            <a:r>
              <a:rPr lang="en-US" sz="28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mèo</a:t>
            </a:r>
            <a:r>
              <a:rPr lang="en-US" sz="28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nhanh</a:t>
            </a:r>
            <a:r>
              <a:rPr lang="en-US" sz="28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chóng</a:t>
            </a:r>
            <a:r>
              <a:rPr lang="en-US" sz="28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phát</a:t>
            </a:r>
            <a:r>
              <a:rPr lang="en-US" sz="28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chuột . </a:t>
            </a:r>
            <a:r>
              <a:rPr lang="en-US" sz="2800" b="1" dirty="0" err="1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</a:t>
            </a:r>
            <a:r>
              <a:rPr lang="en-US" sz="28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lập</a:t>
            </a:r>
            <a:r>
              <a:rPr lang="en-US" sz="28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tức</a:t>
            </a:r>
            <a:r>
              <a:rPr lang="en-US" sz="28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đuổi</a:t>
            </a:r>
            <a:r>
              <a:rPr lang="en-US" sz="28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theo.</a:t>
            </a:r>
            <a:r>
              <a:rPr lang="en-US" sz="28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Chẳng</a:t>
            </a:r>
            <a:r>
              <a:rPr lang="en-US" sz="28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mấy</a:t>
            </a:r>
            <a:r>
              <a:rPr lang="en-US" sz="28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chốc</a:t>
            </a:r>
            <a:r>
              <a:rPr lang="en-US" sz="28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</a:t>
            </a:r>
            <a:r>
              <a:rPr lang="en-US" sz="28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lang="en-US" sz="28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tóm</a:t>
            </a:r>
            <a:r>
              <a:rPr lang="en-US" sz="28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gọn</a:t>
            </a:r>
            <a:r>
              <a:rPr lang="en-US" sz="28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 chuột </a:t>
            </a:r>
            <a:r>
              <a:rPr lang="en-US" sz="2800" b="1" dirty="0" err="1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vần</a:t>
            </a:r>
            <a:r>
              <a:rPr lang="en-US" sz="28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28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vần</a:t>
            </a:r>
            <a:r>
              <a:rPr lang="en-US" sz="28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sz="28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nó</a:t>
            </a:r>
            <a:r>
              <a:rPr lang="en-US" sz="28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chạy</a:t>
            </a:r>
            <a:r>
              <a:rPr lang="en-US" sz="28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nữa</a:t>
            </a:r>
            <a:r>
              <a:rPr lang="en-US" sz="28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</a:t>
            </a:r>
            <a:r>
              <a:rPr lang="en-US" sz="28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sz="28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dũng</a:t>
            </a:r>
            <a:r>
              <a:rPr lang="en-US" sz="28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sĩ</a:t>
            </a:r>
            <a:r>
              <a:rPr lang="en-US" sz="28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diệt</a:t>
            </a:r>
            <a:r>
              <a:rPr lang="en-US" sz="28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 chuột .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3030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67" t="52385" r="7734" b="5896"/>
          <a:stretch/>
        </p:blipFill>
        <p:spPr>
          <a:xfrm>
            <a:off x="6672064" y="5063319"/>
            <a:ext cx="5315712" cy="1560454"/>
          </a:xfrm>
          <a:prstGeom prst="rect">
            <a:avLst/>
          </a:prstGeom>
        </p:spPr>
      </p:pic>
      <p:pic>
        <p:nvPicPr>
          <p:cNvPr id="7" name="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33" t="41480" r="29200" b="9927"/>
          <a:stretch/>
        </p:blipFill>
        <p:spPr>
          <a:xfrm>
            <a:off x="7084847" y="4217158"/>
            <a:ext cx="2665984" cy="2093690"/>
          </a:xfrm>
          <a:prstGeom prst="rect">
            <a:avLst/>
          </a:prstGeom>
        </p:spPr>
      </p:pic>
      <p:pic>
        <p:nvPicPr>
          <p:cNvPr id="8" name="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00" t="40532" r="10666" b="10638"/>
          <a:stretch/>
        </p:blipFill>
        <p:spPr>
          <a:xfrm>
            <a:off x="9282112" y="4217158"/>
            <a:ext cx="2357120" cy="210994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D422205-9F66-453C-981C-28C54F147C9A}"/>
              </a:ext>
            </a:extLst>
          </p:cNvPr>
          <p:cNvSpPr txBox="1"/>
          <p:nvPr/>
        </p:nvSpPr>
        <p:spPr>
          <a:xfrm>
            <a:off x="1323833" y="978076"/>
            <a:ext cx="9348716" cy="2803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   YÊU CẦU CẦN ĐẠT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22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1.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Biết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kể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lại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hoạt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động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con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vật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trong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đoạn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văn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22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r>
              <a: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iế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3 - 5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kể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lại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hoạt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động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một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con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vật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quan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sát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được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0317480"/>
      </p:ext>
    </p:extLst>
  </p:cSld>
  <p:clrMapOvr>
    <a:masterClrMapping/>
  </p:clrMapOvr>
  <p:transition spd="slow">
    <p:pul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9" name="图片 11268" descr="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1060" y="-131731"/>
            <a:ext cx="7228649" cy="60783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0" name="图片 11269" descr="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79224" y="4821097"/>
            <a:ext cx="4166396" cy="203690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71" name="文本框 11270"/>
          <p:cNvSpPr txBox="1"/>
          <p:nvPr/>
        </p:nvSpPr>
        <p:spPr>
          <a:xfrm>
            <a:off x="2286439" y="2827543"/>
            <a:ext cx="6142415" cy="1913655"/>
          </a:xfrm>
          <a:prstGeom prst="rect">
            <a:avLst/>
          </a:prstGeom>
          <a:noFill/>
          <a:ln w="9525">
            <a:noFill/>
          </a:ln>
        </p:spPr>
        <p:txBody>
          <a:bodyPr wrap="square" lIns="66349" tIns="33174" rIns="66349" bIns="33174">
            <a:spAutoFit/>
          </a:bodyPr>
          <a:lstStyle/>
          <a:p>
            <a:pPr lvl="0" algn="ctr">
              <a:defRPr/>
            </a:pP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chuẩn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bị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sách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báo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loài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nuôi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9824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11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11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11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1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79" t="20025" r="2299" b="24802"/>
          <a:stretch/>
        </p:blipFill>
        <p:spPr>
          <a:xfrm rot="20520875">
            <a:off x="1304477" y="673422"/>
            <a:ext cx="2439219" cy="2875935"/>
          </a:xfrm>
          <a:prstGeom prst="rect">
            <a:avLst/>
          </a:prstGeom>
        </p:spPr>
      </p:pic>
      <p:pic>
        <p:nvPicPr>
          <p:cNvPr id="7" name="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25" t="10830" r="28047" b="42989"/>
          <a:stretch/>
        </p:blipFill>
        <p:spPr>
          <a:xfrm rot="21395099">
            <a:off x="2126168" y="1925409"/>
            <a:ext cx="6528960" cy="3987959"/>
          </a:xfrm>
          <a:prstGeom prst="rect">
            <a:avLst/>
          </a:prstGeom>
        </p:spPr>
      </p:pic>
      <p:pic>
        <p:nvPicPr>
          <p:cNvPr id="4" name="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600" b="32444"/>
          <a:stretch/>
        </p:blipFill>
        <p:spPr>
          <a:xfrm rot="21079812">
            <a:off x="525706" y="2910832"/>
            <a:ext cx="11401209" cy="5833713"/>
          </a:xfrm>
          <a:prstGeom prst="rect">
            <a:avLst/>
          </a:prstGeom>
        </p:spPr>
      </p:pic>
      <p:pic>
        <p:nvPicPr>
          <p:cNvPr id="15" name="1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955"/>
          <a:stretch/>
        </p:blipFill>
        <p:spPr>
          <a:xfrm>
            <a:off x="0" y="3083035"/>
            <a:ext cx="12192000" cy="3774965"/>
          </a:xfrm>
          <a:prstGeom prst="rect">
            <a:avLst/>
          </a:prstGeom>
        </p:spPr>
      </p:pic>
      <p:pic>
        <p:nvPicPr>
          <p:cNvPr id="10" name="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03" t="6948" r="17586" b="9272"/>
          <a:stretch/>
        </p:blipFill>
        <p:spPr>
          <a:xfrm>
            <a:off x="1877849" y="476470"/>
            <a:ext cx="8170041" cy="5745655"/>
          </a:xfrm>
          <a:prstGeom prst="rect">
            <a:avLst/>
          </a:prstGeom>
        </p:spPr>
      </p:pic>
      <p:pic>
        <p:nvPicPr>
          <p:cNvPr id="12" name="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898640" y="3621003"/>
            <a:ext cx="41284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-400" normalizeH="0" baseline="0" noProof="0" dirty="0" err="1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Tạm</a:t>
            </a:r>
            <a:r>
              <a:rPr kumimoji="0" lang="en-US" altLang="zh-CN" sz="4800" b="1" i="0" u="none" strike="noStrike" kern="1200" cap="none" spc="-400" normalizeH="0" baseline="0" noProof="0" dirty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4800" b="1" i="0" u="none" strike="noStrike" kern="1200" cap="none" spc="-400" normalizeH="0" baseline="0" noProof="0" dirty="0" err="1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biệt</a:t>
            </a:r>
            <a:r>
              <a:rPr kumimoji="0" lang="en-US" altLang="zh-CN" sz="4800" b="1" i="0" u="none" strike="noStrike" kern="1200" cap="none" spc="-400" normalizeH="0" baseline="0" noProof="0" dirty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4800" b="1" i="0" u="none" strike="noStrike" kern="1200" cap="none" spc="-400" normalizeH="0" baseline="0" noProof="0" dirty="0" err="1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altLang="zh-CN" sz="4800" b="1" i="0" u="none" strike="noStrike" kern="1200" cap="none" spc="-400" normalizeH="0" baseline="0" noProof="0" dirty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con</a:t>
            </a:r>
            <a:endParaRPr kumimoji="0" lang="zh-CN" altLang="en-US" sz="4800" b="1" i="0" u="none" strike="noStrike" kern="1200" cap="none" spc="-400" normalizeH="0" baseline="0" noProof="0" dirty="0">
              <a:ln w="19050">
                <a:solidFill>
                  <a:srgbClr val="1F497D">
                    <a:tint val="1000"/>
                  </a:srgbClr>
                </a:solidFill>
                <a:prstDash val="solid"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方正粗圆_GBK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14" name="灯片编号占位符 5">
            <a:extLst>
              <a:ext uri="{FF2B5EF4-FFF2-40B4-BE49-F238E27FC236}">
                <a16:creationId xmlns:a16="http://schemas.microsoft.com/office/drawing/2014/main" id="{A75BAE7D-BB61-4F16-BA08-2F64D81CE439}"/>
              </a:ext>
            </a:extLst>
          </p:cNvPr>
          <p:cNvSpPr txBox="1">
            <a:spLocks/>
          </p:cNvSpPr>
          <p:nvPr/>
        </p:nvSpPr>
        <p:spPr>
          <a:xfrm>
            <a:off x="8972773" y="651603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Design by: Hương Thảo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06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481A45A-BB2E-4820-8251-88BCB79E06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48"/>
            <a:ext cx="12192000" cy="676870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335C7F1-7D73-42EF-972E-05DE2BB5909A}"/>
              </a:ext>
            </a:extLst>
          </p:cNvPr>
          <p:cNvSpPr txBox="1"/>
          <p:nvPr/>
        </p:nvSpPr>
        <p:spPr>
          <a:xfrm>
            <a:off x="-136401" y="987473"/>
            <a:ext cx="7813745" cy="55335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ctr" defTabSz="1172809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369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sáu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tháng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2023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6A14355-88C9-4328-B899-C6DA64E46706}"/>
              </a:ext>
            </a:extLst>
          </p:cNvPr>
          <p:cNvSpPr txBox="1"/>
          <p:nvPr/>
        </p:nvSpPr>
        <p:spPr>
          <a:xfrm>
            <a:off x="3770471" y="1646490"/>
            <a:ext cx="43685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1728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prstClr val="white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L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uyện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tập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A022A75-22EB-481E-8CA2-69B773B0AAD2}"/>
              </a:ext>
            </a:extLst>
          </p:cNvPr>
          <p:cNvSpPr txBox="1"/>
          <p:nvPr/>
        </p:nvSpPr>
        <p:spPr>
          <a:xfrm>
            <a:off x="1055057" y="2324329"/>
            <a:ext cx="9826677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đoạn</a:t>
            </a:r>
            <a:r>
              <a:rPr lang="en-US" sz="28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kể</a:t>
            </a:r>
            <a:r>
              <a:rPr lang="en-US" sz="28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hoạt</a:t>
            </a:r>
            <a:r>
              <a:rPr lang="en-US" sz="28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vậ</a:t>
            </a:r>
            <a:r>
              <a:rPr lang="en-US" sz="28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( 53)</a:t>
            </a:r>
            <a:endParaRPr lang="en-VN" sz="2800" dirty="0">
              <a:solidFill>
                <a:schemeClr val="bg1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4958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67" t="52385" r="7734" b="5896"/>
          <a:stretch/>
        </p:blipFill>
        <p:spPr>
          <a:xfrm>
            <a:off x="6672064" y="5063319"/>
            <a:ext cx="5315712" cy="1560454"/>
          </a:xfrm>
          <a:prstGeom prst="rect">
            <a:avLst/>
          </a:prstGeom>
        </p:spPr>
      </p:pic>
      <p:pic>
        <p:nvPicPr>
          <p:cNvPr id="7" name="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33" t="41480" r="29200" b="9927"/>
          <a:stretch/>
        </p:blipFill>
        <p:spPr>
          <a:xfrm>
            <a:off x="7084847" y="4217158"/>
            <a:ext cx="2665984" cy="2093690"/>
          </a:xfrm>
          <a:prstGeom prst="rect">
            <a:avLst/>
          </a:prstGeom>
        </p:spPr>
      </p:pic>
      <p:pic>
        <p:nvPicPr>
          <p:cNvPr id="8" name="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00" t="40532" r="10666" b="10638"/>
          <a:stretch/>
        </p:blipFill>
        <p:spPr>
          <a:xfrm>
            <a:off x="9282112" y="4217158"/>
            <a:ext cx="2357120" cy="210994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D422205-9F66-453C-981C-28C54F147C9A}"/>
              </a:ext>
            </a:extLst>
          </p:cNvPr>
          <p:cNvSpPr txBox="1"/>
          <p:nvPr/>
        </p:nvSpPr>
        <p:spPr>
          <a:xfrm>
            <a:off x="1323833" y="978076"/>
            <a:ext cx="9348716" cy="2803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YÊU CẦU CẦN ĐẠT</a:t>
            </a:r>
          </a:p>
          <a:p>
            <a:endParaRPr lang="en-US" sz="3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2000"/>
              </a:lnSpc>
              <a:spcAft>
                <a:spcPts val="200"/>
              </a:spcAft>
            </a:pPr>
            <a:r>
              <a:rPr lang="en-US" sz="3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1.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Biết</a:t>
            </a:r>
            <a:r>
              <a:rPr lang="en-US" sz="3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kể</a:t>
            </a:r>
            <a:r>
              <a:rPr lang="en-US" sz="3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lại</a:t>
            </a:r>
            <a:r>
              <a:rPr lang="en-US" sz="3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hoạt</a:t>
            </a:r>
            <a:r>
              <a:rPr lang="en-US" sz="3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động</a:t>
            </a:r>
            <a:r>
              <a:rPr lang="en-US" sz="3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con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vật</a:t>
            </a:r>
            <a:r>
              <a:rPr lang="en-US" sz="3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3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3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đoạn</a:t>
            </a:r>
            <a:r>
              <a:rPr lang="en-US" sz="3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văn</a:t>
            </a:r>
            <a:endParaRPr lang="en-US" sz="3000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2000"/>
              </a:lnSpc>
              <a:spcAft>
                <a:spcPts val="200"/>
              </a:spcAft>
            </a:pP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r>
              <a:rPr lang="vi-VN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iế</a:t>
            </a:r>
            <a:r>
              <a:rPr lang="en-US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en-US" sz="3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3 - 5 </a:t>
            </a:r>
            <a:r>
              <a:rPr lang="en-US" sz="3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kể</a:t>
            </a:r>
            <a:r>
              <a:rPr lang="en-US" sz="3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lại</a:t>
            </a:r>
            <a:r>
              <a:rPr lang="en-US" sz="3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hoạt</a:t>
            </a:r>
            <a:r>
              <a:rPr lang="en-US" sz="3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động</a:t>
            </a:r>
            <a:r>
              <a:rPr lang="en-US" sz="3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3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con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vật</a:t>
            </a:r>
            <a:r>
              <a:rPr lang="en-US" sz="3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quan</a:t>
            </a:r>
            <a:r>
              <a:rPr lang="en-US" sz="3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sát</a:t>
            </a:r>
            <a:r>
              <a:rPr lang="en-US" sz="3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được</a:t>
            </a:r>
            <a:endParaRPr lang="en-US" sz="3000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5788928"/>
      </p:ext>
    </p:extLst>
  </p:cSld>
  <p:clrMapOvr>
    <a:masterClrMapping/>
  </p:clrMapOvr>
  <p:transition spd="slow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62975" y="579011"/>
            <a:ext cx="89896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1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.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Đọc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đoạn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văn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sau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và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kể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lại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các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hoạt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động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của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nhà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gấu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vào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mùa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xuân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2800" kern="0" dirty="0" err="1">
                <a:solidFill>
                  <a:srgbClr val="FFAB40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mùa</a:t>
            </a:r>
            <a:r>
              <a:rPr lang="en-US" sz="2800" kern="0" dirty="0">
                <a:solidFill>
                  <a:srgbClr val="FFAB40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FAB40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thu</a:t>
            </a:r>
            <a:r>
              <a:rPr lang="en-US" sz="2800" kern="0" dirty="0">
                <a:solidFill>
                  <a:srgbClr val="FFAB40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và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BAE5E4">
                    <a:lumMod val="50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mùa</a:t>
            </a:r>
            <a:r>
              <a:rPr lang="en-US" sz="2800" kern="0" dirty="0">
                <a:solidFill>
                  <a:srgbClr val="BAE5E4">
                    <a:lumMod val="50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BAE5E4">
                    <a:lumMod val="50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đông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5483" y="1648206"/>
            <a:ext cx="11380035" cy="4536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Nhà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gấu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ở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trong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rừng</a:t>
            </a:r>
            <a:endParaRPr lang="en-US" sz="2800" b="1" kern="0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  <a:p>
            <a:pPr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   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Nhà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gấu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ở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trong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rừng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.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Mùa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xuân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cả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nhà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gấu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kéo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nhau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đi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bẻ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măng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và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uống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mật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ong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.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Mùa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thu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gấu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đi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nhặt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quả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hạt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dẻ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.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Gấu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bố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gấu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mẹ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gấu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con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cùng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béo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rung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rinh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bước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đi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lặc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lè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lặc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lè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.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Béo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đến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nỗi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khi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mùa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đông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tới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suốt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ba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tháng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rét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cả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nhà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gấu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đứng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tránh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gió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trong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gốc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cây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không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cần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đi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kiếm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ăn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chỉ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mút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hai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bàn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chân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mỡ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cũng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đủ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no.</a:t>
            </a:r>
          </a:p>
          <a:p>
            <a:pPr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8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                                                                                (</a:t>
            </a:r>
            <a:r>
              <a:rPr lang="en-US" sz="28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Tô</a:t>
            </a:r>
            <a:r>
              <a:rPr lang="en-US" sz="28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Hoài</a:t>
            </a:r>
            <a:r>
              <a:rPr lang="en-US" sz="28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)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D455771-FAD7-BCA6-D084-38D834A689F7}"/>
              </a:ext>
            </a:extLst>
          </p:cNvPr>
          <p:cNvCxnSpPr/>
          <p:nvPr/>
        </p:nvCxnSpPr>
        <p:spPr>
          <a:xfrm>
            <a:off x="1665027" y="1064525"/>
            <a:ext cx="240200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693DB56-C2A7-7B08-3C07-289536A49ED0}"/>
              </a:ext>
            </a:extLst>
          </p:cNvPr>
          <p:cNvCxnSpPr>
            <a:cxnSpLocks/>
          </p:cNvCxnSpPr>
          <p:nvPr/>
        </p:nvCxnSpPr>
        <p:spPr>
          <a:xfrm>
            <a:off x="4765343" y="1064525"/>
            <a:ext cx="44196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0B8E190-A26A-3893-CAFC-239ECF062D0D}"/>
              </a:ext>
            </a:extLst>
          </p:cNvPr>
          <p:cNvCxnSpPr>
            <a:cxnSpLocks/>
          </p:cNvCxnSpPr>
          <p:nvPr/>
        </p:nvCxnSpPr>
        <p:spPr>
          <a:xfrm>
            <a:off x="1298812" y="1533118"/>
            <a:ext cx="454243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6522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62975" y="579011"/>
            <a:ext cx="89896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1</a:t>
            </a: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. </a:t>
            </a:r>
            <a:r>
              <a:rPr lang="en-US" sz="2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Đọc</a:t>
            </a: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đoạn</a:t>
            </a: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văn</a:t>
            </a: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sau</a:t>
            </a: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và</a:t>
            </a: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kể</a:t>
            </a: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lại</a:t>
            </a: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các</a:t>
            </a: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hoạt</a:t>
            </a: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động</a:t>
            </a: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của</a:t>
            </a: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nhà</a:t>
            </a: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gấu</a:t>
            </a: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vào</a:t>
            </a: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kern="0" dirty="0" err="1">
                <a:solidFill>
                  <a:srgbClr val="FC7D77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mùa</a:t>
            </a:r>
            <a:r>
              <a:rPr lang="en-US" sz="2000" kern="0" dirty="0">
                <a:solidFill>
                  <a:srgbClr val="FC7D77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kern="0" dirty="0" err="1">
                <a:solidFill>
                  <a:srgbClr val="FC7D77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xuân</a:t>
            </a: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2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mùa</a:t>
            </a:r>
            <a:r>
              <a:rPr lang="en-US" sz="2000" kern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thu</a:t>
            </a:r>
            <a:r>
              <a:rPr lang="en-US" sz="2000" kern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và</a:t>
            </a:r>
            <a:r>
              <a:rPr lang="en-US" sz="2000" kern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mùa</a:t>
            </a:r>
            <a:r>
              <a:rPr lang="en-US" sz="2000" kern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đông</a:t>
            </a:r>
            <a:r>
              <a:rPr lang="en-US" sz="2000" kern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5483" y="1648206"/>
            <a:ext cx="11380035" cy="2343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0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Nhà</a:t>
            </a:r>
            <a:r>
              <a:rPr lang="en-US" sz="20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gấu</a:t>
            </a:r>
            <a:r>
              <a:rPr lang="en-US" sz="20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ở </a:t>
            </a:r>
            <a:r>
              <a:rPr lang="en-US" sz="20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trong</a:t>
            </a:r>
            <a:r>
              <a:rPr lang="en-US" sz="20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rừng</a:t>
            </a:r>
            <a:endParaRPr lang="en-US" sz="2000" b="1" kern="0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  <a:p>
            <a:pPr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    </a:t>
            </a:r>
            <a:r>
              <a:rPr lang="en-US" sz="2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Nhà</a:t>
            </a: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gấu</a:t>
            </a: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ở </a:t>
            </a:r>
            <a:r>
              <a:rPr lang="en-US" sz="2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trong</a:t>
            </a: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rừng</a:t>
            </a: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. </a:t>
            </a:r>
            <a:r>
              <a:rPr lang="en-US" sz="2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Mùa</a:t>
            </a: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xuân</a:t>
            </a: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2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cả</a:t>
            </a: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nhà</a:t>
            </a: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gấu</a:t>
            </a: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kéo</a:t>
            </a: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nhau</a:t>
            </a: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đi</a:t>
            </a: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bẻ</a:t>
            </a: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măng</a:t>
            </a: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và</a:t>
            </a: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uống</a:t>
            </a: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mật</a:t>
            </a: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ong</a:t>
            </a: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. </a:t>
            </a:r>
            <a:r>
              <a:rPr lang="en-US" sz="2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Mùa</a:t>
            </a: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thu</a:t>
            </a: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2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gấu</a:t>
            </a: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đi</a:t>
            </a: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nhặt</a:t>
            </a: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quả</a:t>
            </a: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hạt</a:t>
            </a: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dẻ</a:t>
            </a: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. </a:t>
            </a:r>
            <a:r>
              <a:rPr lang="en-US" sz="2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Gấu</a:t>
            </a: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bố</a:t>
            </a: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2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gấu</a:t>
            </a: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mẹ</a:t>
            </a: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2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gấu</a:t>
            </a: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con </a:t>
            </a:r>
            <a:r>
              <a:rPr lang="en-US" sz="2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cùng</a:t>
            </a: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béo</a:t>
            </a: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rung </a:t>
            </a:r>
            <a:r>
              <a:rPr lang="en-US" sz="2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rinh</a:t>
            </a: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2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bước</a:t>
            </a: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đi</a:t>
            </a: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lặc</a:t>
            </a: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lè</a:t>
            </a: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2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lặc</a:t>
            </a: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lè</a:t>
            </a: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. </a:t>
            </a:r>
            <a:r>
              <a:rPr lang="en-US" sz="2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Béo</a:t>
            </a: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đến</a:t>
            </a: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nỗi</a:t>
            </a: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khi</a:t>
            </a: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mùa</a:t>
            </a: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đông</a:t>
            </a: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tới</a:t>
            </a: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2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suốt</a:t>
            </a: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ba</a:t>
            </a: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tháng</a:t>
            </a: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rét</a:t>
            </a: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2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cả</a:t>
            </a: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nhà</a:t>
            </a: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gấu</a:t>
            </a: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đứng</a:t>
            </a: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tránh</a:t>
            </a: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gió</a:t>
            </a: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trong</a:t>
            </a: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gốc</a:t>
            </a: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cây</a:t>
            </a: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2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không</a:t>
            </a: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cần</a:t>
            </a: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đi</a:t>
            </a: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kiếm</a:t>
            </a: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ăn</a:t>
            </a: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2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chỉ</a:t>
            </a: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mút</a:t>
            </a: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hai</a:t>
            </a: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bàn</a:t>
            </a: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chân</a:t>
            </a: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mỡ</a:t>
            </a: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cũng</a:t>
            </a: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đủ</a:t>
            </a: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no.</a:t>
            </a:r>
            <a:r>
              <a:rPr lang="en-US" sz="20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                                                                                </a:t>
            </a:r>
          </a:p>
        </p:txBody>
      </p:sp>
      <p:cxnSp>
        <p:nvCxnSpPr>
          <p:cNvPr id="14" name="Straight Connector 13"/>
          <p:cNvCxnSpPr>
            <a:cxnSpLocks/>
          </p:cNvCxnSpPr>
          <p:nvPr/>
        </p:nvCxnSpPr>
        <p:spPr>
          <a:xfrm>
            <a:off x="10555799" y="2569226"/>
            <a:ext cx="103115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cxnSpLocks/>
          </p:cNvCxnSpPr>
          <p:nvPr/>
        </p:nvCxnSpPr>
        <p:spPr>
          <a:xfrm>
            <a:off x="5518757" y="2587975"/>
            <a:ext cx="3761721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cxnSpLocks/>
          </p:cNvCxnSpPr>
          <p:nvPr/>
        </p:nvCxnSpPr>
        <p:spPr>
          <a:xfrm>
            <a:off x="3671248" y="3541403"/>
            <a:ext cx="2647663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1A8C6FF6-372D-40B9-BF93-6F8F1297C8DB}"/>
              </a:ext>
            </a:extLst>
          </p:cNvPr>
          <p:cNvSpPr txBox="1"/>
          <p:nvPr/>
        </p:nvSpPr>
        <p:spPr>
          <a:xfrm>
            <a:off x="1351127" y="4187737"/>
            <a:ext cx="97717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>
              <a:buAutoNum type="arabicPeriod"/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342900" indent="-342900">
              <a:buAutoNum type="arabicPeriod"/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342900" indent="-342900">
              <a:buAutoNum type="arabicPeriod"/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rét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1517DC6-E5D2-4518-8DE2-C8639D959D1B}"/>
              </a:ext>
            </a:extLst>
          </p:cNvPr>
          <p:cNvCxnSpPr>
            <a:cxnSpLocks/>
          </p:cNvCxnSpPr>
          <p:nvPr/>
        </p:nvCxnSpPr>
        <p:spPr>
          <a:xfrm>
            <a:off x="9016567" y="3507494"/>
            <a:ext cx="2365666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8B0ED18-7B5C-47EA-8F51-91DDBBCE76AB}"/>
              </a:ext>
            </a:extLst>
          </p:cNvPr>
          <p:cNvCxnSpPr>
            <a:cxnSpLocks/>
          </p:cNvCxnSpPr>
          <p:nvPr/>
        </p:nvCxnSpPr>
        <p:spPr>
          <a:xfrm>
            <a:off x="647400" y="3049172"/>
            <a:ext cx="103115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006335C-CB9A-4041-8EF7-5ADC075B1232}"/>
              </a:ext>
            </a:extLst>
          </p:cNvPr>
          <p:cNvCxnSpPr>
            <a:cxnSpLocks/>
          </p:cNvCxnSpPr>
          <p:nvPr/>
        </p:nvCxnSpPr>
        <p:spPr>
          <a:xfrm>
            <a:off x="611819" y="3946278"/>
            <a:ext cx="1066731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0842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9" name="图片 11268" descr="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3351" y="-1"/>
            <a:ext cx="7228649" cy="60783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0" name="图片 11269" descr="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79224" y="4821097"/>
            <a:ext cx="4166396" cy="203690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71" name="文本框 11270"/>
          <p:cNvSpPr txBox="1"/>
          <p:nvPr/>
        </p:nvSpPr>
        <p:spPr>
          <a:xfrm>
            <a:off x="5846385" y="2907442"/>
            <a:ext cx="6142415" cy="1913655"/>
          </a:xfrm>
          <a:prstGeom prst="rect">
            <a:avLst/>
          </a:prstGeom>
          <a:noFill/>
          <a:ln w="9525">
            <a:noFill/>
          </a:ln>
        </p:spPr>
        <p:txBody>
          <a:bodyPr wrap="square" lIns="66349" tIns="33174" rIns="66349" bIns="33174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3-5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kể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hoạt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5E1CD02-59AB-4B52-97B6-E21B7CC738CD}"/>
              </a:ext>
            </a:extLst>
          </p:cNvPr>
          <p:cNvSpPr/>
          <p:nvPr/>
        </p:nvSpPr>
        <p:spPr>
          <a:xfrm>
            <a:off x="153417" y="162907"/>
            <a:ext cx="4809934" cy="6305265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11270">
            <a:extLst>
              <a:ext uri="{FF2B5EF4-FFF2-40B4-BE49-F238E27FC236}">
                <a16:creationId xmlns:a16="http://schemas.microsoft.com/office/drawing/2014/main" id="{1D55EEB1-33FE-41C6-9E04-A4CF68C78161}"/>
              </a:ext>
            </a:extLst>
          </p:cNvPr>
          <p:cNvSpPr txBox="1"/>
          <p:nvPr/>
        </p:nvSpPr>
        <p:spPr>
          <a:xfrm>
            <a:off x="359875" y="1127605"/>
            <a:ext cx="4161959" cy="4375868"/>
          </a:xfrm>
          <a:prstGeom prst="rect">
            <a:avLst/>
          </a:prstGeom>
          <a:noFill/>
          <a:ln w="9525">
            <a:noFill/>
          </a:ln>
        </p:spPr>
        <p:txBody>
          <a:bodyPr wrap="square" lIns="66349" tIns="33174" rIns="66349" bIns="33174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G:</a:t>
            </a:r>
          </a:p>
          <a:p>
            <a:pPr marL="571500" marR="0" lvl="0" indent="-5715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muốn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  <a:p>
            <a:pPr marL="571500" marR="0" lvl="0" indent="-5715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 Khi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  <a:p>
            <a:pPr marL="571500" marR="0" lvl="0" indent="-5715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hoạt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đó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571500" marR="0" lvl="0" indent="-5715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nhận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xét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đó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4662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11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11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11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1" grpId="0" build="allAtOnce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1338EA0-7497-4359-9175-19E2A335E754}"/>
              </a:ext>
            </a:extLst>
          </p:cNvPr>
          <p:cNvSpPr txBox="1"/>
          <p:nvPr/>
        </p:nvSpPr>
        <p:spPr>
          <a:xfrm>
            <a:off x="2643188" y="1148482"/>
            <a:ext cx="818673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TIÊU CHÍ KỂ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</a:t>
            </a:r>
            <a:r>
              <a:rPr kumimoji="0" lang="vi-VN" sz="320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Nêu được tên con vật</a:t>
            </a:r>
            <a:endParaRPr 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Con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vật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Khi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vi-VN" sz="320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320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Kể được hoạt động của con vật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đó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 </a:t>
            </a:r>
            <a:r>
              <a:rPr kumimoji="0" lang="vi-VN" sz="320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Nêu được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suy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ĩ</a:t>
            </a:r>
            <a:r>
              <a:rPr kumimoji="0" lang="vi-VN" sz="320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về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con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vật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627406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C31744C-6484-BC91-A630-25524CD679A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文本框 11270">
            <a:extLst>
              <a:ext uri="{FF2B5EF4-FFF2-40B4-BE49-F238E27FC236}">
                <a16:creationId xmlns:a16="http://schemas.microsoft.com/office/drawing/2014/main" id="{1D55EEB1-33FE-41C6-9E04-A4CF68C78161}"/>
              </a:ext>
            </a:extLst>
          </p:cNvPr>
          <p:cNvSpPr txBox="1"/>
          <p:nvPr/>
        </p:nvSpPr>
        <p:spPr>
          <a:xfrm>
            <a:off x="2582422" y="1135094"/>
            <a:ext cx="4730739" cy="497883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lIns="66349" tIns="33174" rIns="66349" bIns="33174">
            <a:sp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-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muốn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E99B01-BC41-47DF-BC1B-D232EB496E0C}"/>
              </a:ext>
            </a:extLst>
          </p:cNvPr>
          <p:cNvSpPr txBox="1"/>
          <p:nvPr/>
        </p:nvSpPr>
        <p:spPr>
          <a:xfrm>
            <a:off x="1050878" y="354842"/>
            <a:ext cx="97308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3-5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kể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hoạt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10" name="文本框 11270">
            <a:extLst>
              <a:ext uri="{FF2B5EF4-FFF2-40B4-BE49-F238E27FC236}">
                <a16:creationId xmlns:a16="http://schemas.microsoft.com/office/drawing/2014/main" id="{CC388A6F-DFF3-4E50-B766-48E3C9EF27B7}"/>
              </a:ext>
            </a:extLst>
          </p:cNvPr>
          <p:cNvSpPr txBox="1"/>
          <p:nvPr/>
        </p:nvSpPr>
        <p:spPr>
          <a:xfrm>
            <a:off x="2582422" y="5644953"/>
            <a:ext cx="4773809" cy="92877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lIns="66349" tIns="33174" rIns="66349" bIns="33174">
            <a:sp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nhận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xét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BEB9ACB-C9B9-4C90-9C13-8543006D577A}"/>
              </a:ext>
            </a:extLst>
          </p:cNvPr>
          <p:cNvSpPr txBox="1"/>
          <p:nvPr/>
        </p:nvSpPr>
        <p:spPr>
          <a:xfrm>
            <a:off x="232012" y="2336091"/>
            <a:ext cx="1228298" cy="1938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0F5E151-CA50-4F1F-BC9B-2EFB3B875091}"/>
              </a:ext>
            </a:extLst>
          </p:cNvPr>
          <p:cNvCxnSpPr>
            <a:cxnSpLocks/>
          </p:cNvCxnSpPr>
          <p:nvPr/>
        </p:nvCxnSpPr>
        <p:spPr>
          <a:xfrm flipV="1">
            <a:off x="1460310" y="1277535"/>
            <a:ext cx="1122112" cy="16229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89B64ABC-62B1-43FB-81F5-535DA02B184D}"/>
              </a:ext>
            </a:extLst>
          </p:cNvPr>
          <p:cNvSpPr txBox="1"/>
          <p:nvPr/>
        </p:nvSpPr>
        <p:spPr>
          <a:xfrm>
            <a:off x="2582422" y="2264221"/>
            <a:ext cx="4747967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 Khi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7CC00C3-47BB-40F2-9F35-F4F58D8BC918}"/>
              </a:ext>
            </a:extLst>
          </p:cNvPr>
          <p:cNvCxnSpPr>
            <a:cxnSpLocks/>
          </p:cNvCxnSpPr>
          <p:nvPr/>
        </p:nvCxnSpPr>
        <p:spPr>
          <a:xfrm>
            <a:off x="1460310" y="2945073"/>
            <a:ext cx="1122112" cy="1322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8D0AEF77-CE3A-4CA6-A8F2-7B72CF754E0D}"/>
              </a:ext>
            </a:extLst>
          </p:cNvPr>
          <p:cNvSpPr txBox="1"/>
          <p:nvPr/>
        </p:nvSpPr>
        <p:spPr>
          <a:xfrm>
            <a:off x="2565194" y="3884101"/>
            <a:ext cx="4747967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hoạt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D06C030-E348-4C10-B565-FB3A99905984}"/>
              </a:ext>
            </a:extLst>
          </p:cNvPr>
          <p:cNvCxnSpPr>
            <a:cxnSpLocks/>
          </p:cNvCxnSpPr>
          <p:nvPr/>
        </p:nvCxnSpPr>
        <p:spPr>
          <a:xfrm>
            <a:off x="1426471" y="2956628"/>
            <a:ext cx="1122112" cy="16553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7A1B51A7-8B7C-4653-8ADB-C40FE7F2D1BF}"/>
              </a:ext>
            </a:extLst>
          </p:cNvPr>
          <p:cNvSpPr txBox="1"/>
          <p:nvPr/>
        </p:nvSpPr>
        <p:spPr>
          <a:xfrm>
            <a:off x="8857397" y="1114633"/>
            <a:ext cx="3117793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…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C7EEDAF-730D-4586-83C3-F352395EDE7B}"/>
              </a:ext>
            </a:extLst>
          </p:cNvPr>
          <p:cNvCxnSpPr>
            <a:cxnSpLocks/>
          </p:cNvCxnSpPr>
          <p:nvPr/>
        </p:nvCxnSpPr>
        <p:spPr>
          <a:xfrm>
            <a:off x="1475512" y="3010676"/>
            <a:ext cx="1140749" cy="34507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A008AA37-EA8C-4193-A5BC-6A3F2711795D}"/>
              </a:ext>
            </a:extLst>
          </p:cNvPr>
          <p:cNvSpPr txBox="1"/>
          <p:nvPr/>
        </p:nvSpPr>
        <p:spPr>
          <a:xfrm>
            <a:off x="8734567" y="2228671"/>
            <a:ext cx="3225421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vi/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69B1FD4-CF67-42DF-BF6E-D673FCD4B9DC}"/>
              </a:ext>
            </a:extLst>
          </p:cNvPr>
          <p:cNvSpPr txBox="1"/>
          <p:nvPr/>
        </p:nvSpPr>
        <p:spPr>
          <a:xfrm>
            <a:off x="8749769" y="3904109"/>
            <a:ext cx="3225421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mổ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thóc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chuột / …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D9BA8B8-BBA2-4ED6-B258-8AAA09A4F3BD}"/>
              </a:ext>
            </a:extLst>
          </p:cNvPr>
          <p:cNvSpPr txBox="1"/>
          <p:nvPr/>
        </p:nvSpPr>
        <p:spPr>
          <a:xfrm>
            <a:off x="8749769" y="5630426"/>
            <a:ext cx="3225421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nhẹn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,..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566B7237-6088-42F9-A334-A4E94E4809CF}"/>
              </a:ext>
            </a:extLst>
          </p:cNvPr>
          <p:cNvCxnSpPr>
            <a:cxnSpLocks/>
            <a:stCxn id="6" idx="3"/>
            <a:endCxn id="23" idx="1"/>
          </p:cNvCxnSpPr>
          <p:nvPr/>
        </p:nvCxnSpPr>
        <p:spPr>
          <a:xfrm>
            <a:off x="7313161" y="1384036"/>
            <a:ext cx="1544236" cy="14609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922EEEFA-881F-478C-9FF3-9A6060A32F1E}"/>
              </a:ext>
            </a:extLst>
          </p:cNvPr>
          <p:cNvCxnSpPr>
            <a:cxnSpLocks/>
            <a:endCxn id="33" idx="1"/>
          </p:cNvCxnSpPr>
          <p:nvPr/>
        </p:nvCxnSpPr>
        <p:spPr>
          <a:xfrm flipV="1">
            <a:off x="7330389" y="2828836"/>
            <a:ext cx="1404178" cy="1745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943E44F3-0B7E-4E64-9345-2773C47637CD}"/>
              </a:ext>
            </a:extLst>
          </p:cNvPr>
          <p:cNvCxnSpPr>
            <a:cxnSpLocks/>
            <a:stCxn id="24" idx="3"/>
          </p:cNvCxnSpPr>
          <p:nvPr/>
        </p:nvCxnSpPr>
        <p:spPr>
          <a:xfrm flipV="1">
            <a:off x="7313161" y="4361154"/>
            <a:ext cx="1447248" cy="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2C47303C-F153-4127-B54C-0F7150418FC7}"/>
              </a:ext>
            </a:extLst>
          </p:cNvPr>
          <p:cNvCxnSpPr>
            <a:cxnSpLocks/>
          </p:cNvCxnSpPr>
          <p:nvPr/>
        </p:nvCxnSpPr>
        <p:spPr>
          <a:xfrm>
            <a:off x="7373459" y="6109339"/>
            <a:ext cx="136110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6238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8" grpId="0" animBg="1"/>
      <p:bldP spid="24" grpId="0" animBg="1"/>
      <p:bldP spid="23" grpId="0" animBg="1"/>
      <p:bldP spid="33" grpId="0" animBg="1"/>
      <p:bldP spid="37" grpId="0" animBg="1"/>
      <p:bldP spid="3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B127B7-8F7F-0E45-AD2D-B6E2642D3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VN"/>
          </a:p>
        </p:txBody>
      </p:sp>
      <p:pic>
        <p:nvPicPr>
          <p:cNvPr id="4" name="Online Media 3" descr="Thưởng thức nét đẹp của chim công xòe đuôi-Yume TTNV">
            <a:hlinkClick r:id="" action="ppaction://media"/>
            <a:extLst>
              <a:ext uri="{FF2B5EF4-FFF2-40B4-BE49-F238E27FC236}">
                <a16:creationId xmlns:a16="http://schemas.microsoft.com/office/drawing/2014/main" id="{6D2FE6F6-88A3-6E4C-9146-518AFED6435B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88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97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千图网拥有20W+精美PPT模板 更多PPT模板下载至：www.58pic.com/office/ppt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849</Words>
  <Application>Microsoft Office PowerPoint</Application>
  <PresentationFormat>Widescreen</PresentationFormat>
  <Paragraphs>61</Paragraphs>
  <Slides>15</Slides>
  <Notes>7</Notes>
  <HiddenSlides>0</HiddenSlides>
  <MMClips>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15</vt:i4>
      </vt:variant>
    </vt:vector>
  </HeadingPairs>
  <TitlesOfParts>
    <vt:vector size="27" baseType="lpstr">
      <vt:lpstr>等线</vt:lpstr>
      <vt:lpstr>等线 Light</vt:lpstr>
      <vt:lpstr>Arial</vt:lpstr>
      <vt:lpstr>Calibri</vt:lpstr>
      <vt:lpstr>HP001 4 hàng</vt:lpstr>
      <vt:lpstr>Kalam</vt:lpstr>
      <vt:lpstr>Montserrat</vt:lpstr>
      <vt:lpstr>Times New Roman</vt:lpstr>
      <vt:lpstr>千图网拥有20W+精美PPT模板 更多PPT模板下载至：www.58pic.com/office/ppt​​</vt:lpstr>
      <vt:lpstr>Doodle Sketchbook by Slidesgo</vt:lpstr>
      <vt:lpstr>Office 主题​​</vt:lpstr>
      <vt:lpstr>4_Office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Nguyen Kim Chi</cp:lastModifiedBy>
  <cp:revision>6</cp:revision>
  <dcterms:created xsi:type="dcterms:W3CDTF">2021-08-02T04:47:52Z</dcterms:created>
  <dcterms:modified xsi:type="dcterms:W3CDTF">2023-02-26T04:26:42Z</dcterms:modified>
</cp:coreProperties>
</file>