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1" r:id="rId2"/>
    <p:sldMasterId id="2147483697" r:id="rId3"/>
    <p:sldMasterId id="2147483710" r:id="rId4"/>
    <p:sldMasterId id="2147483722" r:id="rId5"/>
  </p:sldMasterIdLst>
  <p:notesMasterIdLst>
    <p:notesMasterId r:id="rId19"/>
  </p:notesMasterIdLst>
  <p:sldIdLst>
    <p:sldId id="2927" r:id="rId6"/>
    <p:sldId id="2928" r:id="rId7"/>
    <p:sldId id="259" r:id="rId8"/>
    <p:sldId id="2931" r:id="rId9"/>
    <p:sldId id="2925" r:id="rId10"/>
    <p:sldId id="2920" r:id="rId11"/>
    <p:sldId id="2910" r:id="rId12"/>
    <p:sldId id="2926" r:id="rId13"/>
    <p:sldId id="267" r:id="rId14"/>
    <p:sldId id="2932" r:id="rId15"/>
    <p:sldId id="2929" r:id="rId16"/>
    <p:sldId id="293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F6C35-6EB6-4A04-A939-3102E95868EB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31DD4-BF64-463C-BF43-7C60F04C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9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9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8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4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016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418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20089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2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4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3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35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63763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6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62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27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12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00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51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54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5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61353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38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71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16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24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5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13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22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46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079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4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97664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01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226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46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186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5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6430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19/2/2023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6523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19/2/2023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4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3076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4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9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5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0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9.png"/><Relationship Id="rId26" Type="http://schemas.openxmlformats.org/officeDocument/2006/relationships/image" Target="../media/image73.gif"/><Relationship Id="rId3" Type="http://schemas.openxmlformats.org/officeDocument/2006/relationships/image" Target="../media/image60.png"/><Relationship Id="rId21" Type="http://schemas.microsoft.com/office/2007/relationships/hdphoto" Target="../media/hdphoto10.wdp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gif"/><Relationship Id="rId25" Type="http://schemas.microsoft.com/office/2007/relationships/hdphoto" Target="../media/hdphoto12.wdp"/><Relationship Id="rId2" Type="http://schemas.openxmlformats.org/officeDocument/2006/relationships/notesSlide" Target="../notesSlides/notesSlide9.xml"/><Relationship Id="rId16" Type="http://schemas.microsoft.com/office/2007/relationships/hdphoto" Target="../media/hdphoto8.wdp"/><Relationship Id="rId20" Type="http://schemas.openxmlformats.org/officeDocument/2006/relationships/image" Target="../media/image70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72.png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openxmlformats.org/officeDocument/2006/relationships/image" Target="../media/image64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63.gif"/><Relationship Id="rId14" Type="http://schemas.openxmlformats.org/officeDocument/2006/relationships/image" Target="../media/image66.gif"/><Relationship Id="rId22" Type="http://schemas.openxmlformats.org/officeDocument/2006/relationships/image" Target="../media/image71.png"/><Relationship Id="rId27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74" y="5080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02" y="1104177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3675887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425660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hoang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dã</a:t>
              </a: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defTabSz="1219170">
              <a:buClr>
                <a:srgbClr val="FFAB40"/>
              </a:buClr>
              <a:buNone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35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563283"/>
            <a:ext cx="6590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cho người thân nghe về một loài động vật mà em biết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sau: Kể về một loài vật nuôi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0782" y="588140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 ns New Roman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 n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6854" y="30134"/>
            <a:ext cx="2705990" cy="2896926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91067" y="1264610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 ns New Roman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 ns New Roman"/>
                <a:ea typeface="Arial-Rounded" panose="020B0500000000000000" pitchFamily="34" charset="0"/>
                <a:cs typeface="Arial-Rounded" panose="020B0500000000000000" pitchFamily="34" charset="0"/>
              </a:rPr>
              <a:t> 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12357" y="545690"/>
            <a:ext cx="10779643" cy="101559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em</a:t>
            </a:r>
            <a:endParaRPr lang="en-US" sz="5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 ns New Roman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 ns New Roman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vi-VN" sz="4267" b="1" dirty="0">
                <a:solidFill>
                  <a:schemeClr val="bg1"/>
                </a:solidFill>
                <a:latin typeface="Time ns New Roman"/>
                <a:ea typeface="Arial-Rounded" pitchFamily="34" charset="0"/>
                <a:cs typeface="Times New Roman" pitchFamily="18" charset="0"/>
              </a:rPr>
              <a:t>10</a:t>
            </a:r>
            <a:endParaRPr lang="en-US" sz="4267" b="1" dirty="0">
              <a:solidFill>
                <a:schemeClr val="bg1"/>
              </a:solidFill>
              <a:latin typeface="Time ns New Roman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4400" b="1" dirty="0">
                <a:solidFill>
                  <a:srgbClr val="0070C0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long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B09FB2-6689-AD53-6555-943C9FF20995}"/>
              </a:ext>
            </a:extLst>
          </p:cNvPr>
          <p:cNvSpPr txBox="1"/>
          <p:nvPr/>
        </p:nvSpPr>
        <p:spPr>
          <a:xfrm>
            <a:off x="5896769" y="4586986"/>
            <a:ext cx="4251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8332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93703" y="2462009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6)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243879" y="1924338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hoang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dã</a:t>
              </a: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00996" y="916898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4" y="4996233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3363733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3443738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5272803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0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i, thỏ và cá sấu">
            <a:hlinkClick r:id="" action="ppaction://media"/>
            <a:extLst>
              <a:ext uri="{FF2B5EF4-FFF2-40B4-BE49-F238E27FC236}">
                <a16:creationId xmlns:a16="http://schemas.microsoft.com/office/drawing/2014/main" id="{F89D8C25-33A1-45C0-B6BC-ED7377BB4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752324"/>
            <a:ext cx="6604000" cy="1477323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video,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58440" y="2364859"/>
            <a:ext cx="691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hổ, báo, sư tử, ...)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7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892" y="425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662688"/>
            <a:ext cx="11508419" cy="105023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40438" y="171292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96" y="3420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loài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vật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sống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49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Thứ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ăn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806" y="4109928"/>
            <a:ext cx="5260340" cy="1833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E3A02-816B-4D52-8423-F6E37BDE9E00}"/>
              </a:ext>
            </a:extLst>
          </p:cNvPr>
          <p:cNvSpPr txBox="1"/>
          <p:nvPr/>
        </p:nvSpPr>
        <p:spPr>
          <a:xfrm>
            <a:off x="1165860" y="431855"/>
            <a:ext cx="9669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Giới thiệu với các bạn một số thông tin về loài động vật đó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297</Words>
  <Application>Microsoft Office PowerPoint</Application>
  <PresentationFormat>Widescreen</PresentationFormat>
  <Paragraphs>45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微软雅黑</vt:lpstr>
      <vt:lpstr>Arial</vt:lpstr>
      <vt:lpstr>Averta Std CY Bold</vt:lpstr>
      <vt:lpstr>Calibri</vt:lpstr>
      <vt:lpstr>Calibri Light</vt:lpstr>
      <vt:lpstr>Quicksand Medium</vt:lpstr>
      <vt:lpstr>Time ns New Roman</vt:lpstr>
      <vt:lpstr>Times New Roman</vt:lpstr>
      <vt:lpstr>Wingdings</vt:lpstr>
      <vt:lpstr>华康少女文字W5(P)</vt:lpstr>
      <vt:lpstr>Hoạt động</vt:lpstr>
      <vt:lpstr>Office 主题</vt:lpstr>
      <vt:lpstr>https://www.freeppt7.com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8</cp:revision>
  <dcterms:created xsi:type="dcterms:W3CDTF">2021-07-31T09:04:45Z</dcterms:created>
  <dcterms:modified xsi:type="dcterms:W3CDTF">2023-02-19T14:05:53Z</dcterms:modified>
</cp:coreProperties>
</file>