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  <p:sldMasterId id="2147483772" r:id="rId4"/>
    <p:sldMasterId id="2147483784" r:id="rId5"/>
  </p:sldMasterIdLst>
  <p:notesMasterIdLst>
    <p:notesMasterId r:id="rId18"/>
  </p:notesMasterIdLst>
  <p:sldIdLst>
    <p:sldId id="268" r:id="rId6"/>
    <p:sldId id="378" r:id="rId7"/>
    <p:sldId id="519" r:id="rId8"/>
    <p:sldId id="531" r:id="rId9"/>
    <p:sldId id="532" r:id="rId10"/>
    <p:sldId id="526" r:id="rId11"/>
    <p:sldId id="527" r:id="rId12"/>
    <p:sldId id="533" r:id="rId13"/>
    <p:sldId id="528" r:id="rId14"/>
    <p:sldId id="529" r:id="rId15"/>
    <p:sldId id="53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106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5903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335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openxmlformats.org/officeDocument/2006/relationships/image" Target="../media/image22.gif"/><Relationship Id="rId26" Type="http://schemas.microsoft.com/office/2007/relationships/hdphoto" Target="../media/hdphoto10.wdp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18.gif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image" Target="../media/image12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8.gif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11" Type="http://schemas.openxmlformats.org/officeDocument/2006/relationships/image" Target="../media/image17.gif"/><Relationship Id="rId24" Type="http://schemas.microsoft.com/office/2007/relationships/hdphoto" Target="../media/hdphoto9.wdp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3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734927" cy="2065953"/>
            <a:chOff x="2118480" y="1316166"/>
            <a:chExt cx="1577334" cy="154954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17488" y="1411392"/>
              <a:ext cx="1378326" cy="145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endParaRPr lang="en-US" altLang="zh-CN" sz="6000" spc="300" noProof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6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6000" b="0" i="0" u="none" strike="noStrike" kern="1200" cap="none" spc="30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uần</a:t>
              </a: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22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27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70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ĐỊNH HƯỚNG HOẠT ĐỘNG TIẾP THEO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lvl="0" indent="-457189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hoang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hổ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…)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5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defTabSz="1219170">
              <a:buClr>
                <a:srgbClr val="000000"/>
              </a:buClr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4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lúc nào cũng chạy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vội thế à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huýt sáo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hát ca …</a:t>
            </a: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thích chơi chong chóng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chơi thả diều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giật tung nón bé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bông đùa chọc trêu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E1D22E-7184-4C68-ADFA-115495F2C274}"/>
              </a:ext>
            </a:extLst>
          </p:cNvPr>
          <p:cNvCxnSpPr/>
          <p:nvPr/>
        </p:nvCxnSpPr>
        <p:spPr>
          <a:xfrm>
            <a:off x="832513" y="914400"/>
            <a:ext cx="5895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6B125-8AD8-447C-90EC-656A655C3016}"/>
              </a:ext>
            </a:extLst>
          </p:cNvPr>
          <p:cNvCxnSpPr>
            <a:cxnSpLocks/>
          </p:cNvCxnSpPr>
          <p:nvPr/>
        </p:nvCxnSpPr>
        <p:spPr>
          <a:xfrm>
            <a:off x="6989928" y="914400"/>
            <a:ext cx="4706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8918DB-D1FF-4DD0-A862-89AD9420C452}"/>
              </a:ext>
            </a:extLst>
          </p:cNvPr>
          <p:cNvCxnSpPr>
            <a:cxnSpLocks/>
          </p:cNvCxnSpPr>
          <p:nvPr/>
        </p:nvCxnSpPr>
        <p:spPr>
          <a:xfrm>
            <a:off x="452824" y="1298812"/>
            <a:ext cx="1758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59D50-84A9-F728-3B76-A9D2986EB98F}"/>
              </a:ext>
            </a:extLst>
          </p:cNvPr>
          <p:cNvSpPr txBox="1"/>
          <p:nvPr/>
        </p:nvSpPr>
        <p:spPr>
          <a:xfrm>
            <a:off x="-32848820" y="522362"/>
            <a:ext cx="35332271" cy="569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A5C9B9-493B-35F2-E67E-BF43320F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4" y="623212"/>
            <a:ext cx="9171432" cy="56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minh họa (nguồn internet)">
            <a:extLst>
              <a:ext uri="{FF2B5EF4-FFF2-40B4-BE49-F238E27FC236}">
                <a16:creationId xmlns:a16="http://schemas.microsoft.com/office/drawing/2014/main" id="{E3BA4BFF-2BED-403C-70DB-9AA34F47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18" y="1323572"/>
            <a:ext cx="4910328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0D9A7-D27C-205A-05A2-6E24E2FF937D}"/>
              </a:ext>
            </a:extLst>
          </p:cNvPr>
          <p:cNvSpPr txBox="1"/>
          <p:nvPr/>
        </p:nvSpPr>
        <p:spPr>
          <a:xfrm>
            <a:off x="2070717" y="1333457"/>
            <a:ext cx="609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         </a:t>
            </a:r>
            <a:r>
              <a:rPr lang="vi-VN" b="1" i="0" dirty="0">
                <a:solidFill>
                  <a:srgbClr val="333333"/>
                </a:solidFill>
                <a:effectLst/>
                <a:latin typeface="Helvetica Neue"/>
              </a:rPr>
              <a:t>MƯA RƠI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Tí tách đều đều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Từng giọt mưa rơi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xanh cây lúa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mát cánh đồng</a:t>
            </a: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cho hoa lá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Nẩy lộc đâm chồi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Từng giọt...từng giọt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Mưa rơi....mưa rơi.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Helvetica Neue"/>
              </a:rPr>
              <a:t>      </a:t>
            </a: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Tác giả: Trương Thị Minh Huệ -</a:t>
            </a:r>
          </a:p>
          <a:p>
            <a:b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4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BE81E-701C-40A9-A42E-24542A34CCBC}"/>
              </a:ext>
            </a:extLst>
          </p:cNvPr>
          <p:cNvSpPr txBox="1"/>
          <p:nvPr/>
        </p:nvSpPr>
        <p:spPr>
          <a:xfrm>
            <a:off x="2129050" y="242712"/>
            <a:ext cx="7465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ùa xuân, mùa hè</a:t>
            </a:r>
            <a:endParaRPr lang="en-US" sz="3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 xuân hoa nở đẹp tươi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bướm mẹ ra chơi hoa hồng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mẹ hút mật đầu bông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đùa với nụ hồng đỏ hoe.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sao khi chớm vào hè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Xôn xao tiếng sẻ tiếng ve báo mùa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 ràng là một cơn mưa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đồng bông lúa cũng vừa uốn câu.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A5E3E0-F25A-45D1-B016-9E9A05EC5241}"/>
              </a:ext>
            </a:extLst>
          </p:cNvPr>
          <p:cNvSpPr txBox="1"/>
          <p:nvPr/>
        </p:nvSpPr>
        <p:spPr>
          <a:xfrm>
            <a:off x="2514601" y="659011"/>
            <a:ext cx="609372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vừa đậu trên lá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 rung nắng rơi ngay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chạy vội ra nhặt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không vào bàn tay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vàng nắng đậu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càng vàng tươi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mà có hoa cúc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cũng thơm nắng ơi!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Lê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vi-VN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19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4F577-AB23-5AD1-A786-05289AFE0A56}"/>
              </a:ext>
            </a:extLst>
          </p:cNvPr>
          <p:cNvSpPr txBox="1"/>
          <p:nvPr/>
        </p:nvSpPr>
        <p:spPr>
          <a:xfrm>
            <a:off x="1270986" y="809348"/>
            <a:ext cx="104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BE44C-DE7A-930A-DCDE-634F91E8631D}"/>
              </a:ext>
            </a:extLst>
          </p:cNvPr>
          <p:cNvSpPr txBox="1"/>
          <p:nvPr/>
        </p:nvSpPr>
        <p:spPr>
          <a:xfrm>
            <a:off x="1423386" y="961748"/>
            <a:ext cx="1042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67E22-4231-45D5-0525-722A683E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68" y="606307"/>
            <a:ext cx="10425064" cy="5645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BC762-76B6-6079-51F9-6C3854F4A0AA}"/>
              </a:ext>
            </a:extLst>
          </p:cNvPr>
          <p:cNvSpPr txBox="1"/>
          <p:nvPr/>
        </p:nvSpPr>
        <p:spPr>
          <a:xfrm>
            <a:off x="3047260" y="615064"/>
            <a:ext cx="60945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cầu vồng bảy sắc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 mình góc trời xa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 cũng có bạn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 vươn qua mái nhà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 cầu vồng bảy sắc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 linh cong lên trời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lưng mẹ hôm sớm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lụng chẳng nghỉ ngơi</a:t>
            </a: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 kìa cầu vồng nhỏ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 lưng cõng cầu to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đôi bạn thân thiết</a:t>
            </a: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 xa nhau bao giờ!</a:t>
            </a:r>
          </a:p>
          <a:p>
            <a:pPr algn="just"/>
            <a:b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-Tác giả: Phạm Thanh Quang -</a:t>
            </a:r>
          </a:p>
        </p:txBody>
      </p:sp>
    </p:spTree>
    <p:extLst>
      <p:ext uri="{BB962C8B-B14F-4D97-AF65-F5344CB8AC3E}">
        <p14:creationId xmlns:p14="http://schemas.microsoft.com/office/powerpoint/2010/main" val="33969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DA456-4F94-F86E-7530-97010BA0EB16}"/>
              </a:ext>
            </a:extLst>
          </p:cNvPr>
          <p:cNvCxnSpPr/>
          <p:nvPr/>
        </p:nvCxnSpPr>
        <p:spPr>
          <a:xfrm>
            <a:off x="941033" y="1305017"/>
            <a:ext cx="65428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487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Helvetica Neue</vt:lpstr>
      <vt:lpstr>Kalam</vt:lpstr>
      <vt:lpstr>Montserrat</vt:lpstr>
      <vt:lpstr>Times New Roman</vt:lpstr>
      <vt:lpstr>3_Office Theme</vt:lpstr>
      <vt:lpstr>2_Office 主题​​</vt:lpstr>
      <vt:lpstr>8_Office Theme</vt:lpstr>
      <vt:lpstr>Office Theme</vt:lpstr>
      <vt:lpstr>Doodle Sketchbook by Slidesgo</vt:lpstr>
      <vt:lpstr>PowerPoint Presentation</vt:lpstr>
      <vt:lpstr>PowerPoint Presentation</vt:lpstr>
      <vt:lpstr>1. Tìm đọc một bài thơ về vẻ đẹp thiên nhiên. Trao đổi với các bạn suy nghĩ của em về bài thơ.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2.Viết vào vở một khổ thơ em thích.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Quang</cp:lastModifiedBy>
  <cp:revision>60</cp:revision>
  <dcterms:created xsi:type="dcterms:W3CDTF">2021-05-27T08:02:03Z</dcterms:created>
  <dcterms:modified xsi:type="dcterms:W3CDTF">2023-02-11T15:12:39Z</dcterms:modified>
</cp:coreProperties>
</file>