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0" r:id="rId2"/>
    <p:sldId id="314" r:id="rId3"/>
    <p:sldId id="319" r:id="rId4"/>
    <p:sldId id="320" r:id="rId5"/>
    <p:sldId id="318" r:id="rId6"/>
    <p:sldId id="316" r:id="rId7"/>
    <p:sldId id="273" r:id="rId8"/>
    <p:sldId id="321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99FF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9FCB3-FEAB-45AB-9C7D-21B85D5BA43C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737C2-5426-4C17-A589-ED815AAE6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3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21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0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7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2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9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8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7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9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2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868.photobucket.com/albums/ab249/vivian563663/Frame/HA_91710Frame00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735" y="1326659"/>
            <a:ext cx="6862932" cy="533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99776" y="3992644"/>
            <a:ext cx="10181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MỞ RỘNG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pic>
        <p:nvPicPr>
          <p:cNvPr id="8" name="Picture 204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683" y="4797497"/>
            <a:ext cx="2112645" cy="202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4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1092"/>
            <a:ext cx="2047305" cy="197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8E639F-A71B-4416-B9CB-9D5CEFC023B7}"/>
              </a:ext>
            </a:extLst>
          </p:cNvPr>
          <p:cNvSpPr txBox="1"/>
          <p:nvPr/>
        </p:nvSpPr>
        <p:spPr>
          <a:xfrm>
            <a:off x="1501254" y="518615"/>
            <a:ext cx="7533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TẾT ĐẾN RỒI</a:t>
            </a:r>
          </a:p>
        </p:txBody>
      </p:sp>
    </p:spTree>
    <p:extLst>
      <p:ext uri="{BB962C8B-B14F-4D97-AF65-F5344CB8AC3E}">
        <p14:creationId xmlns:p14="http://schemas.microsoft.com/office/powerpoint/2010/main" val="3838983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714672"/>
            <a:chOff x="774356" y="888444"/>
            <a:chExt cx="1018729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86773" y="2834661"/>
            <a:ext cx="1085297" cy="714672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20" name="图片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238EB8B-E2D5-42BB-A67C-8AFABDB2758D}"/>
              </a:ext>
            </a:extLst>
          </p:cNvPr>
          <p:cNvSpPr txBox="1"/>
          <p:nvPr/>
        </p:nvSpPr>
        <p:spPr>
          <a:xfrm>
            <a:off x="2772069" y="2921349"/>
            <a:ext cx="8197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824" y="217986"/>
            <a:ext cx="6835985" cy="575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DD4DE-33F0-4486-9660-16561B0D1FED}"/>
              </a:ext>
            </a:extLst>
          </p:cNvPr>
          <p:cNvSpPr txBox="1"/>
          <p:nvPr/>
        </p:nvSpPr>
        <p:spPr>
          <a:xfrm>
            <a:off x="1101931" y="1313788"/>
            <a:ext cx="1068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8CC72C6-1E63-4B39-A9F2-1AAC0896A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81" y="2408830"/>
            <a:ext cx="7652824" cy="362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2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824" y="217986"/>
            <a:ext cx="6835985" cy="575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DD4DE-33F0-4486-9660-16561B0D1FED}"/>
              </a:ext>
            </a:extLst>
          </p:cNvPr>
          <p:cNvSpPr txBox="1"/>
          <p:nvPr/>
        </p:nvSpPr>
        <p:spPr>
          <a:xfrm>
            <a:off x="1101931" y="1313788"/>
            <a:ext cx="1068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8CC72C6-1E63-4B39-A9F2-1AAC0896A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88" y="1837008"/>
            <a:ext cx="7652824" cy="26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ự tích bánh chưng bánh dày">
            <a:hlinkClick r:id="" action="ppaction://media"/>
            <a:extLst>
              <a:ext uri="{FF2B5EF4-FFF2-40B4-BE49-F238E27FC236}">
                <a16:creationId xmlns:a16="http://schemas.microsoft.com/office/drawing/2014/main" id="{C8D814F4-3CA2-43ED-9B42-C50794C562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1"/>
            <a:ext cx="12192000" cy="695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4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824" y="217986"/>
            <a:ext cx="6835985" cy="575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CDD4DE-33F0-4486-9660-16561B0D1FED}"/>
              </a:ext>
            </a:extLst>
          </p:cNvPr>
          <p:cNvSpPr txBox="1"/>
          <p:nvPr/>
        </p:nvSpPr>
        <p:spPr>
          <a:xfrm>
            <a:off x="933118" y="863622"/>
            <a:ext cx="10681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E9E115-95F6-400C-A03B-25F52C47CF40}"/>
              </a:ext>
            </a:extLst>
          </p:cNvPr>
          <p:cNvSpPr txBox="1"/>
          <p:nvPr/>
        </p:nvSpPr>
        <p:spPr>
          <a:xfrm>
            <a:off x="2743954" y="1448397"/>
            <a:ext cx="6093724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FF0000"/>
                </a:solidFill>
                <a:effectLst/>
                <a:latin typeface="-apple-system"/>
              </a:rPr>
              <a:t>Tết đang vào nhà</a:t>
            </a:r>
            <a:endParaRPr lang="en-US" sz="2800" b="1" i="0" dirty="0">
              <a:solidFill>
                <a:srgbClr val="FF0000"/>
              </a:solidFill>
              <a:effectLst/>
              <a:latin typeface="-apple-system"/>
            </a:endParaRPr>
          </a:p>
          <a:p>
            <a:pPr algn="l"/>
            <a:r>
              <a:rPr lang="vi-VN" sz="2400" b="0" i="0" dirty="0">
                <a:effectLst/>
                <a:latin typeface="-apple-system"/>
              </a:rPr>
              <a:t>Hoa đào trước ngõ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Cười tươi sáng hồng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Hoa mai trong vườn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Lung linh cánh trắng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Sân nhà đầy nắng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Mẹ phơi áo hoa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Em dán tranh gà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Ông treo câu đối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Tết đang vào nhà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Sắp thêm một tuổi</a:t>
            </a:r>
          </a:p>
          <a:p>
            <a:pPr algn="l"/>
            <a:r>
              <a:rPr lang="vi-VN" sz="2400" b="0" i="0" dirty="0">
                <a:effectLst/>
                <a:latin typeface="-apple-system"/>
              </a:rPr>
              <a:t>Đất trời nở hoa.</a:t>
            </a:r>
            <a:endParaRPr lang="en-US" sz="2400" b="0" i="0" dirty="0">
              <a:effectLst/>
              <a:latin typeface="-apple-system"/>
            </a:endParaRPr>
          </a:p>
          <a:p>
            <a:pPr algn="l"/>
            <a:r>
              <a:rPr lang="en-US" sz="2400" dirty="0">
                <a:latin typeface="-apple-system"/>
              </a:rPr>
              <a:t>        ( </a:t>
            </a:r>
            <a:r>
              <a:rPr lang="en-US" sz="2400" dirty="0" err="1">
                <a:latin typeface="-apple-system"/>
              </a:rPr>
              <a:t>Nguyễn</a:t>
            </a:r>
            <a:r>
              <a:rPr lang="en-US" sz="2400" dirty="0">
                <a:latin typeface="-apple-system"/>
              </a:rPr>
              <a:t> </a:t>
            </a:r>
            <a:r>
              <a:rPr lang="en-US" sz="2400" dirty="0" err="1">
                <a:latin typeface="-apple-system"/>
              </a:rPr>
              <a:t>Hồng</a:t>
            </a:r>
            <a:r>
              <a:rPr lang="en-US" sz="2400" dirty="0">
                <a:latin typeface="-apple-system"/>
              </a:rPr>
              <a:t> </a:t>
            </a:r>
            <a:r>
              <a:rPr lang="en-US" sz="2400" dirty="0" err="1">
                <a:latin typeface="-apple-system"/>
              </a:rPr>
              <a:t>Kiên</a:t>
            </a:r>
            <a:r>
              <a:rPr lang="en-US" sz="2400" dirty="0">
                <a:latin typeface="-apple-system"/>
              </a:rPr>
              <a:t>)</a:t>
            </a:r>
            <a:r>
              <a:rPr lang="en-US" sz="2400" b="0" i="0" dirty="0">
                <a:effectLst/>
                <a:latin typeface="-apple-system"/>
              </a:rPr>
              <a:t> </a:t>
            </a:r>
          </a:p>
          <a:p>
            <a:pPr algn="l"/>
            <a:r>
              <a:rPr lang="en-US" sz="2400" dirty="0">
                <a:solidFill>
                  <a:srgbClr val="76757A"/>
                </a:solidFill>
                <a:latin typeface="-apple-system"/>
              </a:rPr>
              <a:t>               </a:t>
            </a:r>
            <a:endParaRPr lang="vi-VN" sz="2400" b="0" i="0" dirty="0">
              <a:solidFill>
                <a:srgbClr val="76757A"/>
              </a:solidFill>
              <a:effectLst/>
              <a:latin typeface="-apple-system"/>
            </a:endParaRPr>
          </a:p>
          <a:p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881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811" y="0"/>
            <a:ext cx="6835985" cy="8734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5A25F2-DBAE-40D3-B633-B971BC4E1F9D}"/>
              </a:ext>
            </a:extLst>
          </p:cNvPr>
          <p:cNvSpPr txBox="1"/>
          <p:nvPr/>
        </p:nvSpPr>
        <p:spPr>
          <a:xfrm>
            <a:off x="2388357" y="1351130"/>
            <a:ext cx="64826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264D"/>
                </a:solidFill>
                <a:effectLst/>
                <a:latin typeface="+mj-lt"/>
              </a:rPr>
              <a:t>	MÙA XUÂN, MÙA HÈ</a:t>
            </a:r>
          </a:p>
          <a:p>
            <a:endParaRPr lang="en-US" sz="2400" b="1" i="0" dirty="0">
              <a:solidFill>
                <a:srgbClr val="00264D"/>
              </a:solidFill>
              <a:effectLst/>
              <a:latin typeface="+mj-lt"/>
            </a:endParaRPr>
          </a:p>
          <a:p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Mùa xuân hoa nở đẹp tươi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Bướm con</a:t>
            </a:r>
            <a:r>
              <a:rPr lang="en-US" sz="2400" b="0" i="0" dirty="0">
                <a:solidFill>
                  <a:srgbClr val="00264D"/>
                </a:solidFill>
                <a:effectLst/>
                <a:latin typeface="+mj-lt"/>
              </a:rPr>
              <a:t>,</a:t>
            </a: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 bướm mẹ ra chơi hoa hồng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Bướm mẹ hút mật đầu bông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Bướm con đùa với nụ hồng đỏ hoe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Vui sao khi chớm vào hè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Xôn xao tiếng sẻ tiếng ve báo mùa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Rộn ràng là một cơn mưa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Trên đồng bông lúa cũng vừa uốn câu</a:t>
            </a:r>
            <a:r>
              <a:rPr lang="en-US" sz="2400" b="0" i="0" dirty="0">
                <a:solidFill>
                  <a:srgbClr val="00264D"/>
                </a:solidFill>
                <a:effectLst/>
                <a:latin typeface="+mj-lt"/>
              </a:rPr>
              <a:t>.</a:t>
            </a:r>
          </a:p>
          <a:p>
            <a:r>
              <a:rPr lang="en-US" sz="2400" dirty="0">
                <a:solidFill>
                  <a:srgbClr val="00264D"/>
                </a:solidFill>
                <a:latin typeface="+mj-lt"/>
              </a:rPr>
              <a:t>                                          </a:t>
            </a:r>
            <a:r>
              <a:rPr lang="en-US" sz="2400" dirty="0" err="1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dirty="0">
                <a:solidFill>
                  <a:srgbClr val="0026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287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00" y="3091133"/>
            <a:ext cx="11902032" cy="618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85" y="4111262"/>
            <a:ext cx="12037015" cy="13525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506915" y="199276"/>
            <a:ext cx="6865165" cy="2429827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64127" y="364651"/>
            <a:ext cx="747007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:</a:t>
            </a:r>
          </a:p>
          <a:p>
            <a:pPr algn="ctr"/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PHÓNG VIÊN NHÍ</a:t>
            </a:r>
          </a:p>
        </p:txBody>
      </p:sp>
      <p:pic>
        <p:nvPicPr>
          <p:cNvPr id="7" name="1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96190" cy="1012024"/>
          </a:xfrm>
          <a:prstGeom prst="rect">
            <a:avLst/>
          </a:prstGeom>
        </p:spPr>
      </p:pic>
      <p:pic>
        <p:nvPicPr>
          <p:cNvPr id="8" name="1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4169" y="60965"/>
            <a:ext cx="768163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82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714672"/>
            <a:chOff x="774356" y="888444"/>
            <a:chExt cx="1018729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86773" y="2834661"/>
            <a:ext cx="1085297" cy="714672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20" name="图片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238EB8B-E2D5-42BB-A67C-8AFABDB2758D}"/>
              </a:ext>
            </a:extLst>
          </p:cNvPr>
          <p:cNvSpPr txBox="1"/>
          <p:nvPr/>
        </p:nvSpPr>
        <p:spPr>
          <a:xfrm>
            <a:off x="2772069" y="2921349"/>
            <a:ext cx="8197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05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237</Words>
  <Application>Microsoft Office PowerPoint</Application>
  <PresentationFormat>Widescreen</PresentationFormat>
  <Paragraphs>39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-apple-system</vt:lpstr>
      <vt:lpstr>Arial</vt:lpstr>
      <vt:lpstr>Calibri</vt:lpstr>
      <vt:lpstr>Calibri Light</vt:lpstr>
      <vt:lpstr>等线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84</cp:revision>
  <dcterms:created xsi:type="dcterms:W3CDTF">2021-04-06T13:29:12Z</dcterms:created>
  <dcterms:modified xsi:type="dcterms:W3CDTF">2023-01-29T13:44:40Z</dcterms:modified>
</cp:coreProperties>
</file>