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56" r:id="rId4"/>
    <p:sldId id="277" r:id="rId5"/>
    <p:sldId id="264" r:id="rId6"/>
    <p:sldId id="272" r:id="rId7"/>
    <p:sldId id="278" r:id="rId8"/>
    <p:sldId id="279" r:id="rId9"/>
    <p:sldId id="280" r:id="rId10"/>
    <p:sldId id="282" r:id="rId11"/>
    <p:sldId id="276" r:id="rId12"/>
    <p:sldId id="281" r:id="rId13"/>
    <p:sldId id="283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  <a:srgbClr val="CC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FBD456-5177-4033-B866-44A028640944}" v="111" dt="2021-12-21T15:02:29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6" autoAdjust="0"/>
    <p:restoredTop sz="93947" autoAdjust="0"/>
  </p:normalViewPr>
  <p:slideViewPr>
    <p:cSldViewPr snapToGrid="0">
      <p:cViewPr varScale="1">
        <p:scale>
          <a:sx n="105" d="100"/>
          <a:sy n="105" d="100"/>
        </p:scale>
        <p:origin x="102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hung Nguyen" userId="177559efd2366614" providerId="Windows Live" clId="Web-{50FBD456-5177-4033-B866-44A028640944}"/>
    <pc:docChg chg="addSld delSld modSld sldOrd">
      <pc:chgData name="Nhung Nguyen" userId="177559efd2366614" providerId="Windows Live" clId="Web-{50FBD456-5177-4033-B866-44A028640944}" dt="2021-12-21T15:02:29.292" v="71"/>
      <pc:docMkLst>
        <pc:docMk/>
      </pc:docMkLst>
      <pc:sldChg chg="delSp modSp delAnim">
        <pc:chgData name="Nhung Nguyen" userId="177559efd2366614" providerId="Windows Live" clId="Web-{50FBD456-5177-4033-B866-44A028640944}" dt="2021-12-21T15:02:07.760" v="69"/>
        <pc:sldMkLst>
          <pc:docMk/>
          <pc:sldMk cId="2232845012" sldId="256"/>
        </pc:sldMkLst>
        <pc:spChg chg="del mod">
          <ac:chgData name="Nhung Nguyen" userId="177559efd2366614" providerId="Windows Live" clId="Web-{50FBD456-5177-4033-B866-44A028640944}" dt="2021-12-21T15:02:07.760" v="69"/>
          <ac:spMkLst>
            <pc:docMk/>
            <pc:sldMk cId="2232845012" sldId="256"/>
            <ac:spMk id="16" creationId="{00000000-0000-0000-0000-000000000000}"/>
          </ac:spMkLst>
        </pc:spChg>
        <pc:picChg chg="del">
          <ac:chgData name="Nhung Nguyen" userId="177559efd2366614" providerId="Windows Live" clId="Web-{50FBD456-5177-4033-B866-44A028640944}" dt="2021-12-21T15:02:03.369" v="67"/>
          <ac:picMkLst>
            <pc:docMk/>
            <pc:sldMk cId="2232845012" sldId="256"/>
            <ac:picMk id="44" creationId="{F1C8417D-AB61-406B-B21F-44D866442EEE}"/>
          </ac:picMkLst>
        </pc:picChg>
      </pc:sldChg>
      <pc:sldChg chg="del">
        <pc:chgData name="Nhung Nguyen" userId="177559efd2366614" providerId="Windows Live" clId="Web-{50FBD456-5177-4033-B866-44A028640944}" dt="2021-12-21T14:48:02.697" v="0"/>
        <pc:sldMkLst>
          <pc:docMk/>
          <pc:sldMk cId="2812410410" sldId="264"/>
        </pc:sldMkLst>
      </pc:sldChg>
      <pc:sldChg chg="delSp">
        <pc:chgData name="Nhung Nguyen" userId="177559efd2366614" providerId="Windows Live" clId="Web-{50FBD456-5177-4033-B866-44A028640944}" dt="2021-12-21T14:52:15.561" v="25"/>
        <pc:sldMkLst>
          <pc:docMk/>
          <pc:sldMk cId="2282026975" sldId="270"/>
        </pc:sldMkLst>
        <pc:spChg chg="del">
          <ac:chgData name="Nhung Nguyen" userId="177559efd2366614" providerId="Windows Live" clId="Web-{50FBD456-5177-4033-B866-44A028640944}" dt="2021-12-21T14:52:15.561" v="25"/>
          <ac:spMkLst>
            <pc:docMk/>
            <pc:sldMk cId="2282026975" sldId="270"/>
            <ac:spMk id="17" creationId="{00000000-0000-0000-0000-000000000000}"/>
          </ac:spMkLst>
        </pc:spChg>
      </pc:sldChg>
      <pc:sldChg chg="delSp modSp">
        <pc:chgData name="Nhung Nguyen" userId="177559efd2366614" providerId="Windows Live" clId="Web-{50FBD456-5177-4033-B866-44A028640944}" dt="2021-12-21T15:00:28.743" v="66" actId="1076"/>
        <pc:sldMkLst>
          <pc:docMk/>
          <pc:sldMk cId="1790959735" sldId="272"/>
        </pc:sldMkLst>
        <pc:spChg chg="mod">
          <ac:chgData name="Nhung Nguyen" userId="177559efd2366614" providerId="Windows Live" clId="Web-{50FBD456-5177-4033-B866-44A028640944}" dt="2021-12-21T15:00:28.743" v="66" actId="1076"/>
          <ac:spMkLst>
            <pc:docMk/>
            <pc:sldMk cId="1790959735" sldId="272"/>
            <ac:spMk id="8" creationId="{14B26D2C-1BC9-4238-BC4C-795267AEDD6F}"/>
          </ac:spMkLst>
        </pc:spChg>
        <pc:spChg chg="del">
          <ac:chgData name="Nhung Nguyen" userId="177559efd2366614" providerId="Windows Live" clId="Web-{50FBD456-5177-4033-B866-44A028640944}" dt="2021-12-21T14:48:07.572" v="1"/>
          <ac:spMkLst>
            <pc:docMk/>
            <pc:sldMk cId="1790959735" sldId="272"/>
            <ac:spMk id="9" creationId="{00000000-0000-0000-0000-000000000000}"/>
          </ac:spMkLst>
        </pc:spChg>
      </pc:sldChg>
      <pc:sldChg chg="delSp modSp">
        <pc:chgData name="Nhung Nguyen" userId="177559efd2366614" providerId="Windows Live" clId="Web-{50FBD456-5177-4033-B866-44A028640944}" dt="2021-12-21T14:50:44.200" v="4"/>
        <pc:sldMkLst>
          <pc:docMk/>
          <pc:sldMk cId="2332616152" sldId="273"/>
        </pc:sldMkLst>
        <pc:spChg chg="del">
          <ac:chgData name="Nhung Nguyen" userId="177559efd2366614" providerId="Windows Live" clId="Web-{50FBD456-5177-4033-B866-44A028640944}" dt="2021-12-21T14:50:44.200" v="4"/>
          <ac:spMkLst>
            <pc:docMk/>
            <pc:sldMk cId="2332616152" sldId="273"/>
            <ac:spMk id="5" creationId="{00000000-0000-0000-0000-000000000000}"/>
          </ac:spMkLst>
        </pc:spChg>
        <pc:spChg chg="mod">
          <ac:chgData name="Nhung Nguyen" userId="177559efd2366614" providerId="Windows Live" clId="Web-{50FBD456-5177-4033-B866-44A028640944}" dt="2021-12-21T14:50:39.794" v="2" actId="14100"/>
          <ac:spMkLst>
            <pc:docMk/>
            <pc:sldMk cId="2332616152" sldId="273"/>
            <ac:spMk id="8" creationId="{14B26D2C-1BC9-4238-BC4C-795267AEDD6F}"/>
          </ac:spMkLst>
        </pc:spChg>
        <pc:spChg chg="mod">
          <ac:chgData name="Nhung Nguyen" userId="177559efd2366614" providerId="Windows Live" clId="Web-{50FBD456-5177-4033-B866-44A028640944}" dt="2021-12-21T14:50:42.138" v="3" actId="14100"/>
          <ac:spMkLst>
            <pc:docMk/>
            <pc:sldMk cId="2332616152" sldId="273"/>
            <ac:spMk id="9" creationId="{14B26D2C-1BC9-4238-BC4C-795267AEDD6F}"/>
          </ac:spMkLst>
        </pc:spChg>
      </pc:sldChg>
      <pc:sldChg chg="delSp modSp">
        <pc:chgData name="Nhung Nguyen" userId="177559efd2366614" providerId="Windows Live" clId="Web-{50FBD456-5177-4033-B866-44A028640944}" dt="2021-12-21T14:51:02.044" v="7"/>
        <pc:sldMkLst>
          <pc:docMk/>
          <pc:sldMk cId="1497723632" sldId="274"/>
        </pc:sldMkLst>
        <pc:spChg chg="del">
          <ac:chgData name="Nhung Nguyen" userId="177559efd2366614" providerId="Windows Live" clId="Web-{50FBD456-5177-4033-B866-44A028640944}" dt="2021-12-21T14:51:02.044" v="7"/>
          <ac:spMkLst>
            <pc:docMk/>
            <pc:sldMk cId="1497723632" sldId="274"/>
            <ac:spMk id="5" creationId="{00000000-0000-0000-0000-000000000000}"/>
          </ac:spMkLst>
        </pc:spChg>
        <pc:spChg chg="mod">
          <ac:chgData name="Nhung Nguyen" userId="177559efd2366614" providerId="Windows Live" clId="Web-{50FBD456-5177-4033-B866-44A028640944}" dt="2021-12-21T14:50:49.653" v="5" actId="14100"/>
          <ac:spMkLst>
            <pc:docMk/>
            <pc:sldMk cId="1497723632" sldId="274"/>
            <ac:spMk id="10" creationId="{14B26D2C-1BC9-4238-BC4C-795267AEDD6F}"/>
          </ac:spMkLst>
        </pc:spChg>
        <pc:spChg chg="mod">
          <ac:chgData name="Nhung Nguyen" userId="177559efd2366614" providerId="Windows Live" clId="Web-{50FBD456-5177-4033-B866-44A028640944}" dt="2021-12-21T14:50:52.122" v="6" actId="14100"/>
          <ac:spMkLst>
            <pc:docMk/>
            <pc:sldMk cId="1497723632" sldId="274"/>
            <ac:spMk id="11" creationId="{14B26D2C-1BC9-4238-BC4C-795267AEDD6F}"/>
          </ac:spMkLst>
        </pc:spChg>
      </pc:sldChg>
      <pc:sldChg chg="delSp modSp">
        <pc:chgData name="Nhung Nguyen" userId="177559efd2366614" providerId="Windows Live" clId="Web-{50FBD456-5177-4033-B866-44A028640944}" dt="2021-12-21T15:02:29.292" v="71"/>
        <pc:sldMkLst>
          <pc:docMk/>
          <pc:sldMk cId="3355955844" sldId="275"/>
        </pc:sldMkLst>
        <pc:spChg chg="del">
          <ac:chgData name="Nhung Nguyen" userId="177559efd2366614" providerId="Windows Live" clId="Web-{50FBD456-5177-4033-B866-44A028640944}" dt="2021-12-21T14:51:09.451" v="9"/>
          <ac:spMkLst>
            <pc:docMk/>
            <pc:sldMk cId="3355955844" sldId="275"/>
            <ac:spMk id="5" creationId="{00000000-0000-0000-0000-000000000000}"/>
          </ac:spMkLst>
        </pc:spChg>
        <pc:spChg chg="mod">
          <ac:chgData name="Nhung Nguyen" userId="177559efd2366614" providerId="Windows Live" clId="Web-{50FBD456-5177-4033-B866-44A028640944}" dt="2021-12-21T14:51:05.997" v="8" actId="14100"/>
          <ac:spMkLst>
            <pc:docMk/>
            <pc:sldMk cId="3355955844" sldId="275"/>
            <ac:spMk id="8" creationId="{14B26D2C-1BC9-4238-BC4C-795267AEDD6F}"/>
          </ac:spMkLst>
        </pc:spChg>
        <pc:spChg chg="mod">
          <ac:chgData name="Nhung Nguyen" userId="177559efd2366614" providerId="Windows Live" clId="Web-{50FBD456-5177-4033-B866-44A028640944}" dt="2021-12-21T15:02:29.292" v="71"/>
          <ac:spMkLst>
            <pc:docMk/>
            <pc:sldMk cId="3355955844" sldId="275"/>
            <ac:spMk id="9" creationId="{14B26D2C-1BC9-4238-BC4C-795267AEDD6F}"/>
          </ac:spMkLst>
        </pc:spChg>
      </pc:sldChg>
      <pc:sldChg chg="delSp modSp">
        <pc:chgData name="Nhung Nguyen" userId="177559efd2366614" providerId="Windows Live" clId="Web-{50FBD456-5177-4033-B866-44A028640944}" dt="2021-12-21T14:52:10.264" v="24"/>
        <pc:sldMkLst>
          <pc:docMk/>
          <pc:sldMk cId="3439283864" sldId="276"/>
        </pc:sldMkLst>
        <pc:spChg chg="mod">
          <ac:chgData name="Nhung Nguyen" userId="177559efd2366614" providerId="Windows Live" clId="Web-{50FBD456-5177-4033-B866-44A028640944}" dt="2021-12-21T14:52:07.123" v="23"/>
          <ac:spMkLst>
            <pc:docMk/>
            <pc:sldMk cId="3439283864" sldId="276"/>
            <ac:spMk id="12" creationId="{14B26D2C-1BC9-4238-BC4C-795267AEDD6F}"/>
          </ac:spMkLst>
        </pc:spChg>
        <pc:spChg chg="mod">
          <ac:chgData name="Nhung Nguyen" userId="177559efd2366614" providerId="Windows Live" clId="Web-{50FBD456-5177-4033-B866-44A028640944}" dt="2021-12-21T14:52:10.264" v="24"/>
          <ac:spMkLst>
            <pc:docMk/>
            <pc:sldMk cId="3439283864" sldId="276"/>
            <ac:spMk id="15" creationId="{14B26D2C-1BC9-4238-BC4C-795267AEDD6F}"/>
          </ac:spMkLst>
        </pc:spChg>
        <pc:spChg chg="del">
          <ac:chgData name="Nhung Nguyen" userId="177559efd2366614" providerId="Windows Live" clId="Web-{50FBD456-5177-4033-B866-44A028640944}" dt="2021-12-21T14:51:28.263" v="12"/>
          <ac:spMkLst>
            <pc:docMk/>
            <pc:sldMk cId="3439283864" sldId="276"/>
            <ac:spMk id="17" creationId="{00000000-0000-0000-0000-000000000000}"/>
          </ac:spMkLst>
        </pc:spChg>
      </pc:sldChg>
      <pc:sldChg chg="delSp modSp add ord">
        <pc:chgData name="Nhung Nguyen" userId="177559efd2366614" providerId="Windows Live" clId="Web-{50FBD456-5177-4033-B866-44A028640944}" dt="2021-12-21T15:02:13.432" v="70"/>
        <pc:sldMkLst>
          <pc:docMk/>
          <pc:sldMk cId="2454958529" sldId="277"/>
        </pc:sldMkLst>
        <pc:spChg chg="del">
          <ac:chgData name="Nhung Nguyen" userId="177559efd2366614" providerId="Windows Live" clId="Web-{50FBD456-5177-4033-B866-44A028640944}" dt="2021-12-21T15:02:13.432" v="70"/>
          <ac:spMkLst>
            <pc:docMk/>
            <pc:sldMk cId="2454958529" sldId="277"/>
            <ac:spMk id="6" creationId="{F3962611-9784-4F87-A4B1-1852956918F3}"/>
          </ac:spMkLst>
        </pc:spChg>
        <pc:spChg chg="mod">
          <ac:chgData name="Nhung Nguyen" userId="177559efd2366614" providerId="Windows Live" clId="Web-{50FBD456-5177-4033-B866-44A028640944}" dt="2021-12-21T15:00:08.289" v="49"/>
          <ac:spMkLst>
            <pc:docMk/>
            <pc:sldMk cId="2454958529" sldId="277"/>
            <ac:spMk id="7" creationId="{8335C7F1-7D73-42EF-972E-05DE2BB5909A}"/>
          </ac:spMkLst>
        </pc:spChg>
        <pc:spChg chg="mod">
          <ac:chgData name="Nhung Nguyen" userId="177559efd2366614" providerId="Windows Live" clId="Web-{50FBD456-5177-4033-B866-44A028640944}" dt="2021-12-21T14:59:51.476" v="36" actId="1076"/>
          <ac:spMkLst>
            <pc:docMk/>
            <pc:sldMk cId="2454958529" sldId="277"/>
            <ac:spMk id="8" creationId="{86A14355-88C9-4328-B899-C6DA64E46706}"/>
          </ac:spMkLst>
        </pc:spChg>
        <pc:spChg chg="mod">
          <ac:chgData name="Nhung Nguyen" userId="177559efd2366614" providerId="Windows Live" clId="Web-{50FBD456-5177-4033-B866-44A028640944}" dt="2021-12-21T15:00:03.430" v="48" actId="1076"/>
          <ac:spMkLst>
            <pc:docMk/>
            <pc:sldMk cId="2454958529" sldId="277"/>
            <ac:spMk id="11" creationId="{FA022A75-22EB-481E-8CA2-69B773B0AAD2}"/>
          </ac:spMkLst>
        </pc:spChg>
      </pc:sldChg>
      <pc:sldChg chg="new del ord">
        <pc:chgData name="Nhung Nguyen" userId="177559efd2366614" providerId="Windows Live" clId="Web-{50FBD456-5177-4033-B866-44A028640944}" dt="2021-12-21T14:59:12.163" v="28"/>
        <pc:sldMkLst>
          <pc:docMk/>
          <pc:sldMk cId="2547202509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8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717639" y="2080798"/>
            <a:ext cx="6834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VIẾT ĐOẠN 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89721" y="3202559"/>
            <a:ext cx="2682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Tuần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Bộ thiệp chúc Tết 2022 đẹp">
            <a:extLst>
              <a:ext uri="{FF2B5EF4-FFF2-40B4-BE49-F238E27FC236}">
                <a16:creationId xmlns:a16="http://schemas.microsoft.com/office/drawing/2014/main" id="{509ECA56-0831-664B-9977-929A13F9A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 bwMode="auto">
          <a:xfrm>
            <a:off x="-1504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A06C76-ADBA-3D4F-8E9C-42CC5E603082}"/>
              </a:ext>
            </a:extLst>
          </p:cNvPr>
          <p:cNvSpPr txBox="1"/>
          <p:nvPr/>
        </p:nvSpPr>
        <p:spPr>
          <a:xfrm>
            <a:off x="5839097" y="3272245"/>
            <a:ext cx="64776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dịp năm mới, tớ chúc cậu luôn hạnh phúc, vui vẻ và thật nhiều sức khỏe.</a:t>
            </a:r>
          </a:p>
          <a:p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Bạn thân của </a:t>
            </a:r>
            <a:r>
              <a:rPr lang="x-non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 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x-none" sz="3200">
                <a:latin typeface="Times New Roman" panose="02020603050405020304" pitchFamily="18" charset="0"/>
                <a:cs typeface="Times New Roman" panose="02020603050405020304" pitchFamily="18" charset="0"/>
              </a:rPr>
              <a:t>Khả </a:t>
            </a:r>
            <a:r>
              <a:rPr lang="x-none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7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1035845"/>
            <a:chOff x="774356" y="888444"/>
            <a:chExt cx="10187293" cy="103584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thiếp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gửi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9500934" cy="1063263"/>
            <a:chOff x="752655" y="2065203"/>
            <a:chExt cx="9500934" cy="106326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1970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Bồi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dưỡng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quê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hương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tục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79908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81A45A-BB2E-4820-8251-88BCB79E0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" y="0"/>
            <a:ext cx="12192000" cy="67687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35C7F1-7D73-42EF-972E-05DE2BB5909A}"/>
              </a:ext>
            </a:extLst>
          </p:cNvPr>
          <p:cNvSpPr txBox="1"/>
          <p:nvPr/>
        </p:nvSpPr>
        <p:spPr>
          <a:xfrm>
            <a:off x="953363" y="885105"/>
            <a:ext cx="7813745" cy="5809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17280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36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A14355-88C9-4328-B899-C6DA64E46706}"/>
              </a:ext>
            </a:extLst>
          </p:cNvPr>
          <p:cNvSpPr txBox="1"/>
          <p:nvPr/>
        </p:nvSpPr>
        <p:spPr>
          <a:xfrm>
            <a:off x="4340728" y="1632891"/>
            <a:ext cx="4368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7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022A75-22EB-481E-8CA2-69B773B0AAD2}"/>
              </a:ext>
            </a:extLst>
          </p:cNvPr>
          <p:cNvSpPr txBox="1"/>
          <p:nvPr/>
        </p:nvSpPr>
        <p:spPr>
          <a:xfrm>
            <a:off x="420702" y="2268466"/>
            <a:ext cx="8647492" cy="6451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thiệp chúc Tết</a:t>
            </a:r>
            <a:endParaRPr lang="vi-VN" sz="3600" b="1" dirty="0" err="1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58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1035845"/>
            <a:chOff x="774356" y="888444"/>
            <a:chExt cx="10187293" cy="103584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thiếp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gửi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9500934" cy="1063263"/>
            <a:chOff x="752655" y="2065203"/>
            <a:chExt cx="9500934" cy="106326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1970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Bồi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dưỡng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quê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hương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tục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087957" y="4713752"/>
            <a:ext cx="10459451" cy="19514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thiệp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gửi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ai?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thiệp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dịp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chúc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D3A5AEA-85EC-0242-BB23-E4EBA01E1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2" t="12335" r="17959" b="16293"/>
          <a:stretch/>
        </p:blipFill>
        <p:spPr bwMode="auto">
          <a:xfrm>
            <a:off x="1523999" y="0"/>
            <a:ext cx="9144001" cy="48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95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087957" y="4713752"/>
            <a:ext cx="10459451" cy="6588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thiệp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gửi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ai?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D3A5AEA-85EC-0242-BB23-E4EBA01E1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2" t="12335" r="17959" b="16293"/>
          <a:stretch/>
        </p:blipFill>
        <p:spPr bwMode="auto">
          <a:xfrm>
            <a:off x="1523999" y="0"/>
            <a:ext cx="9144001" cy="48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79BF03-3799-7041-ABD1-88F86DD6EF77}"/>
              </a:ext>
            </a:extLst>
          </p:cNvPr>
          <p:cNvSpPr txBox="1"/>
          <p:nvPr/>
        </p:nvSpPr>
        <p:spPr>
          <a:xfrm>
            <a:off x="1296963" y="5376340"/>
            <a:ext cx="10459451" cy="6588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thiệp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cháu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gửi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gửi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039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087957" y="4713752"/>
            <a:ext cx="10459451" cy="6588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thiệp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dịp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D3A5AEA-85EC-0242-BB23-E4EBA01E1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2" t="12335" r="17959" b="16293"/>
          <a:stretch/>
        </p:blipFill>
        <p:spPr bwMode="auto">
          <a:xfrm>
            <a:off x="1523999" y="0"/>
            <a:ext cx="9144001" cy="48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EE56B2-CAE0-2F48-A6A5-BA39E048CB53}"/>
              </a:ext>
            </a:extLst>
          </p:cNvPr>
          <p:cNvSpPr txBox="1"/>
          <p:nvPr/>
        </p:nvSpPr>
        <p:spPr>
          <a:xfrm>
            <a:off x="1087956" y="5486733"/>
            <a:ext cx="7438205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thiệp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dịp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Tết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9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087957" y="4713752"/>
            <a:ext cx="10459451" cy="1305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chúc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chúc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khỏe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niềm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may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mắn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,…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D3A5AEA-85EC-0242-BB23-E4EBA01E1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2" t="12335" r="17959" b="16293"/>
          <a:stretch/>
        </p:blipFill>
        <p:spPr bwMode="auto">
          <a:xfrm>
            <a:off x="1523999" y="0"/>
            <a:ext cx="9144001" cy="48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97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457200" y="4713752"/>
            <a:ext cx="11734799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thiệp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chúc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</a:t>
            </a:r>
            <a:r>
              <a:rPr lang="en-US" sz="2800" b="1" dirty="0" err="1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ồm</a:t>
            </a:r>
            <a:r>
              <a:rPr lang="en-US" sz="2800" b="1" dirty="0" smtClean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chúc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D3A5AEA-85EC-0242-BB23-E4EBA01E1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2" t="12335" r="17959" b="16293"/>
          <a:stretch/>
        </p:blipFill>
        <p:spPr bwMode="auto">
          <a:xfrm>
            <a:off x="1523999" y="0"/>
            <a:ext cx="9144001" cy="48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00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3074" y="192466"/>
            <a:ext cx="10777433" cy="1138773"/>
            <a:chOff x="238537" y="232458"/>
            <a:chExt cx="10777433" cy="1138773"/>
          </a:xfrm>
        </p:grpSpPr>
        <p:sp>
          <p:nvSpPr>
            <p:cNvPr id="5" name="TextBox 4"/>
            <p:cNvSpPr txBox="1"/>
            <p:nvPr/>
          </p:nvSpPr>
          <p:spPr>
            <a:xfrm>
              <a:off x="722280" y="232458"/>
              <a:ext cx="1029369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thiệp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chúc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Tết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gửi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ở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06D5CE7-95AB-1D40-AD3B-0BD487D45179}"/>
              </a:ext>
            </a:extLst>
          </p:cNvPr>
          <p:cNvSpPr txBox="1"/>
          <p:nvPr/>
        </p:nvSpPr>
        <p:spPr>
          <a:xfrm>
            <a:off x="1864012" y="2081039"/>
            <a:ext cx="8209137" cy="29585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itchFamily="18" charset="0"/>
              </a:rPr>
              <a:t> TIÊU CHÍ VIẾT TẤM THIỆP CHÚC TẾT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ngắn</a:t>
            </a:r>
            <a:r>
              <a:rPr lang="en-US" sz="32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gọn</a:t>
            </a:r>
            <a:r>
              <a:rPr lang="en-US" sz="32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rõ</a:t>
            </a:r>
            <a:r>
              <a:rPr lang="en-US" sz="32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ý, </a:t>
            </a:r>
            <a:r>
              <a:rPr lang="en-US" sz="32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trang</a:t>
            </a:r>
            <a:r>
              <a:rPr lang="en-US" sz="32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trí</a:t>
            </a:r>
            <a:r>
              <a:rPr lang="en-US" sz="32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tấm</a:t>
            </a:r>
            <a:r>
              <a:rPr lang="en-US" sz="32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thiệp</a:t>
            </a:r>
            <a:endParaRPr lang="en-US" sz="3200" b="1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Nội</a:t>
            </a:r>
            <a:r>
              <a:rPr lang="en-US" sz="32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dung </a:t>
            </a:r>
            <a:r>
              <a:rPr lang="en-US" sz="32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thiệp</a:t>
            </a:r>
            <a:r>
              <a:rPr lang="en-US" sz="32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chúc</a:t>
            </a:r>
            <a:r>
              <a:rPr lang="en-US" sz="32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tên</a:t>
            </a:r>
            <a:r>
              <a:rPr lang="en-US" sz="32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viết</a:t>
            </a:r>
            <a:endParaRPr lang="en-US" sz="3200" b="1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350</Words>
  <Application>Microsoft Office PowerPoint</Application>
  <PresentationFormat>Widescreen</PresentationFormat>
  <Paragraphs>38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宋体</vt:lpstr>
      <vt:lpstr>Arial</vt:lpstr>
      <vt:lpstr>Arial-Rounded</vt:lpstr>
      <vt:lpstr>Calibri</vt:lpstr>
      <vt:lpstr>Calibri Light</vt:lpstr>
      <vt:lpstr>等线</vt:lpstr>
      <vt:lpstr>Times New Roman</vt:lpstr>
      <vt:lpstr>思源黑体 CN Bold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251</cp:revision>
  <dcterms:created xsi:type="dcterms:W3CDTF">2021-05-29T04:05:18Z</dcterms:created>
  <dcterms:modified xsi:type="dcterms:W3CDTF">2023-01-29T13:46:44Z</dcterms:modified>
</cp:coreProperties>
</file>