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2" r:id="rId2"/>
    <p:sldMasterId id="2147483714" r:id="rId3"/>
  </p:sldMasterIdLst>
  <p:notesMasterIdLst>
    <p:notesMasterId r:id="rId21"/>
  </p:notesMasterIdLst>
  <p:sldIdLst>
    <p:sldId id="295" r:id="rId4"/>
    <p:sldId id="256" r:id="rId5"/>
    <p:sldId id="296" r:id="rId6"/>
    <p:sldId id="300" r:id="rId7"/>
    <p:sldId id="302" r:id="rId8"/>
    <p:sldId id="303" r:id="rId9"/>
    <p:sldId id="304" r:id="rId10"/>
    <p:sldId id="305" r:id="rId11"/>
    <p:sldId id="308" r:id="rId12"/>
    <p:sldId id="315" r:id="rId13"/>
    <p:sldId id="307" r:id="rId14"/>
    <p:sldId id="310" r:id="rId15"/>
    <p:sldId id="311" r:id="rId16"/>
    <p:sldId id="314" r:id="rId17"/>
    <p:sldId id="313" r:id="rId18"/>
    <p:sldId id="29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0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4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2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5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4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8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5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74"/>
            <a:ext cx="8839862" cy="6622026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-78084" y="431643"/>
            <a:ext cx="2287887" cy="17252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6865780" y="4768797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5087727" y="4933189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1194292" y="2324929"/>
            <a:ext cx="7256004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CHÀO MỪNG CÁC CON ĐẾN VỚI TIẾT TIẾNG VIỆT!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包图小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4212609" y="5967198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9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" y="547905"/>
            <a:ext cx="8881390" cy="3282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33647" y="405179"/>
            <a:ext cx="85393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  <a:endParaRPr lang="en-US" sz="2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751329-C7E0-4FE0-9858-4A32729EAA43}"/>
              </a:ext>
            </a:extLst>
          </p:cNvPr>
          <p:cNvSpPr txBox="1"/>
          <p:nvPr/>
        </p:nvSpPr>
        <p:spPr>
          <a:xfrm>
            <a:off x="522757" y="4450031"/>
            <a:ext cx="897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3CAA6-E780-4CE8-B2B9-C537690B9D31}"/>
              </a:ext>
            </a:extLst>
          </p:cNvPr>
          <p:cNvSpPr txBox="1"/>
          <p:nvPr/>
        </p:nvSpPr>
        <p:spPr>
          <a:xfrm>
            <a:off x="522757" y="4469093"/>
            <a:ext cx="801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58C5F-2D8B-4D74-A9A1-B53A6F61AF87}"/>
              </a:ext>
            </a:extLst>
          </p:cNvPr>
          <p:cNvSpPr txBox="1"/>
          <p:nvPr/>
        </p:nvSpPr>
        <p:spPr>
          <a:xfrm>
            <a:off x="619517" y="3819082"/>
            <a:ext cx="82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4E60E-FD0D-45FE-99B5-862C4A677B8E}"/>
              </a:ext>
            </a:extLst>
          </p:cNvPr>
          <p:cNvSpPr txBox="1"/>
          <p:nvPr/>
        </p:nvSpPr>
        <p:spPr>
          <a:xfrm>
            <a:off x="433647" y="5543886"/>
            <a:ext cx="630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F968C-83F1-49AC-AF82-7FB8DE1E2FB4}"/>
              </a:ext>
            </a:extLst>
          </p:cNvPr>
          <p:cNvSpPr txBox="1"/>
          <p:nvPr/>
        </p:nvSpPr>
        <p:spPr>
          <a:xfrm>
            <a:off x="447715" y="5559601"/>
            <a:ext cx="853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A5955-86D0-440C-B933-B95B4D7AB712}"/>
              </a:ext>
            </a:extLst>
          </p:cNvPr>
          <p:cNvSpPr txBox="1"/>
          <p:nvPr/>
        </p:nvSpPr>
        <p:spPr>
          <a:xfrm>
            <a:off x="647653" y="3830126"/>
            <a:ext cx="658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28CA4-7C05-D61F-D171-190948D58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46" y="589937"/>
            <a:ext cx="7139035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9A0DC-EFDE-FEB2-8F2B-C810A28A7EA5}"/>
              </a:ext>
            </a:extLst>
          </p:cNvPr>
          <p:cNvSpPr txBox="1"/>
          <p:nvPr/>
        </p:nvSpPr>
        <p:spPr>
          <a:xfrm>
            <a:off x="442451" y="1217840"/>
            <a:ext cx="8539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B074-372B-5D3A-7CAC-9EF0756D12AD}"/>
              </a:ext>
            </a:extLst>
          </p:cNvPr>
          <p:cNvSpPr txBox="1"/>
          <p:nvPr/>
        </p:nvSpPr>
        <p:spPr>
          <a:xfrm>
            <a:off x="442451" y="2682809"/>
            <a:ext cx="888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65112-8630-8B9E-8443-5382672E0DF0}"/>
              </a:ext>
            </a:extLst>
          </p:cNvPr>
          <p:cNvSpPr txBox="1"/>
          <p:nvPr/>
        </p:nvSpPr>
        <p:spPr>
          <a:xfrm>
            <a:off x="4395018" y="2202725"/>
            <a:ext cx="431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5" grpId="0"/>
      <p:bldP spid="5" grpId="1"/>
      <p:bldP spid="20" grpId="0"/>
      <p:bldP spid="20" grpId="1"/>
      <p:bldP spid="10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4891" y="359850"/>
            <a:ext cx="9178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câu thể hiện tình cảm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6" y="2082248"/>
            <a:ext cx="8861210" cy="3326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75148" y="2393281"/>
            <a:ext cx="8473884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muốn kể về ai trong gia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tình cảm thế nào với người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5" y="5464040"/>
            <a:ext cx="1118306" cy="146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968" y="5351783"/>
            <a:ext cx="1138155" cy="1572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07CDC4-46F8-4D7E-AD4F-2D3F0C6E6523}"/>
              </a:ext>
            </a:extLst>
          </p:cNvPr>
          <p:cNvSpPr txBox="1"/>
          <p:nvPr/>
        </p:nvSpPr>
        <p:spPr>
          <a:xfrm>
            <a:off x="271826" y="1490371"/>
            <a:ext cx="79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1F8F22-7DED-4D0C-8811-19F899444117}"/>
              </a:ext>
            </a:extLst>
          </p:cNvPr>
          <p:cNvCxnSpPr/>
          <p:nvPr/>
        </p:nvCxnSpPr>
        <p:spPr>
          <a:xfrm>
            <a:off x="584541" y="833625"/>
            <a:ext cx="1841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83A26-A88C-4721-8177-321AA29D4DFD}"/>
              </a:ext>
            </a:extLst>
          </p:cNvPr>
          <p:cNvCxnSpPr>
            <a:cxnSpLocks/>
          </p:cNvCxnSpPr>
          <p:nvPr/>
        </p:nvCxnSpPr>
        <p:spPr>
          <a:xfrm>
            <a:off x="2937149" y="870837"/>
            <a:ext cx="54989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393B92-6282-4691-FCCE-D4964AB1FDBA}"/>
              </a:ext>
            </a:extLst>
          </p:cNvPr>
          <p:cNvCxnSpPr/>
          <p:nvPr/>
        </p:nvCxnSpPr>
        <p:spPr>
          <a:xfrm>
            <a:off x="150055" y="1437068"/>
            <a:ext cx="1841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02" y="232710"/>
            <a:ext cx="8745795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gia đình, người em yêu quý nhất là bố. Công việc hàng ngày của bố rất bận rộn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hưng bố vẫn dành thời gian 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bài.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tuần,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đi siêu thị.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 em, bố là người bố tuyệt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vời nhất trên thế giới.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C36DCD-699C-47B0-9B8F-05A8428330BA}"/>
              </a:ext>
            </a:extLst>
          </p:cNvPr>
          <p:cNvCxnSpPr/>
          <p:nvPr/>
        </p:nvCxnSpPr>
        <p:spPr>
          <a:xfrm flipH="1">
            <a:off x="807735" y="1136659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05013F-6813-40C3-836E-25661E2E48E0}"/>
              </a:ext>
            </a:extLst>
          </p:cNvPr>
          <p:cNvCxnSpPr/>
          <p:nvPr/>
        </p:nvCxnSpPr>
        <p:spPr>
          <a:xfrm flipH="1">
            <a:off x="3809155" y="3367285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869" y="389320"/>
            <a:ext cx="8700262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ẹ chăm sóc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dịu dàng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chu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mệt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luôn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biết ơn mẹ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89735F-618F-49F4-A6C3-8587B4D7BE49}"/>
              </a:ext>
            </a:extLst>
          </p:cNvPr>
          <p:cNvCxnSpPr>
            <a:cxnSpLocks/>
          </p:cNvCxnSpPr>
          <p:nvPr/>
        </p:nvCxnSpPr>
        <p:spPr>
          <a:xfrm flipH="1">
            <a:off x="2249096" y="1300063"/>
            <a:ext cx="115486" cy="48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1B995-2615-468D-A379-88E456D4D385}"/>
              </a:ext>
            </a:extLst>
          </p:cNvPr>
          <p:cNvCxnSpPr/>
          <p:nvPr/>
        </p:nvCxnSpPr>
        <p:spPr>
          <a:xfrm flipH="1">
            <a:off x="7585061" y="2738889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15D356-14EC-4EC5-847B-569798066651}"/>
              </a:ext>
            </a:extLst>
          </p:cNvPr>
          <p:cNvSpPr txBox="1">
            <a:spLocks/>
          </p:cNvSpPr>
          <p:nvPr/>
        </p:nvSpPr>
        <p:spPr>
          <a:xfrm>
            <a:off x="2122717" y="239151"/>
            <a:ext cx="4504670" cy="942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D45BF2-B9B5-4F66-87E1-22728EA36314}"/>
              </a:ext>
            </a:extLst>
          </p:cNvPr>
          <p:cNvSpPr txBox="1">
            <a:spLocks/>
          </p:cNvSpPr>
          <p:nvPr/>
        </p:nvSpPr>
        <p:spPr>
          <a:xfrm>
            <a:off x="612504" y="1078537"/>
            <a:ext cx="3491973" cy="942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D6EDF7-11E3-4D1E-9F2C-BA3AA9D83CF7}"/>
              </a:ext>
            </a:extLst>
          </p:cNvPr>
          <p:cNvSpPr txBox="1">
            <a:spLocks/>
          </p:cNvSpPr>
          <p:nvPr/>
        </p:nvSpPr>
        <p:spPr>
          <a:xfrm>
            <a:off x="612504" y="2092560"/>
            <a:ext cx="8221780" cy="1336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xác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C80F41-331B-441D-80F0-B7CE8A4734CC}"/>
              </a:ext>
            </a:extLst>
          </p:cNvPr>
          <p:cNvSpPr txBox="1">
            <a:spLocks/>
          </p:cNvSpPr>
          <p:nvPr/>
        </p:nvSpPr>
        <p:spPr>
          <a:xfrm>
            <a:off x="3738465" y="1181686"/>
            <a:ext cx="2379224" cy="815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(3 – 4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A0CADC-8B7B-4530-B840-6F14C27C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3672314"/>
            <a:ext cx="10515600" cy="72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37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081165" y="389090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5212743" y="350844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5725449" y="5948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6874533" y="34470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7995559" y="122812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543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165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656" y="4829452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962343" y="804535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26120" y="1866241"/>
            <a:ext cx="8166276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5654" y="2835814"/>
            <a:ext cx="8544444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859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470075" y="731180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451605" y="116092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6430173" y="150895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7435501" y="68495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378504" y="1621160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543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7" y="47113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183" y="4874091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107476" y="236481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dụng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54071" y="1234743"/>
            <a:ext cx="85327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54071" y="2835814"/>
            <a:ext cx="8289849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36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732" y="1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1524000" y="3698572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755189" y="2495262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20" y="5072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7" y="50679"/>
            <a:ext cx="1993729" cy="200301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75117" y="3698572"/>
            <a:ext cx="8968884" cy="3108750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96975" y="2685201"/>
            <a:ext cx="82126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VĂN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 HIỆN TÌNH CẢM VỚI NGƯỜI THÂN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975" y="3878700"/>
            <a:ext cx="35484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Trang 122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7EB04-42A9-826F-909C-952EB054C656}"/>
              </a:ext>
            </a:extLst>
          </p:cNvPr>
          <p:cNvSpPr txBox="1"/>
          <p:nvPr/>
        </p:nvSpPr>
        <p:spPr>
          <a:xfrm>
            <a:off x="2046031" y="1842710"/>
            <a:ext cx="614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– TUẦN 15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08A3B-40BA-4A36-A2AF-277C7A305A5F}"/>
              </a:ext>
            </a:extLst>
          </p:cNvPr>
          <p:cNvGrpSpPr/>
          <p:nvPr/>
        </p:nvGrpSpPr>
        <p:grpSpPr>
          <a:xfrm>
            <a:off x="-1517568" y="51819"/>
            <a:ext cx="12177550" cy="6754364"/>
            <a:chOff x="0" y="0"/>
            <a:chExt cx="18288000" cy="101435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263B4D-0FE9-4970-91B9-FEB91E36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064A1E-9ECE-47B6-B6F8-86D6A822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4C757-6D78-43BF-9213-2816F13C3F25}"/>
              </a:ext>
            </a:extLst>
          </p:cNvPr>
          <p:cNvSpPr txBox="1"/>
          <p:nvPr/>
        </p:nvSpPr>
        <p:spPr>
          <a:xfrm>
            <a:off x="-1016558" y="328051"/>
            <a:ext cx="743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15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12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2023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FD327-72FD-4803-ACB6-FB417063220B}"/>
              </a:ext>
            </a:extLst>
          </p:cNvPr>
          <p:cNvSpPr txBox="1"/>
          <p:nvPr/>
        </p:nvSpPr>
        <p:spPr>
          <a:xfrm>
            <a:off x="-1013755" y="1529320"/>
            <a:ext cx="920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cảm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thân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FD19-F231-4786-B799-D20B44DF51BA}"/>
              </a:ext>
            </a:extLst>
          </p:cNvPr>
          <p:cNvSpPr txBox="1"/>
          <p:nvPr/>
        </p:nvSpPr>
        <p:spPr>
          <a:xfrm>
            <a:off x="1625494" y="940717"/>
            <a:ext cx="247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7783630" y="805247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6342585" y="161438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6888424" y="196241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7775023" y="4991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269317" y="97071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5753100"/>
            <a:ext cx="914400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693" y="465189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07" y="4855876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856974" y="767060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76475" y="1745944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9692" y="3083648"/>
            <a:ext cx="8737133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821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8089"/>
            <a:ext cx="625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văn và trả lời câu hỏi.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39" y="465448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40" y="5160465"/>
            <a:ext cx="8726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Những câu nào thể hiện rõ tình cảm của bạn nhỏ đối với người đó?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39" y="6237683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sao người đó được bạn nhỏ yêu quý?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975184"/>
            <a:ext cx="8900158" cy="3679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21921" y="1112760"/>
            <a:ext cx="9022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6047F0-8554-45CB-B34A-8788463AB459}"/>
              </a:ext>
            </a:extLst>
          </p:cNvPr>
          <p:cNvCxnSpPr>
            <a:cxnSpLocks/>
          </p:cNvCxnSpPr>
          <p:nvPr/>
        </p:nvCxnSpPr>
        <p:spPr>
          <a:xfrm>
            <a:off x="646281" y="842864"/>
            <a:ext cx="2307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09C8C7-8737-47CF-9BAC-29DD46399755}"/>
              </a:ext>
            </a:extLst>
          </p:cNvPr>
          <p:cNvCxnSpPr/>
          <p:nvPr/>
        </p:nvCxnSpPr>
        <p:spPr>
          <a:xfrm>
            <a:off x="3623814" y="842864"/>
            <a:ext cx="2305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17987" y="4637896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975185"/>
            <a:ext cx="9026013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24685" y="1112760"/>
            <a:ext cx="8919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32817" y="5331488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đoạn văn trên, bạn nhỏ kể về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F21A74-CEBC-4247-BC4C-2A5B013F9976}"/>
              </a:ext>
            </a:extLst>
          </p:cNvPr>
          <p:cNvCxnSpPr>
            <a:cxnSpLocks/>
          </p:cNvCxnSpPr>
          <p:nvPr/>
        </p:nvCxnSpPr>
        <p:spPr>
          <a:xfrm>
            <a:off x="1071289" y="1692208"/>
            <a:ext cx="70014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39549" y="3968790"/>
            <a:ext cx="860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Những câu nào thể hiện rõ tình cảm của bạn nhỏ đối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" y="241448"/>
            <a:ext cx="9004451" cy="3652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39549" y="350087"/>
            <a:ext cx="9004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được  việc tốt. Tôi rất yêu mẹ tôi.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014701" y="2557983"/>
            <a:ext cx="2524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09489" y="3144462"/>
            <a:ext cx="3996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327648" y="3677919"/>
            <a:ext cx="3388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5C2188-2E6A-992A-AF30-B15B44FD09F2}"/>
              </a:ext>
            </a:extLst>
          </p:cNvPr>
          <p:cNvSpPr txBox="1"/>
          <p:nvPr/>
        </p:nvSpPr>
        <p:spPr>
          <a:xfrm>
            <a:off x="139549" y="5063125"/>
            <a:ext cx="8606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thể hiện rõ tình cảm của bạn nhỏ đối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11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4165" y="435578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được bạn nhỏ yêu quý?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" y="311547"/>
            <a:ext cx="9144000" cy="3773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7134" y="46904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7134" y="4940564"/>
            <a:ext cx="8912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yêu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mình.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25EBE4-F17F-49C0-94CD-87690EF49FCD}"/>
              </a:ext>
            </a:extLst>
          </p:cNvPr>
          <p:cNvCxnSpPr>
            <a:cxnSpLocks/>
          </p:cNvCxnSpPr>
          <p:nvPr/>
        </p:nvCxnSpPr>
        <p:spPr>
          <a:xfrm>
            <a:off x="3244645" y="1036956"/>
            <a:ext cx="513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D89386-DF07-4A55-8B8D-4C9F65DACD1C}"/>
              </a:ext>
            </a:extLst>
          </p:cNvPr>
          <p:cNvCxnSpPr>
            <a:cxnSpLocks/>
          </p:cNvCxnSpPr>
          <p:nvPr/>
        </p:nvCxnSpPr>
        <p:spPr>
          <a:xfrm>
            <a:off x="360291" y="1575209"/>
            <a:ext cx="8120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BA408C-F11B-4424-AF2D-BD4B6249384A}"/>
              </a:ext>
            </a:extLst>
          </p:cNvPr>
          <p:cNvCxnSpPr>
            <a:cxnSpLocks/>
          </p:cNvCxnSpPr>
          <p:nvPr/>
        </p:nvCxnSpPr>
        <p:spPr>
          <a:xfrm>
            <a:off x="309960" y="2706331"/>
            <a:ext cx="53930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26C779-26ED-4123-B516-8DB1BC950A7A}"/>
              </a:ext>
            </a:extLst>
          </p:cNvPr>
          <p:cNvCxnSpPr>
            <a:cxnSpLocks/>
          </p:cNvCxnSpPr>
          <p:nvPr/>
        </p:nvCxnSpPr>
        <p:spPr>
          <a:xfrm>
            <a:off x="3006464" y="2118504"/>
            <a:ext cx="510735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E6BECB-4960-3221-D025-12D4656C2733}"/>
              </a:ext>
            </a:extLst>
          </p:cNvPr>
          <p:cNvCxnSpPr>
            <a:cxnSpLocks/>
          </p:cNvCxnSpPr>
          <p:nvPr/>
        </p:nvCxnSpPr>
        <p:spPr>
          <a:xfrm>
            <a:off x="360291" y="2118504"/>
            <a:ext cx="2310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DFFBE-B8FC-4B33-A4FB-43FE982F0B54}"/>
              </a:ext>
            </a:extLst>
          </p:cNvPr>
          <p:cNvSpPr txBox="1"/>
          <p:nvPr/>
        </p:nvSpPr>
        <p:spPr>
          <a:xfrm>
            <a:off x="176982" y="465646"/>
            <a:ext cx="8790038" cy="34163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DF653-BEE0-4276-A134-284F9064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6" y="4321736"/>
            <a:ext cx="5673423" cy="59147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909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1209</Words>
  <Application>Microsoft Office PowerPoint</Application>
  <PresentationFormat>On-screen Show (4:3)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iCiel Cadena</vt:lpstr>
      <vt:lpstr>iCiel Crocante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văn có những ý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258</cp:revision>
  <dcterms:created xsi:type="dcterms:W3CDTF">2021-05-29T04:05:18Z</dcterms:created>
  <dcterms:modified xsi:type="dcterms:W3CDTF">2023-12-14T02:03:08Z</dcterms:modified>
</cp:coreProperties>
</file>