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02" r:id="rId3"/>
    <p:sldId id="264" r:id="rId4"/>
    <p:sldId id="310" r:id="rId5"/>
    <p:sldId id="311" r:id="rId6"/>
    <p:sldId id="314" r:id="rId7"/>
    <p:sldId id="315" r:id="rId8"/>
    <p:sldId id="307" r:id="rId9"/>
    <p:sldId id="312" r:id="rId10"/>
    <p:sldId id="305" r:id="rId11"/>
    <p:sldId id="301" r:id="rId12"/>
  </p:sldIdLst>
  <p:sldSz cx="12558713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87" d="100"/>
          <a:sy n="87" d="100"/>
        </p:scale>
        <p:origin x="1296" y="108"/>
      </p:cViewPr>
      <p:guideLst>
        <p:guide orient="horz" pos="2967"/>
        <p:guide pos="39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2925892"/>
            <a:ext cx="10674907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08" y="5337228"/>
            <a:ext cx="8791099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067" y="377186"/>
            <a:ext cx="2825711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36" y="377186"/>
            <a:ext cx="8267819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1541431"/>
            <a:ext cx="10674906" cy="3279081"/>
          </a:xfrm>
        </p:spPr>
        <p:txBody>
          <a:bodyPr anchor="b"/>
          <a:lstStyle>
            <a:lvl1pPr algn="ctr"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839" y="4946966"/>
            <a:ext cx="9419035" cy="2273990"/>
          </a:xfrm>
        </p:spPr>
        <p:txBody>
          <a:bodyPr/>
          <a:lstStyle>
            <a:lvl1pPr marL="0" indent="0" algn="ctr">
              <a:buNone/>
              <a:defRPr sz="3296"/>
            </a:lvl1pPr>
            <a:lvl2pPr marL="627918" indent="0" algn="ctr">
              <a:buNone/>
              <a:defRPr sz="2747"/>
            </a:lvl2pPr>
            <a:lvl3pPr marL="1255837" indent="0" algn="ctr">
              <a:buNone/>
              <a:defRPr sz="2472"/>
            </a:lvl3pPr>
            <a:lvl4pPr marL="1883755" indent="0" algn="ctr">
              <a:buNone/>
              <a:defRPr sz="2197"/>
            </a:lvl4pPr>
            <a:lvl5pPr marL="2511674" indent="0" algn="ctr">
              <a:buNone/>
              <a:defRPr sz="2197"/>
            </a:lvl5pPr>
            <a:lvl6pPr marL="3139592" indent="0" algn="ctr">
              <a:buNone/>
              <a:defRPr sz="2197"/>
            </a:lvl6pPr>
            <a:lvl7pPr marL="3767511" indent="0" algn="ctr">
              <a:buNone/>
              <a:defRPr sz="2197"/>
            </a:lvl7pPr>
            <a:lvl8pPr marL="4395429" indent="0" algn="ctr">
              <a:buNone/>
              <a:defRPr sz="2197"/>
            </a:lvl8pPr>
            <a:lvl9pPr marL="5023348" indent="0" algn="ctr">
              <a:buNone/>
              <a:defRPr sz="2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1" y="2348122"/>
            <a:ext cx="10831890" cy="3917891"/>
          </a:xfrm>
        </p:spPr>
        <p:txBody>
          <a:bodyPr anchor="b"/>
          <a:lstStyle>
            <a:lvl1pPr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871" y="6303078"/>
            <a:ext cx="10831890" cy="2060326"/>
          </a:xfrm>
        </p:spPr>
        <p:txBody>
          <a:bodyPr/>
          <a:lstStyle>
            <a:lvl1pPr marL="0" indent="0">
              <a:buNone/>
              <a:defRPr sz="3296">
                <a:solidFill>
                  <a:schemeClr val="tx1"/>
                </a:solidFill>
              </a:defRPr>
            </a:lvl1pPr>
            <a:lvl2pPr marL="627918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255837" indent="0">
              <a:buNone/>
              <a:defRPr sz="2472">
                <a:solidFill>
                  <a:schemeClr val="tx1">
                    <a:tint val="75000"/>
                  </a:schemeClr>
                </a:solidFill>
              </a:defRPr>
            </a:lvl3pPr>
            <a:lvl4pPr marL="188375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51167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13959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3767511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43954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02334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412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848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5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501457"/>
            <a:ext cx="10831890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49" y="2308875"/>
            <a:ext cx="5312923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049" y="3440419"/>
            <a:ext cx="5312923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49" y="2308875"/>
            <a:ext cx="5339089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49" y="3440419"/>
            <a:ext cx="533908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4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089" y="1356111"/>
            <a:ext cx="6357848" cy="6693338"/>
          </a:xfrm>
        </p:spPr>
        <p:txBody>
          <a:bodyPr/>
          <a:lstStyle>
            <a:lvl1pPr>
              <a:defRPr sz="4395"/>
            </a:lvl1pPr>
            <a:lvl2pPr>
              <a:defRPr sz="3846"/>
            </a:lvl2pPr>
            <a:lvl3pPr>
              <a:defRPr sz="3296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9089" y="1356111"/>
            <a:ext cx="6357848" cy="6693338"/>
          </a:xfrm>
        </p:spPr>
        <p:txBody>
          <a:bodyPr anchor="t"/>
          <a:lstStyle>
            <a:lvl1pPr marL="0" indent="0">
              <a:buNone/>
              <a:defRPr sz="4395"/>
            </a:lvl1pPr>
            <a:lvl2pPr marL="627918" indent="0">
              <a:buNone/>
              <a:defRPr sz="3846"/>
            </a:lvl2pPr>
            <a:lvl3pPr marL="1255837" indent="0">
              <a:buNone/>
              <a:defRPr sz="3296"/>
            </a:lvl3pPr>
            <a:lvl4pPr marL="1883755" indent="0">
              <a:buNone/>
              <a:defRPr sz="2747"/>
            </a:lvl4pPr>
            <a:lvl5pPr marL="2511674" indent="0">
              <a:buNone/>
              <a:defRPr sz="2747"/>
            </a:lvl5pPr>
            <a:lvl6pPr marL="3139592" indent="0">
              <a:buNone/>
              <a:defRPr sz="2747"/>
            </a:lvl6pPr>
            <a:lvl7pPr marL="3767511" indent="0">
              <a:buNone/>
              <a:defRPr sz="2747"/>
            </a:lvl7pPr>
            <a:lvl8pPr marL="4395429" indent="0">
              <a:buNone/>
              <a:defRPr sz="2747"/>
            </a:lvl8pPr>
            <a:lvl9pPr marL="5023348" indent="0">
              <a:buNone/>
              <a:defRPr sz="27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2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6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30" y="501455"/>
            <a:ext cx="2707972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412" y="501455"/>
            <a:ext cx="7966934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2558713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53" y="6052353"/>
            <a:ext cx="10674907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53" y="3992026"/>
            <a:ext cx="10674907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36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9" y="2108302"/>
            <a:ext cx="554894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39" y="2986932"/>
            <a:ext cx="554894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659" y="2108302"/>
            <a:ext cx="5551126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659" y="2986932"/>
            <a:ext cx="5551126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3" y="375008"/>
            <a:ext cx="4131732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13" y="375012"/>
            <a:ext cx="7020669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43" y="1970945"/>
            <a:ext cx="4131732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98" y="6593055"/>
            <a:ext cx="7535228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1598" y="841574"/>
            <a:ext cx="7535228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598" y="7371400"/>
            <a:ext cx="7535228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36" y="377185"/>
            <a:ext cx="11302842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6" y="2197692"/>
            <a:ext cx="11302842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36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0894" y="8729683"/>
            <a:ext cx="397692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411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12" y="501457"/>
            <a:ext cx="10831890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2" y="2507276"/>
            <a:ext cx="10831890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412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074" y="8729684"/>
            <a:ext cx="4238566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591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55837" rtl="0" eaLnBrk="1" latinLnBrk="0" hangingPunct="1">
        <a:lnSpc>
          <a:spcPct val="90000"/>
        </a:lnSpc>
        <a:spcBef>
          <a:spcPct val="0"/>
        </a:spcBef>
        <a:buNone/>
        <a:defRPr sz="6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59" indent="-313959" algn="l" defTabSz="1255837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3846" kern="1200">
          <a:solidFill>
            <a:schemeClr val="tx1"/>
          </a:solidFill>
          <a:latin typeface="+mn-lt"/>
          <a:ea typeface="+mn-ea"/>
          <a:cs typeface="+mn-cs"/>
        </a:defRPr>
      </a:lvl1pPr>
      <a:lvl2pPr marL="941878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569796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197715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825633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453552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4081470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709389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337307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1pPr>
      <a:lvl2pPr marL="62791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255837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3pPr>
      <a:lvl4pPr marL="1883755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511674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139592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767511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395429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02334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809"/>
            <a:ext cx="12558713" cy="292851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706"/>
            <a:ext cx="12558713" cy="270631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2768" y="3457472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9035" y="3372578"/>
            <a:ext cx="1821633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36" y="59870"/>
            <a:ext cx="2589934" cy="226811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3496" y="3515900"/>
            <a:ext cx="1557975" cy="1414464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9035" y="8665293"/>
            <a:ext cx="12449678" cy="7684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9836" y="776512"/>
            <a:ext cx="2320893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7295" y="773362"/>
            <a:ext cx="8463830" cy="119900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0053" y="3785564"/>
            <a:ext cx="9579549" cy="92200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MANG VỀ YÊU THƯƠNG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45308" y="52779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49036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0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8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-75943" y="3111508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7704" y="2684974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3036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630362" y="4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25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061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96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21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27" y="6912715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7986" y="8334550"/>
            <a:ext cx="12558713" cy="10771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6" y="7171536"/>
            <a:ext cx="1715516" cy="2240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581" y="6629301"/>
            <a:ext cx="1711146" cy="236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04674" y="445615"/>
            <a:ext cx="7913282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1920" y="1957354"/>
            <a:ext cx="1183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tìm và đọc một bài thơ về tình cảm anh chị em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91920" y="2865269"/>
            <a:ext cx="11979693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956" y="560623"/>
            <a:ext cx="11533657" cy="91476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593055" y="1770620"/>
            <a:ext cx="9933457" cy="63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558713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9570"/>
            <a:ext cx="12558713" cy="1022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2100" y="887187"/>
            <a:ext cx="652422" cy="5881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73956" y="1356519"/>
            <a:ext cx="103525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>
          <a:xfrm>
            <a:off x="0" y="4"/>
            <a:ext cx="12558714" cy="9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8CA2DE-73B8-23C5-9C47-116C1CDC5D64}"/>
              </a:ext>
            </a:extLst>
          </p:cNvPr>
          <p:cNvSpPr txBox="1"/>
          <p:nvPr/>
        </p:nvSpPr>
        <p:spPr>
          <a:xfrm>
            <a:off x="2012156" y="746919"/>
            <a:ext cx="9767991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+mj-lt"/>
              </a:rPr>
              <a:t>                            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Dỗ em</a:t>
            </a:r>
          </a:p>
          <a:p>
            <a:pPr algn="l" rtl="0"/>
            <a:r>
              <a:rPr lang="en-US" b="0" i="1" dirty="0">
                <a:effectLst/>
                <a:latin typeface="+mj-lt"/>
              </a:rPr>
              <a:t>                           </a:t>
            </a:r>
            <a:r>
              <a:rPr lang="vi-VN" b="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Tác giả: Thùy Dung</a:t>
            </a:r>
            <a:endParaRPr lang="en-US" b="0" i="1" dirty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  <a:p>
            <a:pPr algn="l" rtl="0"/>
            <a:endParaRPr lang="vi-VN" b="0" i="0" dirty="0">
              <a:effectLst/>
              <a:latin typeface="+mj-lt"/>
            </a:endParaRPr>
          </a:p>
          <a:p>
            <a:pPr algn="l"/>
            <a:r>
              <a:rPr lang="en-US" b="0" i="0" dirty="0"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Mẹ bé đi làm vắng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Bé ở nhà với em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Em múa cho bé xem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Võng đu cho bé thích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Lúc nào bé đòi nghịch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Em lấy cho đồ chơi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Lúc nào bé ngủ rồi</a:t>
            </a:r>
            <a:br>
              <a:rPr lang="vi-VN" b="0" i="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Em buông màn cho bé.</a:t>
            </a:r>
          </a:p>
        </p:txBody>
      </p:sp>
    </p:spTree>
    <p:extLst>
      <p:ext uri="{BB962C8B-B14F-4D97-AF65-F5344CB8AC3E}">
        <p14:creationId xmlns:p14="http://schemas.microsoft.com/office/powerpoint/2010/main" val="31740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1DCC3-5384-8183-10EB-60348F73EEC2}"/>
              </a:ext>
            </a:extLst>
          </p:cNvPr>
          <p:cNvSpPr txBox="1"/>
          <p:nvPr/>
        </p:nvSpPr>
        <p:spPr>
          <a:xfrm>
            <a:off x="1631156" y="1051719"/>
            <a:ext cx="1005839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TÌNH BẠN</a:t>
            </a:r>
          </a:p>
          <a:p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Tình bạn như phép nhiệm màu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Giúp ta xích lại gần nhau trong đời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Cùng bạn dạo cảnh rong chơi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Trên môi luôn thắm nụ cười đẹp tươi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Gặp nhau vui lắm bạn ơi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Cười đùa nắc nẻ thảnh thơi yên bình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Gạt buồn khơi lấy niềm tin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Tìm trong vạt nắng một tình bạn thân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/>
            </a:r>
            <a:br>
              <a:rPr lang="vi-VN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b="0" i="0" dirty="0">
                <a:solidFill>
                  <a:srgbClr val="002060"/>
                </a:solidFill>
                <a:effectLst/>
                <a:latin typeface="+mj-lt"/>
              </a:rPr>
              <a:t>Niềm vui nhân gấp bội lần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956" y="709172"/>
            <a:ext cx="11537157" cy="99606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</a:p>
        </p:txBody>
      </p:sp>
      <p:sp>
        <p:nvSpPr>
          <p:cNvPr id="5" name="Oval 4"/>
          <p:cNvSpPr/>
          <p:nvPr/>
        </p:nvSpPr>
        <p:spPr>
          <a:xfrm>
            <a:off x="237627" y="1061585"/>
            <a:ext cx="656233" cy="6410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558713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9570"/>
            <a:ext cx="12558713" cy="102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56" y="1942925"/>
            <a:ext cx="8514970" cy="60574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21556" y="1647599"/>
            <a:ext cx="1059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5022" y="8276846"/>
            <a:ext cx="12543692" cy="1184824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1" y="6404982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1714" y="6300070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04674" y="445615"/>
            <a:ext cx="7913282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0298D-8A97-4ABB-874A-2BF09127480A}"/>
              </a:ext>
            </a:extLst>
          </p:cNvPr>
          <p:cNvSpPr txBox="1"/>
          <p:nvPr/>
        </p:nvSpPr>
        <p:spPr>
          <a:xfrm>
            <a:off x="191920" y="1957354"/>
            <a:ext cx="1183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tìm và đọc một bài thơ về tình cảm anh chị em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73C63E-E7C4-4A0C-8968-19CCD0105B93}"/>
              </a:ext>
            </a:extLst>
          </p:cNvPr>
          <p:cNvSpPr txBox="1"/>
          <p:nvPr/>
        </p:nvSpPr>
        <p:spPr>
          <a:xfrm>
            <a:off x="191920" y="2865269"/>
            <a:ext cx="11979693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7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9570"/>
            <a:ext cx="12558713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4"/>
            <a:ext cx="12558713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4213097" y="1148521"/>
            <a:ext cx="3806748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319416" y="3403941"/>
            <a:ext cx="11446340" cy="3262361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25" y="2026947"/>
            <a:ext cx="1874155" cy="152032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4" y="1982677"/>
            <a:ext cx="1299183" cy="116357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38" y="613273"/>
            <a:ext cx="1180386" cy="202926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7" y="677756"/>
            <a:ext cx="1073078" cy="1832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6" y="6666302"/>
            <a:ext cx="2081591" cy="26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181</Words>
  <Application>Microsoft Office PowerPoint</Application>
  <PresentationFormat>Custom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650</cp:revision>
  <dcterms:created xsi:type="dcterms:W3CDTF">2020-12-08T15:48:47Z</dcterms:created>
  <dcterms:modified xsi:type="dcterms:W3CDTF">2023-12-10T14:43:05Z</dcterms:modified>
</cp:coreProperties>
</file>