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3" saveSubsetFonts="1">
  <p:sldMasterIdLst>
    <p:sldMasterId id="2147483648" r:id="rId1"/>
    <p:sldMasterId id="2147483674" r:id="rId2"/>
  </p:sldMasterIdLst>
  <p:notesMasterIdLst>
    <p:notesMasterId r:id="rId13"/>
  </p:notesMasterIdLst>
  <p:sldIdLst>
    <p:sldId id="302" r:id="rId3"/>
    <p:sldId id="311" r:id="rId4"/>
    <p:sldId id="310" r:id="rId5"/>
    <p:sldId id="308" r:id="rId6"/>
    <p:sldId id="312" r:id="rId7"/>
    <p:sldId id="313" r:id="rId8"/>
    <p:sldId id="314" r:id="rId9"/>
    <p:sldId id="307" r:id="rId10"/>
    <p:sldId id="305" r:id="rId11"/>
    <p:sldId id="301" r:id="rId12"/>
  </p:sldIdLst>
  <p:sldSz cx="12923838" cy="9693275"/>
  <p:notesSz cx="6858000" cy="9144000"/>
  <p:defaultTextStyle>
    <a:defPPr>
      <a:defRPr lang="en-US"/>
    </a:defPPr>
    <a:lvl1pPr marL="0" algn="l" defTabSz="1625840" rtl="0" eaLnBrk="1" latinLnBrk="0" hangingPunct="1">
      <a:defRPr sz="3200" kern="1200">
        <a:solidFill>
          <a:schemeClr val="tx1"/>
        </a:solidFill>
        <a:latin typeface="+mn-lt"/>
        <a:ea typeface="+mn-ea"/>
        <a:cs typeface="+mn-cs"/>
      </a:defRPr>
    </a:lvl1pPr>
    <a:lvl2pPr marL="812919" algn="l" defTabSz="1625840" rtl="0" eaLnBrk="1" latinLnBrk="0" hangingPunct="1">
      <a:defRPr sz="3200" kern="1200">
        <a:solidFill>
          <a:schemeClr val="tx1"/>
        </a:solidFill>
        <a:latin typeface="+mn-lt"/>
        <a:ea typeface="+mn-ea"/>
        <a:cs typeface="+mn-cs"/>
      </a:defRPr>
    </a:lvl2pPr>
    <a:lvl3pPr marL="1625840" algn="l" defTabSz="1625840" rtl="0" eaLnBrk="1" latinLnBrk="0" hangingPunct="1">
      <a:defRPr sz="3200" kern="1200">
        <a:solidFill>
          <a:schemeClr val="tx1"/>
        </a:solidFill>
        <a:latin typeface="+mn-lt"/>
        <a:ea typeface="+mn-ea"/>
        <a:cs typeface="+mn-cs"/>
      </a:defRPr>
    </a:lvl3pPr>
    <a:lvl4pPr marL="2438757" algn="l" defTabSz="1625840" rtl="0" eaLnBrk="1" latinLnBrk="0" hangingPunct="1">
      <a:defRPr sz="3200" kern="1200">
        <a:solidFill>
          <a:schemeClr val="tx1"/>
        </a:solidFill>
        <a:latin typeface="+mn-lt"/>
        <a:ea typeface="+mn-ea"/>
        <a:cs typeface="+mn-cs"/>
      </a:defRPr>
    </a:lvl4pPr>
    <a:lvl5pPr marL="3251678" algn="l" defTabSz="1625840" rtl="0" eaLnBrk="1" latinLnBrk="0" hangingPunct="1">
      <a:defRPr sz="3200" kern="1200">
        <a:solidFill>
          <a:schemeClr val="tx1"/>
        </a:solidFill>
        <a:latin typeface="+mn-lt"/>
        <a:ea typeface="+mn-ea"/>
        <a:cs typeface="+mn-cs"/>
      </a:defRPr>
    </a:lvl5pPr>
    <a:lvl6pPr marL="4064598" algn="l" defTabSz="1625840" rtl="0" eaLnBrk="1" latinLnBrk="0" hangingPunct="1">
      <a:defRPr sz="3200" kern="1200">
        <a:solidFill>
          <a:schemeClr val="tx1"/>
        </a:solidFill>
        <a:latin typeface="+mn-lt"/>
        <a:ea typeface="+mn-ea"/>
        <a:cs typeface="+mn-cs"/>
      </a:defRPr>
    </a:lvl6pPr>
    <a:lvl7pPr marL="4877519" algn="l" defTabSz="1625840" rtl="0" eaLnBrk="1" latinLnBrk="0" hangingPunct="1">
      <a:defRPr sz="3200" kern="1200">
        <a:solidFill>
          <a:schemeClr val="tx1"/>
        </a:solidFill>
        <a:latin typeface="+mn-lt"/>
        <a:ea typeface="+mn-ea"/>
        <a:cs typeface="+mn-cs"/>
      </a:defRPr>
    </a:lvl7pPr>
    <a:lvl8pPr marL="5690438" algn="l" defTabSz="1625840" rtl="0" eaLnBrk="1" latinLnBrk="0" hangingPunct="1">
      <a:defRPr sz="3200" kern="1200">
        <a:solidFill>
          <a:schemeClr val="tx1"/>
        </a:solidFill>
        <a:latin typeface="+mn-lt"/>
        <a:ea typeface="+mn-ea"/>
        <a:cs typeface="+mn-cs"/>
      </a:defRPr>
    </a:lvl8pPr>
    <a:lvl9pPr marL="6503357" algn="l" defTabSz="1625840" rtl="0" eaLnBrk="1" latinLnBrk="0" hangingPunct="1">
      <a:defRPr sz="32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053" userDrawn="1">
          <p15:clr>
            <a:srgbClr val="A4A3A4"/>
          </p15:clr>
        </p15:guide>
        <p15:guide id="2" pos="4071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99"/>
    <a:srgbClr val="FDF3B9"/>
    <a:srgbClr val="FCF0AA"/>
    <a:srgbClr val="FEFAE2"/>
    <a:srgbClr val="FFCCFF"/>
    <a:srgbClr val="FDF3B5"/>
    <a:srgbClr val="FCEC8E"/>
    <a:srgbClr val="FEC200"/>
    <a:srgbClr val="50AEC8"/>
    <a:srgbClr val="93CDD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7649" autoAdjust="0"/>
  </p:normalViewPr>
  <p:slideViewPr>
    <p:cSldViewPr>
      <p:cViewPr varScale="1">
        <p:scale>
          <a:sx n="83" d="100"/>
          <a:sy n="83" d="100"/>
        </p:scale>
        <p:origin x="804" y="108"/>
      </p:cViewPr>
      <p:guideLst>
        <p:guide orient="horz" pos="3053"/>
        <p:guide pos="4071"/>
      </p:guideLst>
    </p:cSldViewPr>
  </p:slideViewPr>
  <p:notesTextViewPr>
    <p:cViewPr>
      <p:scale>
        <a:sx n="50" d="100"/>
        <a:sy n="5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viewProps" Target="view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31BC2AF-ECAD-4B64-9E5E-57F7F29CBAD2}" type="datetimeFigureOut">
              <a:rPr lang="en-US" smtClean="0"/>
              <a:t>11/26/2023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AFEA3F6-B450-4284-BB2C-4DA94784FD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42722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626060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1pPr>
    <a:lvl2pPr marL="813031" algn="l" defTabSz="1626060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2pPr>
    <a:lvl3pPr marL="1626060" algn="l" defTabSz="1626060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3pPr>
    <a:lvl4pPr marL="2439089" algn="l" defTabSz="1626060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4pPr>
    <a:lvl5pPr marL="3252119" algn="l" defTabSz="1626060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5pPr>
    <a:lvl6pPr marL="4065151" algn="l" defTabSz="1626060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6pPr>
    <a:lvl7pPr marL="4878179" algn="l" defTabSz="1626060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7pPr>
    <a:lvl8pPr marL="5691209" algn="l" defTabSz="1626060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8pPr>
    <a:lvl9pPr marL="6504239" algn="l" defTabSz="1626060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FEA3F6-B450-4284-BB2C-4DA94784FDB0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466816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FEA3F6-B450-4284-BB2C-4DA94784FDB0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880365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69288" y="3011203"/>
            <a:ext cx="10985263" cy="207777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38576" y="5492856"/>
            <a:ext cx="9046687" cy="247717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81291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6258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243875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3251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40645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487751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569043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650335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11/26/2023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6957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11/26/2023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89138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369783" y="388183"/>
            <a:ext cx="2907864" cy="8270699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46192" y="388183"/>
            <a:ext cx="8508193" cy="827069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11/26/2023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668266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69288" y="1586377"/>
            <a:ext cx="10985262" cy="3374696"/>
          </a:xfrm>
        </p:spPr>
        <p:txBody>
          <a:bodyPr anchor="b"/>
          <a:lstStyle>
            <a:lvl1pPr algn="ctr">
              <a:defRPr sz="848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15480" y="5091214"/>
            <a:ext cx="9692879" cy="2340297"/>
          </a:xfrm>
        </p:spPr>
        <p:txBody>
          <a:bodyPr/>
          <a:lstStyle>
            <a:lvl1pPr marL="0" indent="0" algn="ctr">
              <a:buNone/>
              <a:defRPr sz="3392"/>
            </a:lvl1pPr>
            <a:lvl2pPr marL="646206" indent="0" algn="ctr">
              <a:buNone/>
              <a:defRPr sz="2827"/>
            </a:lvl2pPr>
            <a:lvl3pPr marL="1292413" indent="0" algn="ctr">
              <a:buNone/>
              <a:defRPr sz="2544"/>
            </a:lvl3pPr>
            <a:lvl4pPr marL="1938619" indent="0" algn="ctr">
              <a:buNone/>
              <a:defRPr sz="2261"/>
            </a:lvl4pPr>
            <a:lvl5pPr marL="2584826" indent="0" algn="ctr">
              <a:buNone/>
              <a:defRPr sz="2261"/>
            </a:lvl5pPr>
            <a:lvl6pPr marL="3231032" indent="0" algn="ctr">
              <a:buNone/>
              <a:defRPr sz="2261"/>
            </a:lvl6pPr>
            <a:lvl7pPr marL="3877239" indent="0" algn="ctr">
              <a:buNone/>
              <a:defRPr sz="2261"/>
            </a:lvl7pPr>
            <a:lvl8pPr marL="4523445" indent="0" algn="ctr">
              <a:buNone/>
              <a:defRPr sz="2261"/>
            </a:lvl8pPr>
            <a:lvl9pPr marL="5169652" indent="0" algn="ctr">
              <a:buNone/>
              <a:defRPr sz="2261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11/26/2023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670367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11/26/2023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300763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1784" y="2416590"/>
            <a:ext cx="11146810" cy="4032132"/>
          </a:xfrm>
        </p:spPr>
        <p:txBody>
          <a:bodyPr anchor="b"/>
          <a:lstStyle>
            <a:lvl1pPr>
              <a:defRPr sz="848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1784" y="6486868"/>
            <a:ext cx="11146810" cy="2120403"/>
          </a:xfrm>
        </p:spPr>
        <p:txBody>
          <a:bodyPr/>
          <a:lstStyle>
            <a:lvl1pPr marL="0" indent="0">
              <a:buNone/>
              <a:defRPr sz="3392">
                <a:solidFill>
                  <a:schemeClr val="tx1"/>
                </a:solidFill>
              </a:defRPr>
            </a:lvl1pPr>
            <a:lvl2pPr marL="646206" indent="0">
              <a:buNone/>
              <a:defRPr sz="2827">
                <a:solidFill>
                  <a:schemeClr val="tx1">
                    <a:tint val="75000"/>
                  </a:schemeClr>
                </a:solidFill>
              </a:defRPr>
            </a:lvl2pPr>
            <a:lvl3pPr marL="1292413" indent="0">
              <a:buNone/>
              <a:defRPr sz="2544">
                <a:solidFill>
                  <a:schemeClr val="tx1">
                    <a:tint val="75000"/>
                  </a:schemeClr>
                </a:solidFill>
              </a:defRPr>
            </a:lvl3pPr>
            <a:lvl4pPr marL="1938619" indent="0">
              <a:buNone/>
              <a:defRPr sz="2261">
                <a:solidFill>
                  <a:schemeClr val="tx1">
                    <a:tint val="75000"/>
                  </a:schemeClr>
                </a:solidFill>
              </a:defRPr>
            </a:lvl4pPr>
            <a:lvl5pPr marL="2584826" indent="0">
              <a:buNone/>
              <a:defRPr sz="2261">
                <a:solidFill>
                  <a:schemeClr val="tx1">
                    <a:tint val="75000"/>
                  </a:schemeClr>
                </a:solidFill>
              </a:defRPr>
            </a:lvl5pPr>
            <a:lvl6pPr marL="3231032" indent="0">
              <a:buNone/>
              <a:defRPr sz="2261">
                <a:solidFill>
                  <a:schemeClr val="tx1">
                    <a:tint val="75000"/>
                  </a:schemeClr>
                </a:solidFill>
              </a:defRPr>
            </a:lvl6pPr>
            <a:lvl7pPr marL="3877239" indent="0">
              <a:buNone/>
              <a:defRPr sz="2261">
                <a:solidFill>
                  <a:schemeClr val="tx1">
                    <a:tint val="75000"/>
                  </a:schemeClr>
                </a:solidFill>
              </a:defRPr>
            </a:lvl7pPr>
            <a:lvl8pPr marL="4523445" indent="0">
              <a:buNone/>
              <a:defRPr sz="2261">
                <a:solidFill>
                  <a:schemeClr val="tx1">
                    <a:tint val="75000"/>
                  </a:schemeClr>
                </a:solidFill>
              </a:defRPr>
            </a:lvl8pPr>
            <a:lvl9pPr marL="5169652" indent="0">
              <a:buNone/>
              <a:defRPr sz="2261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11/26/2023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053099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88514" y="2580386"/>
            <a:ext cx="5492631" cy="615029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42693" y="2580386"/>
            <a:ext cx="5492631" cy="615029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11/26/2023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023264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0197" y="516079"/>
            <a:ext cx="11146810" cy="187358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90199" y="2376199"/>
            <a:ext cx="5467388" cy="1164539"/>
          </a:xfrm>
        </p:spPr>
        <p:txBody>
          <a:bodyPr anchor="b"/>
          <a:lstStyle>
            <a:lvl1pPr marL="0" indent="0">
              <a:buNone/>
              <a:defRPr sz="3392" b="1"/>
            </a:lvl1pPr>
            <a:lvl2pPr marL="646206" indent="0">
              <a:buNone/>
              <a:defRPr sz="2827" b="1"/>
            </a:lvl2pPr>
            <a:lvl3pPr marL="1292413" indent="0">
              <a:buNone/>
              <a:defRPr sz="2544" b="1"/>
            </a:lvl3pPr>
            <a:lvl4pPr marL="1938619" indent="0">
              <a:buNone/>
              <a:defRPr sz="2261" b="1"/>
            </a:lvl4pPr>
            <a:lvl5pPr marL="2584826" indent="0">
              <a:buNone/>
              <a:defRPr sz="2261" b="1"/>
            </a:lvl5pPr>
            <a:lvl6pPr marL="3231032" indent="0">
              <a:buNone/>
              <a:defRPr sz="2261" b="1"/>
            </a:lvl6pPr>
            <a:lvl7pPr marL="3877239" indent="0">
              <a:buNone/>
              <a:defRPr sz="2261" b="1"/>
            </a:lvl7pPr>
            <a:lvl8pPr marL="4523445" indent="0">
              <a:buNone/>
              <a:defRPr sz="2261" b="1"/>
            </a:lvl8pPr>
            <a:lvl9pPr marL="5169652" indent="0">
              <a:buNone/>
              <a:defRPr sz="2261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90199" y="3540738"/>
            <a:ext cx="5467388" cy="520789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42694" y="2376199"/>
            <a:ext cx="5494314" cy="1164539"/>
          </a:xfrm>
        </p:spPr>
        <p:txBody>
          <a:bodyPr anchor="b"/>
          <a:lstStyle>
            <a:lvl1pPr marL="0" indent="0">
              <a:buNone/>
              <a:defRPr sz="3392" b="1"/>
            </a:lvl1pPr>
            <a:lvl2pPr marL="646206" indent="0">
              <a:buNone/>
              <a:defRPr sz="2827" b="1"/>
            </a:lvl2pPr>
            <a:lvl3pPr marL="1292413" indent="0">
              <a:buNone/>
              <a:defRPr sz="2544" b="1"/>
            </a:lvl3pPr>
            <a:lvl4pPr marL="1938619" indent="0">
              <a:buNone/>
              <a:defRPr sz="2261" b="1"/>
            </a:lvl4pPr>
            <a:lvl5pPr marL="2584826" indent="0">
              <a:buNone/>
              <a:defRPr sz="2261" b="1"/>
            </a:lvl5pPr>
            <a:lvl6pPr marL="3231032" indent="0">
              <a:buNone/>
              <a:defRPr sz="2261" b="1"/>
            </a:lvl6pPr>
            <a:lvl7pPr marL="3877239" indent="0">
              <a:buNone/>
              <a:defRPr sz="2261" b="1"/>
            </a:lvl7pPr>
            <a:lvl8pPr marL="4523445" indent="0">
              <a:buNone/>
              <a:defRPr sz="2261" b="1"/>
            </a:lvl8pPr>
            <a:lvl9pPr marL="5169652" indent="0">
              <a:buNone/>
              <a:defRPr sz="2261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42694" y="3540738"/>
            <a:ext cx="5494314" cy="520789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11/26/2023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506798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11/26/2023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471845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11/26/2023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346229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0197" y="646218"/>
            <a:ext cx="4168274" cy="2261764"/>
          </a:xfrm>
        </p:spPr>
        <p:txBody>
          <a:bodyPr anchor="b"/>
          <a:lstStyle>
            <a:lvl1pPr>
              <a:defRPr sz="4523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94314" y="1395654"/>
            <a:ext cx="6542693" cy="6888508"/>
          </a:xfrm>
        </p:spPr>
        <p:txBody>
          <a:bodyPr/>
          <a:lstStyle>
            <a:lvl1pPr>
              <a:defRPr sz="4523"/>
            </a:lvl1pPr>
            <a:lvl2pPr>
              <a:defRPr sz="3958"/>
            </a:lvl2pPr>
            <a:lvl3pPr>
              <a:defRPr sz="3392"/>
            </a:lvl3pPr>
            <a:lvl4pPr>
              <a:defRPr sz="2827"/>
            </a:lvl4pPr>
            <a:lvl5pPr>
              <a:defRPr sz="2827"/>
            </a:lvl5pPr>
            <a:lvl6pPr>
              <a:defRPr sz="2827"/>
            </a:lvl6pPr>
            <a:lvl7pPr>
              <a:defRPr sz="2827"/>
            </a:lvl7pPr>
            <a:lvl8pPr>
              <a:defRPr sz="2827"/>
            </a:lvl8pPr>
            <a:lvl9pPr>
              <a:defRPr sz="282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90197" y="2907983"/>
            <a:ext cx="4168274" cy="5387397"/>
          </a:xfrm>
        </p:spPr>
        <p:txBody>
          <a:bodyPr/>
          <a:lstStyle>
            <a:lvl1pPr marL="0" indent="0">
              <a:buNone/>
              <a:defRPr sz="2261"/>
            </a:lvl1pPr>
            <a:lvl2pPr marL="646206" indent="0">
              <a:buNone/>
              <a:defRPr sz="1979"/>
            </a:lvl2pPr>
            <a:lvl3pPr marL="1292413" indent="0">
              <a:buNone/>
              <a:defRPr sz="1696"/>
            </a:lvl3pPr>
            <a:lvl4pPr marL="1938619" indent="0">
              <a:buNone/>
              <a:defRPr sz="1413"/>
            </a:lvl4pPr>
            <a:lvl5pPr marL="2584826" indent="0">
              <a:buNone/>
              <a:defRPr sz="1413"/>
            </a:lvl5pPr>
            <a:lvl6pPr marL="3231032" indent="0">
              <a:buNone/>
              <a:defRPr sz="1413"/>
            </a:lvl6pPr>
            <a:lvl7pPr marL="3877239" indent="0">
              <a:buNone/>
              <a:defRPr sz="1413"/>
            </a:lvl7pPr>
            <a:lvl8pPr marL="4523445" indent="0">
              <a:buNone/>
              <a:defRPr sz="1413"/>
            </a:lvl8pPr>
            <a:lvl9pPr marL="5169652" indent="0">
              <a:buNone/>
              <a:defRPr sz="1413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11/26/2023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46625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11/26/2023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057391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0197" y="646218"/>
            <a:ext cx="4168274" cy="2261764"/>
          </a:xfrm>
        </p:spPr>
        <p:txBody>
          <a:bodyPr anchor="b"/>
          <a:lstStyle>
            <a:lvl1pPr>
              <a:defRPr sz="4523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494314" y="1395654"/>
            <a:ext cx="6542693" cy="6888508"/>
          </a:xfrm>
        </p:spPr>
        <p:txBody>
          <a:bodyPr anchor="t"/>
          <a:lstStyle>
            <a:lvl1pPr marL="0" indent="0">
              <a:buNone/>
              <a:defRPr sz="4523"/>
            </a:lvl1pPr>
            <a:lvl2pPr marL="646206" indent="0">
              <a:buNone/>
              <a:defRPr sz="3958"/>
            </a:lvl2pPr>
            <a:lvl3pPr marL="1292413" indent="0">
              <a:buNone/>
              <a:defRPr sz="3392"/>
            </a:lvl3pPr>
            <a:lvl4pPr marL="1938619" indent="0">
              <a:buNone/>
              <a:defRPr sz="2827"/>
            </a:lvl4pPr>
            <a:lvl5pPr marL="2584826" indent="0">
              <a:buNone/>
              <a:defRPr sz="2827"/>
            </a:lvl5pPr>
            <a:lvl6pPr marL="3231032" indent="0">
              <a:buNone/>
              <a:defRPr sz="2827"/>
            </a:lvl6pPr>
            <a:lvl7pPr marL="3877239" indent="0">
              <a:buNone/>
              <a:defRPr sz="2827"/>
            </a:lvl7pPr>
            <a:lvl8pPr marL="4523445" indent="0">
              <a:buNone/>
              <a:defRPr sz="2827"/>
            </a:lvl8pPr>
            <a:lvl9pPr marL="5169652" indent="0">
              <a:buNone/>
              <a:defRPr sz="2827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90197" y="2907983"/>
            <a:ext cx="4168274" cy="5387397"/>
          </a:xfrm>
        </p:spPr>
        <p:txBody>
          <a:bodyPr/>
          <a:lstStyle>
            <a:lvl1pPr marL="0" indent="0">
              <a:buNone/>
              <a:defRPr sz="2261"/>
            </a:lvl1pPr>
            <a:lvl2pPr marL="646206" indent="0">
              <a:buNone/>
              <a:defRPr sz="1979"/>
            </a:lvl2pPr>
            <a:lvl3pPr marL="1292413" indent="0">
              <a:buNone/>
              <a:defRPr sz="1696"/>
            </a:lvl3pPr>
            <a:lvl4pPr marL="1938619" indent="0">
              <a:buNone/>
              <a:defRPr sz="1413"/>
            </a:lvl4pPr>
            <a:lvl5pPr marL="2584826" indent="0">
              <a:buNone/>
              <a:defRPr sz="1413"/>
            </a:lvl5pPr>
            <a:lvl6pPr marL="3231032" indent="0">
              <a:buNone/>
              <a:defRPr sz="1413"/>
            </a:lvl6pPr>
            <a:lvl7pPr marL="3877239" indent="0">
              <a:buNone/>
              <a:defRPr sz="1413"/>
            </a:lvl7pPr>
            <a:lvl8pPr marL="4523445" indent="0">
              <a:buNone/>
              <a:defRPr sz="1413"/>
            </a:lvl8pPr>
            <a:lvl9pPr marL="5169652" indent="0">
              <a:buNone/>
              <a:defRPr sz="1413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11/26/2023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095772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11/26/2023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509568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48622" y="516077"/>
            <a:ext cx="2786703" cy="8214603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88514" y="516077"/>
            <a:ext cx="8198560" cy="821460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11/26/2023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603307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1"/>
            <a:ext cx="12923838" cy="96932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5873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3000"/>
    </mc:Choice>
    <mc:Fallback xmlns="">
      <p:transition advTm="3000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0895" y="6228831"/>
            <a:ext cx="10985263" cy="1925192"/>
          </a:xfrm>
        </p:spPr>
        <p:txBody>
          <a:bodyPr anchor="t"/>
          <a:lstStyle>
            <a:lvl1pPr algn="l">
              <a:defRPr sz="71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0895" y="4108428"/>
            <a:ext cx="10985263" cy="2120403"/>
          </a:xfrm>
        </p:spPr>
        <p:txBody>
          <a:bodyPr anchor="b"/>
          <a:lstStyle>
            <a:lvl1pPr marL="0" indent="0">
              <a:buNone/>
              <a:defRPr sz="3400">
                <a:solidFill>
                  <a:schemeClr val="tx1">
                    <a:tint val="75000"/>
                  </a:schemeClr>
                </a:solidFill>
              </a:defRPr>
            </a:lvl1pPr>
            <a:lvl2pPr marL="812919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2pPr>
            <a:lvl3pPr marL="1625840" indent="0">
              <a:buNone/>
              <a:defRPr sz="2900">
                <a:solidFill>
                  <a:schemeClr val="tx1">
                    <a:tint val="75000"/>
                  </a:schemeClr>
                </a:solidFill>
              </a:defRPr>
            </a:lvl3pPr>
            <a:lvl4pPr marL="2438757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4pPr>
            <a:lvl5pPr marL="3251678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5pPr>
            <a:lvl6pPr marL="4064598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6pPr>
            <a:lvl7pPr marL="4877519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7pPr>
            <a:lvl8pPr marL="5690438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8pPr>
            <a:lvl9pPr marL="6503357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11/26/2023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01705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46192" y="2261770"/>
            <a:ext cx="5708028" cy="6397113"/>
          </a:xfrm>
        </p:spPr>
        <p:txBody>
          <a:bodyPr/>
          <a:lstStyle>
            <a:lvl1pPr>
              <a:defRPr sz="4900"/>
            </a:lvl1pPr>
            <a:lvl2pPr>
              <a:defRPr sz="4200"/>
            </a:lvl2pPr>
            <a:lvl3pPr>
              <a:defRPr sz="3400"/>
            </a:lvl3pPr>
            <a:lvl4pPr>
              <a:defRPr sz="3200"/>
            </a:lvl4pPr>
            <a:lvl5pPr>
              <a:defRPr sz="3200"/>
            </a:lvl5pPr>
            <a:lvl6pPr>
              <a:defRPr sz="3200"/>
            </a:lvl6pPr>
            <a:lvl7pPr>
              <a:defRPr sz="3200"/>
            </a:lvl7pPr>
            <a:lvl8pPr>
              <a:defRPr sz="3200"/>
            </a:lvl8pPr>
            <a:lvl9pPr>
              <a:defRPr sz="3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69618" y="2261770"/>
            <a:ext cx="5708028" cy="6397113"/>
          </a:xfrm>
        </p:spPr>
        <p:txBody>
          <a:bodyPr/>
          <a:lstStyle>
            <a:lvl1pPr>
              <a:defRPr sz="4900"/>
            </a:lvl1pPr>
            <a:lvl2pPr>
              <a:defRPr sz="4200"/>
            </a:lvl2pPr>
            <a:lvl3pPr>
              <a:defRPr sz="3400"/>
            </a:lvl3pPr>
            <a:lvl4pPr>
              <a:defRPr sz="3200"/>
            </a:lvl4pPr>
            <a:lvl5pPr>
              <a:defRPr sz="3200"/>
            </a:lvl5pPr>
            <a:lvl6pPr>
              <a:defRPr sz="3200"/>
            </a:lvl6pPr>
            <a:lvl7pPr>
              <a:defRPr sz="3200"/>
            </a:lvl7pPr>
            <a:lvl8pPr>
              <a:defRPr sz="3200"/>
            </a:lvl8pPr>
            <a:lvl9pPr>
              <a:defRPr sz="3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11/26/2023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02069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46194" y="2169774"/>
            <a:ext cx="5710273" cy="904257"/>
          </a:xfrm>
        </p:spPr>
        <p:txBody>
          <a:bodyPr anchor="b"/>
          <a:lstStyle>
            <a:lvl1pPr marL="0" indent="0">
              <a:buNone/>
              <a:defRPr sz="4200" b="1"/>
            </a:lvl1pPr>
            <a:lvl2pPr marL="812919" indent="0">
              <a:buNone/>
              <a:defRPr sz="3400" b="1"/>
            </a:lvl2pPr>
            <a:lvl3pPr marL="1625840" indent="0">
              <a:buNone/>
              <a:defRPr sz="3200" b="1"/>
            </a:lvl3pPr>
            <a:lvl4pPr marL="2438757" indent="0">
              <a:buNone/>
              <a:defRPr sz="2900" b="1"/>
            </a:lvl4pPr>
            <a:lvl5pPr marL="3251678" indent="0">
              <a:buNone/>
              <a:defRPr sz="2900" b="1"/>
            </a:lvl5pPr>
            <a:lvl6pPr marL="4064598" indent="0">
              <a:buNone/>
              <a:defRPr sz="2900" b="1"/>
            </a:lvl6pPr>
            <a:lvl7pPr marL="4877519" indent="0">
              <a:buNone/>
              <a:defRPr sz="2900" b="1"/>
            </a:lvl7pPr>
            <a:lvl8pPr marL="5690438" indent="0">
              <a:buNone/>
              <a:defRPr sz="2900" b="1"/>
            </a:lvl8pPr>
            <a:lvl9pPr marL="6503357" indent="0">
              <a:buNone/>
              <a:defRPr sz="29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6194" y="3074025"/>
            <a:ext cx="5710273" cy="5584854"/>
          </a:xfrm>
        </p:spPr>
        <p:txBody>
          <a:bodyPr/>
          <a:lstStyle>
            <a:lvl1pPr>
              <a:defRPr sz="4200"/>
            </a:lvl1pPr>
            <a:lvl2pPr>
              <a:defRPr sz="3400"/>
            </a:lvl2pPr>
            <a:lvl3pPr>
              <a:defRPr sz="3200"/>
            </a:lvl3pPr>
            <a:lvl4pPr>
              <a:defRPr sz="2900"/>
            </a:lvl4pPr>
            <a:lvl5pPr>
              <a:defRPr sz="2900"/>
            </a:lvl5pPr>
            <a:lvl6pPr>
              <a:defRPr sz="2900"/>
            </a:lvl6pPr>
            <a:lvl7pPr>
              <a:defRPr sz="2900"/>
            </a:lvl7pPr>
            <a:lvl8pPr>
              <a:defRPr sz="2900"/>
            </a:lvl8pPr>
            <a:lvl9pPr>
              <a:defRPr sz="2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65135" y="2169774"/>
            <a:ext cx="5712516" cy="904257"/>
          </a:xfrm>
        </p:spPr>
        <p:txBody>
          <a:bodyPr anchor="b"/>
          <a:lstStyle>
            <a:lvl1pPr marL="0" indent="0">
              <a:buNone/>
              <a:defRPr sz="4200" b="1"/>
            </a:lvl1pPr>
            <a:lvl2pPr marL="812919" indent="0">
              <a:buNone/>
              <a:defRPr sz="3400" b="1"/>
            </a:lvl2pPr>
            <a:lvl3pPr marL="1625840" indent="0">
              <a:buNone/>
              <a:defRPr sz="3200" b="1"/>
            </a:lvl3pPr>
            <a:lvl4pPr marL="2438757" indent="0">
              <a:buNone/>
              <a:defRPr sz="2900" b="1"/>
            </a:lvl4pPr>
            <a:lvl5pPr marL="3251678" indent="0">
              <a:buNone/>
              <a:defRPr sz="2900" b="1"/>
            </a:lvl5pPr>
            <a:lvl6pPr marL="4064598" indent="0">
              <a:buNone/>
              <a:defRPr sz="2900" b="1"/>
            </a:lvl6pPr>
            <a:lvl7pPr marL="4877519" indent="0">
              <a:buNone/>
              <a:defRPr sz="2900" b="1"/>
            </a:lvl7pPr>
            <a:lvl8pPr marL="5690438" indent="0">
              <a:buNone/>
              <a:defRPr sz="2900" b="1"/>
            </a:lvl8pPr>
            <a:lvl9pPr marL="6503357" indent="0">
              <a:buNone/>
              <a:defRPr sz="29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65135" y="3074025"/>
            <a:ext cx="5712516" cy="5584854"/>
          </a:xfrm>
        </p:spPr>
        <p:txBody>
          <a:bodyPr/>
          <a:lstStyle>
            <a:lvl1pPr>
              <a:defRPr sz="4200"/>
            </a:lvl1pPr>
            <a:lvl2pPr>
              <a:defRPr sz="3400"/>
            </a:lvl2pPr>
            <a:lvl3pPr>
              <a:defRPr sz="3200"/>
            </a:lvl3pPr>
            <a:lvl4pPr>
              <a:defRPr sz="2900"/>
            </a:lvl4pPr>
            <a:lvl5pPr>
              <a:defRPr sz="2900"/>
            </a:lvl5pPr>
            <a:lvl6pPr>
              <a:defRPr sz="2900"/>
            </a:lvl6pPr>
            <a:lvl7pPr>
              <a:defRPr sz="2900"/>
            </a:lvl7pPr>
            <a:lvl8pPr>
              <a:defRPr sz="2900"/>
            </a:lvl8pPr>
            <a:lvl9pPr>
              <a:defRPr sz="2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11/26/2023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06995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11/26/2023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71970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11/26/2023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87494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6197" y="385939"/>
            <a:ext cx="4251854" cy="1642473"/>
          </a:xfrm>
        </p:spPr>
        <p:txBody>
          <a:bodyPr anchor="b"/>
          <a:lstStyle>
            <a:lvl1pPr algn="l">
              <a:defRPr sz="34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52864" y="385943"/>
            <a:ext cx="7224785" cy="8272942"/>
          </a:xfrm>
        </p:spPr>
        <p:txBody>
          <a:bodyPr/>
          <a:lstStyle>
            <a:lvl1pPr>
              <a:defRPr sz="5600"/>
            </a:lvl1pPr>
            <a:lvl2pPr>
              <a:defRPr sz="4900"/>
            </a:lvl2pPr>
            <a:lvl3pPr>
              <a:defRPr sz="4200"/>
            </a:lvl3pPr>
            <a:lvl4pPr>
              <a:defRPr sz="3400"/>
            </a:lvl4pPr>
            <a:lvl5pPr>
              <a:defRPr sz="3400"/>
            </a:lvl5pPr>
            <a:lvl6pPr>
              <a:defRPr sz="3400"/>
            </a:lvl6pPr>
            <a:lvl7pPr>
              <a:defRPr sz="3400"/>
            </a:lvl7pPr>
            <a:lvl8pPr>
              <a:defRPr sz="3400"/>
            </a:lvl8pPr>
            <a:lvl9pPr>
              <a:defRPr sz="3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6197" y="2028413"/>
            <a:ext cx="4251854" cy="6630470"/>
          </a:xfrm>
        </p:spPr>
        <p:txBody>
          <a:bodyPr/>
          <a:lstStyle>
            <a:lvl1pPr marL="0" indent="0">
              <a:buNone/>
              <a:defRPr sz="2400"/>
            </a:lvl1pPr>
            <a:lvl2pPr marL="812919" indent="0">
              <a:buNone/>
              <a:defRPr sz="2200"/>
            </a:lvl2pPr>
            <a:lvl3pPr marL="1625840" indent="0">
              <a:buNone/>
              <a:defRPr sz="1800"/>
            </a:lvl3pPr>
            <a:lvl4pPr marL="2438757" indent="0">
              <a:buNone/>
              <a:defRPr sz="1600"/>
            </a:lvl4pPr>
            <a:lvl5pPr marL="3251678" indent="0">
              <a:buNone/>
              <a:defRPr sz="1600"/>
            </a:lvl5pPr>
            <a:lvl6pPr marL="4064598" indent="0">
              <a:buNone/>
              <a:defRPr sz="1600"/>
            </a:lvl6pPr>
            <a:lvl7pPr marL="4877519" indent="0">
              <a:buNone/>
              <a:defRPr sz="1600"/>
            </a:lvl7pPr>
            <a:lvl8pPr marL="5690438" indent="0">
              <a:buNone/>
              <a:defRPr sz="1600"/>
            </a:lvl8pPr>
            <a:lvl9pPr marL="6503357" indent="0">
              <a:buNone/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11/26/2023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28783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33163" y="6785297"/>
            <a:ext cx="7754303" cy="801043"/>
          </a:xfrm>
        </p:spPr>
        <p:txBody>
          <a:bodyPr anchor="b"/>
          <a:lstStyle>
            <a:lvl1pPr algn="l">
              <a:defRPr sz="34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33163" y="866113"/>
            <a:ext cx="7754303" cy="5815965"/>
          </a:xfrm>
        </p:spPr>
        <p:txBody>
          <a:bodyPr/>
          <a:lstStyle>
            <a:lvl1pPr marL="0" indent="0">
              <a:buNone/>
              <a:defRPr sz="5600"/>
            </a:lvl1pPr>
            <a:lvl2pPr marL="812919" indent="0">
              <a:buNone/>
              <a:defRPr sz="4900"/>
            </a:lvl2pPr>
            <a:lvl3pPr marL="1625840" indent="0">
              <a:buNone/>
              <a:defRPr sz="4200"/>
            </a:lvl3pPr>
            <a:lvl4pPr marL="2438757" indent="0">
              <a:buNone/>
              <a:defRPr sz="3400"/>
            </a:lvl4pPr>
            <a:lvl5pPr marL="3251678" indent="0">
              <a:buNone/>
              <a:defRPr sz="3400"/>
            </a:lvl5pPr>
            <a:lvl6pPr marL="4064598" indent="0">
              <a:buNone/>
              <a:defRPr sz="3400"/>
            </a:lvl6pPr>
            <a:lvl7pPr marL="4877519" indent="0">
              <a:buNone/>
              <a:defRPr sz="3400"/>
            </a:lvl7pPr>
            <a:lvl8pPr marL="5690438" indent="0">
              <a:buNone/>
              <a:defRPr sz="3400"/>
            </a:lvl8pPr>
            <a:lvl9pPr marL="6503357" indent="0">
              <a:buNone/>
              <a:defRPr sz="34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33163" y="7586339"/>
            <a:ext cx="7754303" cy="1137615"/>
          </a:xfrm>
        </p:spPr>
        <p:txBody>
          <a:bodyPr/>
          <a:lstStyle>
            <a:lvl1pPr marL="0" indent="0">
              <a:buNone/>
              <a:defRPr sz="2400"/>
            </a:lvl1pPr>
            <a:lvl2pPr marL="812919" indent="0">
              <a:buNone/>
              <a:defRPr sz="2200"/>
            </a:lvl2pPr>
            <a:lvl3pPr marL="1625840" indent="0">
              <a:buNone/>
              <a:defRPr sz="1800"/>
            </a:lvl3pPr>
            <a:lvl4pPr marL="2438757" indent="0">
              <a:buNone/>
              <a:defRPr sz="1600"/>
            </a:lvl4pPr>
            <a:lvl5pPr marL="3251678" indent="0">
              <a:buNone/>
              <a:defRPr sz="1600"/>
            </a:lvl5pPr>
            <a:lvl6pPr marL="4064598" indent="0">
              <a:buNone/>
              <a:defRPr sz="1600"/>
            </a:lvl6pPr>
            <a:lvl7pPr marL="4877519" indent="0">
              <a:buNone/>
              <a:defRPr sz="1600"/>
            </a:lvl7pPr>
            <a:lvl8pPr marL="5690438" indent="0">
              <a:buNone/>
              <a:defRPr sz="1600"/>
            </a:lvl8pPr>
            <a:lvl9pPr marL="6503357" indent="0">
              <a:buNone/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11/26/2023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24270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92" y="388181"/>
            <a:ext cx="11631454" cy="1615546"/>
          </a:xfrm>
          <a:prstGeom prst="rect">
            <a:avLst/>
          </a:prstGeom>
        </p:spPr>
        <p:txBody>
          <a:bodyPr vert="horz" lIns="162583" tIns="81293" rIns="162583" bIns="81293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46192" y="2261770"/>
            <a:ext cx="11631454" cy="6397113"/>
          </a:xfrm>
          <a:prstGeom prst="rect">
            <a:avLst/>
          </a:prstGeom>
        </p:spPr>
        <p:txBody>
          <a:bodyPr vert="horz" lIns="162583" tIns="81293" rIns="162583" bIns="81293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6192" y="8984231"/>
            <a:ext cx="3015562" cy="516079"/>
          </a:xfrm>
          <a:prstGeom prst="rect">
            <a:avLst/>
          </a:prstGeom>
        </p:spPr>
        <p:txBody>
          <a:bodyPr vert="horz" lIns="162583" tIns="81293" rIns="162583" bIns="81293" rtlCol="0" anchor="ctr"/>
          <a:lstStyle>
            <a:lvl1pPr algn="l">
              <a:defRPr sz="2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EF851F-4C9B-4ED8-A706-7687066F5A2C}" type="datetimeFigureOut">
              <a:rPr lang="en-US" smtClean="0"/>
              <a:t>11/26/2023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415645" y="8984231"/>
            <a:ext cx="4092549" cy="516079"/>
          </a:xfrm>
          <a:prstGeom prst="rect">
            <a:avLst/>
          </a:prstGeom>
        </p:spPr>
        <p:txBody>
          <a:bodyPr vert="horz" lIns="162583" tIns="81293" rIns="162583" bIns="81293" rtlCol="0" anchor="ctr"/>
          <a:lstStyle>
            <a:lvl1pPr algn="ctr">
              <a:defRPr sz="2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262084" y="8984231"/>
            <a:ext cx="3015562" cy="516079"/>
          </a:xfrm>
          <a:prstGeom prst="rect">
            <a:avLst/>
          </a:prstGeom>
        </p:spPr>
        <p:txBody>
          <a:bodyPr vert="horz" lIns="162583" tIns="81293" rIns="162583" bIns="81293" rtlCol="0" anchor="ctr"/>
          <a:lstStyle>
            <a:lvl1pPr algn="r">
              <a:defRPr sz="2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81778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1625840" rtl="0" eaLnBrk="1" latinLnBrk="0" hangingPunct="1">
        <a:spcBef>
          <a:spcPct val="0"/>
        </a:spcBef>
        <a:buNone/>
        <a:defRPr sz="79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609688" indent="-609688" algn="l" defTabSz="1625840" rtl="0" eaLnBrk="1" latinLnBrk="0" hangingPunct="1">
        <a:spcBef>
          <a:spcPct val="20000"/>
        </a:spcBef>
        <a:buFont typeface="Arial" pitchFamily="34" charset="0"/>
        <a:buChar char="•"/>
        <a:defRPr sz="5600" kern="1200">
          <a:solidFill>
            <a:schemeClr val="tx1"/>
          </a:solidFill>
          <a:latin typeface="+mn-lt"/>
          <a:ea typeface="+mn-ea"/>
          <a:cs typeface="+mn-cs"/>
        </a:defRPr>
      </a:lvl1pPr>
      <a:lvl2pPr marL="1320996" indent="-508074" algn="l" defTabSz="1625840" rtl="0" eaLnBrk="1" latinLnBrk="0" hangingPunct="1">
        <a:spcBef>
          <a:spcPct val="20000"/>
        </a:spcBef>
        <a:buFont typeface="Arial" pitchFamily="34" charset="0"/>
        <a:buChar char="–"/>
        <a:defRPr sz="4900" kern="1200">
          <a:solidFill>
            <a:schemeClr val="tx1"/>
          </a:solidFill>
          <a:latin typeface="+mn-lt"/>
          <a:ea typeface="+mn-ea"/>
          <a:cs typeface="+mn-cs"/>
        </a:defRPr>
      </a:lvl2pPr>
      <a:lvl3pPr marL="2032299" indent="-406460" algn="l" defTabSz="1625840" rtl="0" eaLnBrk="1" latinLnBrk="0" hangingPunct="1">
        <a:spcBef>
          <a:spcPct val="20000"/>
        </a:spcBef>
        <a:buFont typeface="Arial" pitchFamily="34" charset="0"/>
        <a:buChar char="•"/>
        <a:defRPr sz="4200" kern="1200">
          <a:solidFill>
            <a:schemeClr val="tx1"/>
          </a:solidFill>
          <a:latin typeface="+mn-lt"/>
          <a:ea typeface="+mn-ea"/>
          <a:cs typeface="+mn-cs"/>
        </a:defRPr>
      </a:lvl3pPr>
      <a:lvl4pPr marL="2845219" indent="-406460" algn="l" defTabSz="1625840" rtl="0" eaLnBrk="1" latinLnBrk="0" hangingPunct="1">
        <a:spcBef>
          <a:spcPct val="20000"/>
        </a:spcBef>
        <a:buFont typeface="Arial" pitchFamily="34" charset="0"/>
        <a:buChar char="–"/>
        <a:defRPr sz="3400" kern="1200">
          <a:solidFill>
            <a:schemeClr val="tx1"/>
          </a:solidFill>
          <a:latin typeface="+mn-lt"/>
          <a:ea typeface="+mn-ea"/>
          <a:cs typeface="+mn-cs"/>
        </a:defRPr>
      </a:lvl4pPr>
      <a:lvl5pPr marL="3658139" indent="-406460" algn="l" defTabSz="1625840" rtl="0" eaLnBrk="1" latinLnBrk="0" hangingPunct="1">
        <a:spcBef>
          <a:spcPct val="20000"/>
        </a:spcBef>
        <a:buFont typeface="Arial" pitchFamily="34" charset="0"/>
        <a:buChar char="»"/>
        <a:defRPr sz="3400" kern="1200">
          <a:solidFill>
            <a:schemeClr val="tx1"/>
          </a:solidFill>
          <a:latin typeface="+mn-lt"/>
          <a:ea typeface="+mn-ea"/>
          <a:cs typeface="+mn-cs"/>
        </a:defRPr>
      </a:lvl5pPr>
      <a:lvl6pPr marL="4471056" indent="-406460" algn="l" defTabSz="1625840" rtl="0" eaLnBrk="1" latinLnBrk="0" hangingPunct="1">
        <a:spcBef>
          <a:spcPct val="20000"/>
        </a:spcBef>
        <a:buFont typeface="Arial" pitchFamily="34" charset="0"/>
        <a:buChar char="•"/>
        <a:defRPr sz="3400" kern="1200">
          <a:solidFill>
            <a:schemeClr val="tx1"/>
          </a:solidFill>
          <a:latin typeface="+mn-lt"/>
          <a:ea typeface="+mn-ea"/>
          <a:cs typeface="+mn-cs"/>
        </a:defRPr>
      </a:lvl6pPr>
      <a:lvl7pPr marL="5283976" indent="-406460" algn="l" defTabSz="1625840" rtl="0" eaLnBrk="1" latinLnBrk="0" hangingPunct="1">
        <a:spcBef>
          <a:spcPct val="20000"/>
        </a:spcBef>
        <a:buFont typeface="Arial" pitchFamily="34" charset="0"/>
        <a:buChar char="•"/>
        <a:defRPr sz="3400" kern="1200">
          <a:solidFill>
            <a:schemeClr val="tx1"/>
          </a:solidFill>
          <a:latin typeface="+mn-lt"/>
          <a:ea typeface="+mn-ea"/>
          <a:cs typeface="+mn-cs"/>
        </a:defRPr>
      </a:lvl7pPr>
      <a:lvl8pPr marL="6096898" indent="-406460" algn="l" defTabSz="1625840" rtl="0" eaLnBrk="1" latinLnBrk="0" hangingPunct="1">
        <a:spcBef>
          <a:spcPct val="20000"/>
        </a:spcBef>
        <a:buFont typeface="Arial" pitchFamily="34" charset="0"/>
        <a:buChar char="•"/>
        <a:defRPr sz="3400" kern="1200">
          <a:solidFill>
            <a:schemeClr val="tx1"/>
          </a:solidFill>
          <a:latin typeface="+mn-lt"/>
          <a:ea typeface="+mn-ea"/>
          <a:cs typeface="+mn-cs"/>
        </a:defRPr>
      </a:lvl8pPr>
      <a:lvl9pPr marL="6909817" indent="-406460" algn="l" defTabSz="1625840" rtl="0" eaLnBrk="1" latinLnBrk="0" hangingPunct="1">
        <a:spcBef>
          <a:spcPct val="20000"/>
        </a:spcBef>
        <a:buFont typeface="Arial" pitchFamily="34" charset="0"/>
        <a:buChar char="•"/>
        <a:defRPr sz="3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625840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812919" algn="l" defTabSz="1625840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2pPr>
      <a:lvl3pPr marL="1625840" algn="l" defTabSz="1625840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438757" algn="l" defTabSz="1625840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4pPr>
      <a:lvl5pPr marL="3251678" algn="l" defTabSz="1625840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5pPr>
      <a:lvl6pPr marL="4064598" algn="l" defTabSz="1625840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6pPr>
      <a:lvl7pPr marL="4877519" algn="l" defTabSz="1625840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7pPr>
      <a:lvl8pPr marL="5690438" algn="l" defTabSz="1625840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8pPr>
      <a:lvl9pPr marL="6503357" algn="l" defTabSz="1625840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88514" y="516079"/>
            <a:ext cx="11146810" cy="18735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8514" y="2580386"/>
            <a:ext cx="11146810" cy="615029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88514" y="8984232"/>
            <a:ext cx="2907864" cy="51607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96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EF851F-4C9B-4ED8-A706-7687066F5A2C}" type="datetimeFigureOut">
              <a:rPr lang="en-US" smtClean="0"/>
              <a:t>11/26/2023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281022" y="8984232"/>
            <a:ext cx="4361795" cy="51607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96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127460" y="8984232"/>
            <a:ext cx="2907864" cy="51607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96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13275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72" r:id="rId12"/>
  </p:sldLayoutIdLst>
  <p:txStyles>
    <p:titleStyle>
      <a:lvl1pPr algn="l" defTabSz="1292413" rtl="0" eaLnBrk="1" latinLnBrk="0" hangingPunct="1">
        <a:lnSpc>
          <a:spcPct val="90000"/>
        </a:lnSpc>
        <a:spcBef>
          <a:spcPct val="0"/>
        </a:spcBef>
        <a:buNone/>
        <a:defRPr sz="6219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23103" indent="-323103" algn="l" defTabSz="1292413" rtl="0" eaLnBrk="1" latinLnBrk="0" hangingPunct="1">
        <a:lnSpc>
          <a:spcPct val="90000"/>
        </a:lnSpc>
        <a:spcBef>
          <a:spcPts val="1413"/>
        </a:spcBef>
        <a:buFont typeface="Arial" panose="020B0604020202020204" pitchFamily="34" charset="0"/>
        <a:buChar char="•"/>
        <a:defRPr sz="3958" kern="1200">
          <a:solidFill>
            <a:schemeClr val="tx1"/>
          </a:solidFill>
          <a:latin typeface="+mn-lt"/>
          <a:ea typeface="+mn-ea"/>
          <a:cs typeface="+mn-cs"/>
        </a:defRPr>
      </a:lvl1pPr>
      <a:lvl2pPr marL="969310" indent="-323103" algn="l" defTabSz="1292413" rtl="0" eaLnBrk="1" latinLnBrk="0" hangingPunct="1">
        <a:lnSpc>
          <a:spcPct val="90000"/>
        </a:lnSpc>
        <a:spcBef>
          <a:spcPts val="707"/>
        </a:spcBef>
        <a:buFont typeface="Arial" panose="020B0604020202020204" pitchFamily="34" charset="0"/>
        <a:buChar char="•"/>
        <a:defRPr sz="3392" kern="1200">
          <a:solidFill>
            <a:schemeClr val="tx1"/>
          </a:solidFill>
          <a:latin typeface="+mn-lt"/>
          <a:ea typeface="+mn-ea"/>
          <a:cs typeface="+mn-cs"/>
        </a:defRPr>
      </a:lvl2pPr>
      <a:lvl3pPr marL="1615516" indent="-323103" algn="l" defTabSz="1292413" rtl="0" eaLnBrk="1" latinLnBrk="0" hangingPunct="1">
        <a:lnSpc>
          <a:spcPct val="90000"/>
        </a:lnSpc>
        <a:spcBef>
          <a:spcPts val="707"/>
        </a:spcBef>
        <a:buFont typeface="Arial" panose="020B0604020202020204" pitchFamily="34" charset="0"/>
        <a:buChar char="•"/>
        <a:defRPr sz="2827" kern="1200">
          <a:solidFill>
            <a:schemeClr val="tx1"/>
          </a:solidFill>
          <a:latin typeface="+mn-lt"/>
          <a:ea typeface="+mn-ea"/>
          <a:cs typeface="+mn-cs"/>
        </a:defRPr>
      </a:lvl3pPr>
      <a:lvl4pPr marL="2261723" indent="-323103" algn="l" defTabSz="1292413" rtl="0" eaLnBrk="1" latinLnBrk="0" hangingPunct="1">
        <a:lnSpc>
          <a:spcPct val="90000"/>
        </a:lnSpc>
        <a:spcBef>
          <a:spcPts val="707"/>
        </a:spcBef>
        <a:buFont typeface="Arial" panose="020B0604020202020204" pitchFamily="34" charset="0"/>
        <a:buChar char="•"/>
        <a:defRPr sz="2544" kern="1200">
          <a:solidFill>
            <a:schemeClr val="tx1"/>
          </a:solidFill>
          <a:latin typeface="+mn-lt"/>
          <a:ea typeface="+mn-ea"/>
          <a:cs typeface="+mn-cs"/>
        </a:defRPr>
      </a:lvl4pPr>
      <a:lvl5pPr marL="2907929" indent="-323103" algn="l" defTabSz="1292413" rtl="0" eaLnBrk="1" latinLnBrk="0" hangingPunct="1">
        <a:lnSpc>
          <a:spcPct val="90000"/>
        </a:lnSpc>
        <a:spcBef>
          <a:spcPts val="707"/>
        </a:spcBef>
        <a:buFont typeface="Arial" panose="020B0604020202020204" pitchFamily="34" charset="0"/>
        <a:buChar char="•"/>
        <a:defRPr sz="2544" kern="1200">
          <a:solidFill>
            <a:schemeClr val="tx1"/>
          </a:solidFill>
          <a:latin typeface="+mn-lt"/>
          <a:ea typeface="+mn-ea"/>
          <a:cs typeface="+mn-cs"/>
        </a:defRPr>
      </a:lvl5pPr>
      <a:lvl6pPr marL="3554136" indent="-323103" algn="l" defTabSz="1292413" rtl="0" eaLnBrk="1" latinLnBrk="0" hangingPunct="1">
        <a:lnSpc>
          <a:spcPct val="90000"/>
        </a:lnSpc>
        <a:spcBef>
          <a:spcPts val="707"/>
        </a:spcBef>
        <a:buFont typeface="Arial" panose="020B0604020202020204" pitchFamily="34" charset="0"/>
        <a:buChar char="•"/>
        <a:defRPr sz="2544" kern="1200">
          <a:solidFill>
            <a:schemeClr val="tx1"/>
          </a:solidFill>
          <a:latin typeface="+mn-lt"/>
          <a:ea typeface="+mn-ea"/>
          <a:cs typeface="+mn-cs"/>
        </a:defRPr>
      </a:lvl6pPr>
      <a:lvl7pPr marL="4200342" indent="-323103" algn="l" defTabSz="1292413" rtl="0" eaLnBrk="1" latinLnBrk="0" hangingPunct="1">
        <a:lnSpc>
          <a:spcPct val="90000"/>
        </a:lnSpc>
        <a:spcBef>
          <a:spcPts val="707"/>
        </a:spcBef>
        <a:buFont typeface="Arial" panose="020B0604020202020204" pitchFamily="34" charset="0"/>
        <a:buChar char="•"/>
        <a:defRPr sz="2544" kern="1200">
          <a:solidFill>
            <a:schemeClr val="tx1"/>
          </a:solidFill>
          <a:latin typeface="+mn-lt"/>
          <a:ea typeface="+mn-ea"/>
          <a:cs typeface="+mn-cs"/>
        </a:defRPr>
      </a:lvl7pPr>
      <a:lvl8pPr marL="4846549" indent="-323103" algn="l" defTabSz="1292413" rtl="0" eaLnBrk="1" latinLnBrk="0" hangingPunct="1">
        <a:lnSpc>
          <a:spcPct val="90000"/>
        </a:lnSpc>
        <a:spcBef>
          <a:spcPts val="707"/>
        </a:spcBef>
        <a:buFont typeface="Arial" panose="020B0604020202020204" pitchFamily="34" charset="0"/>
        <a:buChar char="•"/>
        <a:defRPr sz="2544" kern="1200">
          <a:solidFill>
            <a:schemeClr val="tx1"/>
          </a:solidFill>
          <a:latin typeface="+mn-lt"/>
          <a:ea typeface="+mn-ea"/>
          <a:cs typeface="+mn-cs"/>
        </a:defRPr>
      </a:lvl8pPr>
      <a:lvl9pPr marL="5492755" indent="-323103" algn="l" defTabSz="1292413" rtl="0" eaLnBrk="1" latinLnBrk="0" hangingPunct="1">
        <a:lnSpc>
          <a:spcPct val="90000"/>
        </a:lnSpc>
        <a:spcBef>
          <a:spcPts val="707"/>
        </a:spcBef>
        <a:buFont typeface="Arial" panose="020B0604020202020204" pitchFamily="34" charset="0"/>
        <a:buChar char="•"/>
        <a:defRPr sz="2544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92413" rtl="0" eaLnBrk="1" latinLnBrk="0" hangingPunct="1">
        <a:defRPr sz="2544" kern="1200">
          <a:solidFill>
            <a:schemeClr val="tx1"/>
          </a:solidFill>
          <a:latin typeface="+mn-lt"/>
          <a:ea typeface="+mn-ea"/>
          <a:cs typeface="+mn-cs"/>
        </a:defRPr>
      </a:lvl1pPr>
      <a:lvl2pPr marL="646206" algn="l" defTabSz="1292413" rtl="0" eaLnBrk="1" latinLnBrk="0" hangingPunct="1">
        <a:defRPr sz="2544" kern="1200">
          <a:solidFill>
            <a:schemeClr val="tx1"/>
          </a:solidFill>
          <a:latin typeface="+mn-lt"/>
          <a:ea typeface="+mn-ea"/>
          <a:cs typeface="+mn-cs"/>
        </a:defRPr>
      </a:lvl2pPr>
      <a:lvl3pPr marL="1292413" algn="l" defTabSz="1292413" rtl="0" eaLnBrk="1" latinLnBrk="0" hangingPunct="1">
        <a:defRPr sz="2544" kern="1200">
          <a:solidFill>
            <a:schemeClr val="tx1"/>
          </a:solidFill>
          <a:latin typeface="+mn-lt"/>
          <a:ea typeface="+mn-ea"/>
          <a:cs typeface="+mn-cs"/>
        </a:defRPr>
      </a:lvl3pPr>
      <a:lvl4pPr marL="1938619" algn="l" defTabSz="1292413" rtl="0" eaLnBrk="1" latinLnBrk="0" hangingPunct="1">
        <a:defRPr sz="2544" kern="1200">
          <a:solidFill>
            <a:schemeClr val="tx1"/>
          </a:solidFill>
          <a:latin typeface="+mn-lt"/>
          <a:ea typeface="+mn-ea"/>
          <a:cs typeface="+mn-cs"/>
        </a:defRPr>
      </a:lvl4pPr>
      <a:lvl5pPr marL="2584826" algn="l" defTabSz="1292413" rtl="0" eaLnBrk="1" latinLnBrk="0" hangingPunct="1">
        <a:defRPr sz="2544" kern="1200">
          <a:solidFill>
            <a:schemeClr val="tx1"/>
          </a:solidFill>
          <a:latin typeface="+mn-lt"/>
          <a:ea typeface="+mn-ea"/>
          <a:cs typeface="+mn-cs"/>
        </a:defRPr>
      </a:lvl5pPr>
      <a:lvl6pPr marL="3231032" algn="l" defTabSz="1292413" rtl="0" eaLnBrk="1" latinLnBrk="0" hangingPunct="1">
        <a:defRPr sz="2544" kern="1200">
          <a:solidFill>
            <a:schemeClr val="tx1"/>
          </a:solidFill>
          <a:latin typeface="+mn-lt"/>
          <a:ea typeface="+mn-ea"/>
          <a:cs typeface="+mn-cs"/>
        </a:defRPr>
      </a:lvl6pPr>
      <a:lvl7pPr marL="3877239" algn="l" defTabSz="1292413" rtl="0" eaLnBrk="1" latinLnBrk="0" hangingPunct="1">
        <a:defRPr sz="2544" kern="1200">
          <a:solidFill>
            <a:schemeClr val="tx1"/>
          </a:solidFill>
          <a:latin typeface="+mn-lt"/>
          <a:ea typeface="+mn-ea"/>
          <a:cs typeface="+mn-cs"/>
        </a:defRPr>
      </a:lvl7pPr>
      <a:lvl8pPr marL="4523445" algn="l" defTabSz="1292413" rtl="0" eaLnBrk="1" latinLnBrk="0" hangingPunct="1">
        <a:defRPr sz="2544" kern="1200">
          <a:solidFill>
            <a:schemeClr val="tx1"/>
          </a:solidFill>
          <a:latin typeface="+mn-lt"/>
          <a:ea typeface="+mn-ea"/>
          <a:cs typeface="+mn-cs"/>
        </a:defRPr>
      </a:lvl8pPr>
      <a:lvl9pPr marL="5169652" algn="l" defTabSz="1292413" rtl="0" eaLnBrk="1" latinLnBrk="0" hangingPunct="1">
        <a:defRPr sz="254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3.png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17.png"/><Relationship Id="rId7" Type="http://schemas.openxmlformats.org/officeDocument/2006/relationships/image" Target="../media/image11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6" Type="http://schemas.microsoft.com/office/2007/relationships/hdphoto" Target="../media/hdphoto1.wdp"/><Relationship Id="rId11" Type="http://schemas.openxmlformats.org/officeDocument/2006/relationships/image" Target="../media/image15.png"/><Relationship Id="rId5" Type="http://schemas.openxmlformats.org/officeDocument/2006/relationships/image" Target="../media/image2.png"/><Relationship Id="rId10" Type="http://schemas.openxmlformats.org/officeDocument/2006/relationships/image" Target="../media/image14.png"/><Relationship Id="rId4" Type="http://schemas.openxmlformats.org/officeDocument/2006/relationships/image" Target="../media/image18.png"/><Relationship Id="rId9" Type="http://schemas.openxmlformats.org/officeDocument/2006/relationships/image" Target="../media/image1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3.png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5" Type="http://schemas.microsoft.com/office/2007/relationships/hdphoto" Target="../media/hdphoto3.wdp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microsoft.com/office/2007/relationships/hdphoto" Target="../media/hdphoto4.wdp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microsoft.com/office/2007/relationships/hdphoto" Target="../media/hdphoto1.wdp"/><Relationship Id="rId7" Type="http://schemas.openxmlformats.org/officeDocument/2006/relationships/image" Target="../media/image1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Flowchart: Document 17"/>
          <p:cNvSpPr/>
          <p:nvPr/>
        </p:nvSpPr>
        <p:spPr>
          <a:xfrm>
            <a:off x="0" y="-27591"/>
            <a:ext cx="12923838" cy="3662768"/>
          </a:xfrm>
          <a:custGeom>
            <a:avLst/>
            <a:gdLst>
              <a:gd name="connsiteX0" fmla="*/ 0 w 21600"/>
              <a:gd name="connsiteY0" fmla="*/ 0 h 21600"/>
              <a:gd name="connsiteX1" fmla="*/ 21600 w 21600"/>
              <a:gd name="connsiteY1" fmla="*/ 0 h 21600"/>
              <a:gd name="connsiteX2" fmla="*/ 21600 w 21600"/>
              <a:gd name="connsiteY2" fmla="*/ 17322 h 21600"/>
              <a:gd name="connsiteX3" fmla="*/ 0 w 21600"/>
              <a:gd name="connsiteY3" fmla="*/ 20172 h 21600"/>
              <a:gd name="connsiteX4" fmla="*/ 0 w 21600"/>
              <a:gd name="connsiteY4" fmla="*/ 0 h 21600"/>
              <a:gd name="connsiteX0" fmla="*/ 0 w 21600"/>
              <a:gd name="connsiteY0" fmla="*/ 0 h 17322"/>
              <a:gd name="connsiteX1" fmla="*/ 21600 w 21600"/>
              <a:gd name="connsiteY1" fmla="*/ 0 h 17322"/>
              <a:gd name="connsiteX2" fmla="*/ 21600 w 21600"/>
              <a:gd name="connsiteY2" fmla="*/ 17322 h 17322"/>
              <a:gd name="connsiteX3" fmla="*/ 50 w 21600"/>
              <a:gd name="connsiteY3" fmla="*/ 13503 h 17322"/>
              <a:gd name="connsiteX4" fmla="*/ 0 w 21600"/>
              <a:gd name="connsiteY4" fmla="*/ 0 h 17322"/>
              <a:gd name="connsiteX0" fmla="*/ 0 w 21600"/>
              <a:gd name="connsiteY0" fmla="*/ 0 h 18888"/>
              <a:gd name="connsiteX1" fmla="*/ 21600 w 21600"/>
              <a:gd name="connsiteY1" fmla="*/ 0 h 18888"/>
              <a:gd name="connsiteX2" fmla="*/ 21600 w 21600"/>
              <a:gd name="connsiteY2" fmla="*/ 17322 h 18888"/>
              <a:gd name="connsiteX3" fmla="*/ 50 w 21600"/>
              <a:gd name="connsiteY3" fmla="*/ 13503 h 18888"/>
              <a:gd name="connsiteX4" fmla="*/ 0 w 21600"/>
              <a:gd name="connsiteY4" fmla="*/ 0 h 18888"/>
              <a:gd name="connsiteX0" fmla="*/ 0 w 21600"/>
              <a:gd name="connsiteY0" fmla="*/ 0 h 18322"/>
              <a:gd name="connsiteX1" fmla="*/ 21600 w 21600"/>
              <a:gd name="connsiteY1" fmla="*/ 0 h 18322"/>
              <a:gd name="connsiteX2" fmla="*/ 21600 w 21600"/>
              <a:gd name="connsiteY2" fmla="*/ 17322 h 18322"/>
              <a:gd name="connsiteX3" fmla="*/ 15726 w 21600"/>
              <a:gd name="connsiteY3" fmla="*/ 14955 h 18322"/>
              <a:gd name="connsiteX4" fmla="*/ 50 w 21600"/>
              <a:gd name="connsiteY4" fmla="*/ 13503 h 18322"/>
              <a:gd name="connsiteX5" fmla="*/ 0 w 21600"/>
              <a:gd name="connsiteY5" fmla="*/ 0 h 18322"/>
              <a:gd name="connsiteX0" fmla="*/ 0 w 21600"/>
              <a:gd name="connsiteY0" fmla="*/ 0 h 18400"/>
              <a:gd name="connsiteX1" fmla="*/ 21600 w 21600"/>
              <a:gd name="connsiteY1" fmla="*/ 0 h 18400"/>
              <a:gd name="connsiteX2" fmla="*/ 21600 w 21600"/>
              <a:gd name="connsiteY2" fmla="*/ 17322 h 18400"/>
              <a:gd name="connsiteX3" fmla="*/ 15726 w 21600"/>
              <a:gd name="connsiteY3" fmla="*/ 14955 h 18400"/>
              <a:gd name="connsiteX4" fmla="*/ 5570 w 21600"/>
              <a:gd name="connsiteY4" fmla="*/ 18390 h 18400"/>
              <a:gd name="connsiteX5" fmla="*/ 50 w 21600"/>
              <a:gd name="connsiteY5" fmla="*/ 13503 h 18400"/>
              <a:gd name="connsiteX6" fmla="*/ 0 w 21600"/>
              <a:gd name="connsiteY6" fmla="*/ 0 h 18400"/>
              <a:gd name="connsiteX0" fmla="*/ 0 w 21600"/>
              <a:gd name="connsiteY0" fmla="*/ 0 h 18400"/>
              <a:gd name="connsiteX1" fmla="*/ 21600 w 21600"/>
              <a:gd name="connsiteY1" fmla="*/ 0 h 18400"/>
              <a:gd name="connsiteX2" fmla="*/ 21600 w 21600"/>
              <a:gd name="connsiteY2" fmla="*/ 17322 h 18400"/>
              <a:gd name="connsiteX3" fmla="*/ 15726 w 21600"/>
              <a:gd name="connsiteY3" fmla="*/ 14955 h 18400"/>
              <a:gd name="connsiteX4" fmla="*/ 5570 w 21600"/>
              <a:gd name="connsiteY4" fmla="*/ 18390 h 18400"/>
              <a:gd name="connsiteX5" fmla="*/ 50 w 21600"/>
              <a:gd name="connsiteY5" fmla="*/ 13503 h 18400"/>
              <a:gd name="connsiteX6" fmla="*/ 0 w 21600"/>
              <a:gd name="connsiteY6" fmla="*/ 0 h 18400"/>
              <a:gd name="connsiteX0" fmla="*/ 0 w 21600"/>
              <a:gd name="connsiteY0" fmla="*/ 0 h 18400"/>
              <a:gd name="connsiteX1" fmla="*/ 21600 w 21600"/>
              <a:gd name="connsiteY1" fmla="*/ 0 h 18400"/>
              <a:gd name="connsiteX2" fmla="*/ 21499 w 21600"/>
              <a:gd name="connsiteY2" fmla="*/ 15907 h 18400"/>
              <a:gd name="connsiteX3" fmla="*/ 15726 w 21600"/>
              <a:gd name="connsiteY3" fmla="*/ 14955 h 18400"/>
              <a:gd name="connsiteX4" fmla="*/ 5570 w 21600"/>
              <a:gd name="connsiteY4" fmla="*/ 18390 h 18400"/>
              <a:gd name="connsiteX5" fmla="*/ 50 w 21600"/>
              <a:gd name="connsiteY5" fmla="*/ 13503 h 18400"/>
              <a:gd name="connsiteX6" fmla="*/ 0 w 21600"/>
              <a:gd name="connsiteY6" fmla="*/ 0 h 18400"/>
              <a:gd name="connsiteX0" fmla="*/ 0 w 21600"/>
              <a:gd name="connsiteY0" fmla="*/ 0 h 18736"/>
              <a:gd name="connsiteX1" fmla="*/ 21600 w 21600"/>
              <a:gd name="connsiteY1" fmla="*/ 0 h 18736"/>
              <a:gd name="connsiteX2" fmla="*/ 21524 w 21600"/>
              <a:gd name="connsiteY2" fmla="*/ 18736 h 18736"/>
              <a:gd name="connsiteX3" fmla="*/ 15726 w 21600"/>
              <a:gd name="connsiteY3" fmla="*/ 14955 h 18736"/>
              <a:gd name="connsiteX4" fmla="*/ 5570 w 21600"/>
              <a:gd name="connsiteY4" fmla="*/ 18390 h 18736"/>
              <a:gd name="connsiteX5" fmla="*/ 50 w 21600"/>
              <a:gd name="connsiteY5" fmla="*/ 13503 h 18736"/>
              <a:gd name="connsiteX6" fmla="*/ 0 w 21600"/>
              <a:gd name="connsiteY6" fmla="*/ 0 h 18736"/>
              <a:gd name="connsiteX0" fmla="*/ 0 w 21600"/>
              <a:gd name="connsiteY0" fmla="*/ 0 h 18736"/>
              <a:gd name="connsiteX1" fmla="*/ 21600 w 21600"/>
              <a:gd name="connsiteY1" fmla="*/ 0 h 18736"/>
              <a:gd name="connsiteX2" fmla="*/ 21524 w 21600"/>
              <a:gd name="connsiteY2" fmla="*/ 18736 h 18736"/>
              <a:gd name="connsiteX3" fmla="*/ 15726 w 21600"/>
              <a:gd name="connsiteY3" fmla="*/ 14147 h 18736"/>
              <a:gd name="connsiteX4" fmla="*/ 5570 w 21600"/>
              <a:gd name="connsiteY4" fmla="*/ 18390 h 18736"/>
              <a:gd name="connsiteX5" fmla="*/ 50 w 21600"/>
              <a:gd name="connsiteY5" fmla="*/ 13503 h 18736"/>
              <a:gd name="connsiteX6" fmla="*/ 0 w 21600"/>
              <a:gd name="connsiteY6" fmla="*/ 0 h 18736"/>
              <a:gd name="connsiteX0" fmla="*/ 0 w 21600"/>
              <a:gd name="connsiteY0" fmla="*/ 0 h 19811"/>
              <a:gd name="connsiteX1" fmla="*/ 21600 w 21600"/>
              <a:gd name="connsiteY1" fmla="*/ 0 h 19811"/>
              <a:gd name="connsiteX2" fmla="*/ 21524 w 21600"/>
              <a:gd name="connsiteY2" fmla="*/ 18736 h 19811"/>
              <a:gd name="connsiteX3" fmla="*/ 15726 w 21600"/>
              <a:gd name="connsiteY3" fmla="*/ 14147 h 19811"/>
              <a:gd name="connsiteX4" fmla="*/ 5545 w 21600"/>
              <a:gd name="connsiteY4" fmla="*/ 19805 h 19811"/>
              <a:gd name="connsiteX5" fmla="*/ 50 w 21600"/>
              <a:gd name="connsiteY5" fmla="*/ 13503 h 19811"/>
              <a:gd name="connsiteX6" fmla="*/ 0 w 21600"/>
              <a:gd name="connsiteY6" fmla="*/ 0 h 19811"/>
              <a:gd name="connsiteX0" fmla="*/ 0 w 21600"/>
              <a:gd name="connsiteY0" fmla="*/ 0 h 19811"/>
              <a:gd name="connsiteX1" fmla="*/ 21600 w 21600"/>
              <a:gd name="connsiteY1" fmla="*/ 0 h 19811"/>
              <a:gd name="connsiteX2" fmla="*/ 21524 w 21600"/>
              <a:gd name="connsiteY2" fmla="*/ 18736 h 19811"/>
              <a:gd name="connsiteX3" fmla="*/ 15726 w 21600"/>
              <a:gd name="connsiteY3" fmla="*/ 14147 h 19811"/>
              <a:gd name="connsiteX4" fmla="*/ 5545 w 21600"/>
              <a:gd name="connsiteY4" fmla="*/ 19805 h 19811"/>
              <a:gd name="connsiteX5" fmla="*/ 25 w 21600"/>
              <a:gd name="connsiteY5" fmla="*/ 17343 h 19811"/>
              <a:gd name="connsiteX6" fmla="*/ 0 w 21600"/>
              <a:gd name="connsiteY6" fmla="*/ 0 h 19811"/>
              <a:gd name="connsiteX0" fmla="*/ 0 w 21600"/>
              <a:gd name="connsiteY0" fmla="*/ 0 h 19811"/>
              <a:gd name="connsiteX1" fmla="*/ 21600 w 21600"/>
              <a:gd name="connsiteY1" fmla="*/ 0 h 19811"/>
              <a:gd name="connsiteX2" fmla="*/ 21524 w 21600"/>
              <a:gd name="connsiteY2" fmla="*/ 18736 h 19811"/>
              <a:gd name="connsiteX3" fmla="*/ 15726 w 21600"/>
              <a:gd name="connsiteY3" fmla="*/ 14147 h 19811"/>
              <a:gd name="connsiteX4" fmla="*/ 5545 w 21600"/>
              <a:gd name="connsiteY4" fmla="*/ 19805 h 19811"/>
              <a:gd name="connsiteX5" fmla="*/ 25 w 21600"/>
              <a:gd name="connsiteY5" fmla="*/ 17343 h 19811"/>
              <a:gd name="connsiteX6" fmla="*/ 0 w 21600"/>
              <a:gd name="connsiteY6" fmla="*/ 0 h 19811"/>
              <a:gd name="connsiteX0" fmla="*/ 0 w 21600"/>
              <a:gd name="connsiteY0" fmla="*/ 0 h 20417"/>
              <a:gd name="connsiteX1" fmla="*/ 21600 w 21600"/>
              <a:gd name="connsiteY1" fmla="*/ 0 h 20417"/>
              <a:gd name="connsiteX2" fmla="*/ 21524 w 21600"/>
              <a:gd name="connsiteY2" fmla="*/ 18736 h 20417"/>
              <a:gd name="connsiteX3" fmla="*/ 15726 w 21600"/>
              <a:gd name="connsiteY3" fmla="*/ 14147 h 20417"/>
              <a:gd name="connsiteX4" fmla="*/ 8393 w 21600"/>
              <a:gd name="connsiteY4" fmla="*/ 20411 h 20417"/>
              <a:gd name="connsiteX5" fmla="*/ 25 w 21600"/>
              <a:gd name="connsiteY5" fmla="*/ 17343 h 20417"/>
              <a:gd name="connsiteX6" fmla="*/ 0 w 21600"/>
              <a:gd name="connsiteY6" fmla="*/ 0 h 20417"/>
              <a:gd name="connsiteX0" fmla="*/ 0 w 21600"/>
              <a:gd name="connsiteY0" fmla="*/ 0 h 20605"/>
              <a:gd name="connsiteX1" fmla="*/ 21600 w 21600"/>
              <a:gd name="connsiteY1" fmla="*/ 0 h 20605"/>
              <a:gd name="connsiteX2" fmla="*/ 21524 w 21600"/>
              <a:gd name="connsiteY2" fmla="*/ 18736 h 20605"/>
              <a:gd name="connsiteX3" fmla="*/ 15726 w 21600"/>
              <a:gd name="connsiteY3" fmla="*/ 14147 h 20605"/>
              <a:gd name="connsiteX4" fmla="*/ 8393 w 21600"/>
              <a:gd name="connsiteY4" fmla="*/ 20411 h 20605"/>
              <a:gd name="connsiteX5" fmla="*/ 25 w 21600"/>
              <a:gd name="connsiteY5" fmla="*/ 17343 h 20605"/>
              <a:gd name="connsiteX6" fmla="*/ 0 w 21600"/>
              <a:gd name="connsiteY6" fmla="*/ 0 h 20605"/>
              <a:gd name="connsiteX0" fmla="*/ 0 w 21600"/>
              <a:gd name="connsiteY0" fmla="*/ 0 h 20658"/>
              <a:gd name="connsiteX1" fmla="*/ 21600 w 21600"/>
              <a:gd name="connsiteY1" fmla="*/ 0 h 20658"/>
              <a:gd name="connsiteX2" fmla="*/ 21524 w 21600"/>
              <a:gd name="connsiteY2" fmla="*/ 18736 h 20658"/>
              <a:gd name="connsiteX3" fmla="*/ 15726 w 21600"/>
              <a:gd name="connsiteY3" fmla="*/ 14147 h 20658"/>
              <a:gd name="connsiteX4" fmla="*/ 8393 w 21600"/>
              <a:gd name="connsiteY4" fmla="*/ 20411 h 20658"/>
              <a:gd name="connsiteX5" fmla="*/ 101 w 21600"/>
              <a:gd name="connsiteY5" fmla="*/ 18151 h 20658"/>
              <a:gd name="connsiteX6" fmla="*/ 0 w 21600"/>
              <a:gd name="connsiteY6" fmla="*/ 0 h 20658"/>
              <a:gd name="connsiteX0" fmla="*/ 0 w 21600"/>
              <a:gd name="connsiteY0" fmla="*/ 0 h 20618"/>
              <a:gd name="connsiteX1" fmla="*/ 21600 w 21600"/>
              <a:gd name="connsiteY1" fmla="*/ 0 h 20618"/>
              <a:gd name="connsiteX2" fmla="*/ 21524 w 21600"/>
              <a:gd name="connsiteY2" fmla="*/ 18736 h 20618"/>
              <a:gd name="connsiteX3" fmla="*/ 15726 w 21600"/>
              <a:gd name="connsiteY3" fmla="*/ 14147 h 20618"/>
              <a:gd name="connsiteX4" fmla="*/ 8393 w 21600"/>
              <a:gd name="connsiteY4" fmla="*/ 20411 h 20618"/>
              <a:gd name="connsiteX5" fmla="*/ 101 w 21600"/>
              <a:gd name="connsiteY5" fmla="*/ 18151 h 20618"/>
              <a:gd name="connsiteX6" fmla="*/ 0 w 21600"/>
              <a:gd name="connsiteY6" fmla="*/ 0 h 20618"/>
              <a:gd name="connsiteX0" fmla="*/ 76 w 21676"/>
              <a:gd name="connsiteY0" fmla="*/ 0 h 20662"/>
              <a:gd name="connsiteX1" fmla="*/ 21676 w 21676"/>
              <a:gd name="connsiteY1" fmla="*/ 0 h 20662"/>
              <a:gd name="connsiteX2" fmla="*/ 21600 w 21676"/>
              <a:gd name="connsiteY2" fmla="*/ 18736 h 20662"/>
              <a:gd name="connsiteX3" fmla="*/ 15802 w 21676"/>
              <a:gd name="connsiteY3" fmla="*/ 14147 h 20662"/>
              <a:gd name="connsiteX4" fmla="*/ 8469 w 21676"/>
              <a:gd name="connsiteY4" fmla="*/ 20411 h 20662"/>
              <a:gd name="connsiteX5" fmla="*/ 1 w 21676"/>
              <a:gd name="connsiteY5" fmla="*/ 18757 h 20662"/>
              <a:gd name="connsiteX6" fmla="*/ 76 w 21676"/>
              <a:gd name="connsiteY6" fmla="*/ 0 h 20662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4147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5764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5764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5764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7163 w 21676"/>
              <a:gd name="connsiteY3" fmla="*/ 16168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7793 w 21676"/>
              <a:gd name="connsiteY3" fmla="*/ 17785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793 w 21676"/>
              <a:gd name="connsiteY3" fmla="*/ 17785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793 w 21676"/>
              <a:gd name="connsiteY3" fmla="*/ 17785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25 w 21676"/>
              <a:gd name="connsiteY2" fmla="*/ 20757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50 w 21676"/>
              <a:gd name="connsiteY2" fmla="*/ 1792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50 w 21676"/>
              <a:gd name="connsiteY2" fmla="*/ 1792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50 w 21676"/>
              <a:gd name="connsiteY2" fmla="*/ 1792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25 w 21676"/>
              <a:gd name="connsiteY2" fmla="*/ 1893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25 w 21676"/>
              <a:gd name="connsiteY2" fmla="*/ 1893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225"/>
              <a:gd name="connsiteX1" fmla="*/ 21676 w 21676"/>
              <a:gd name="connsiteY1" fmla="*/ 0 h 23225"/>
              <a:gd name="connsiteX2" fmla="*/ 21625 w 21676"/>
              <a:gd name="connsiteY2" fmla="*/ 18938 h 23225"/>
              <a:gd name="connsiteX3" fmla="*/ 17591 w 21676"/>
              <a:gd name="connsiteY3" fmla="*/ 19806 h 23225"/>
              <a:gd name="connsiteX4" fmla="*/ 8469 w 21676"/>
              <a:gd name="connsiteY4" fmla="*/ 23038 h 23225"/>
              <a:gd name="connsiteX5" fmla="*/ 1 w 21676"/>
              <a:gd name="connsiteY5" fmla="*/ 20416 h 23225"/>
              <a:gd name="connsiteX6" fmla="*/ 76 w 21676"/>
              <a:gd name="connsiteY6" fmla="*/ 0 h 23225"/>
              <a:gd name="connsiteX0" fmla="*/ 76 w 21676"/>
              <a:gd name="connsiteY0" fmla="*/ 0 h 23225"/>
              <a:gd name="connsiteX1" fmla="*/ 21676 w 21676"/>
              <a:gd name="connsiteY1" fmla="*/ 0 h 23225"/>
              <a:gd name="connsiteX2" fmla="*/ 21625 w 21676"/>
              <a:gd name="connsiteY2" fmla="*/ 18938 h 23225"/>
              <a:gd name="connsiteX3" fmla="*/ 17591 w 21676"/>
              <a:gd name="connsiteY3" fmla="*/ 19806 h 23225"/>
              <a:gd name="connsiteX4" fmla="*/ 8290 w 21676"/>
              <a:gd name="connsiteY4" fmla="*/ 23038 h 23225"/>
              <a:gd name="connsiteX5" fmla="*/ 1 w 21676"/>
              <a:gd name="connsiteY5" fmla="*/ 20416 h 23225"/>
              <a:gd name="connsiteX6" fmla="*/ 76 w 21676"/>
              <a:gd name="connsiteY6" fmla="*/ 0 h 23225"/>
              <a:gd name="connsiteX0" fmla="*/ 76 w 21676"/>
              <a:gd name="connsiteY0" fmla="*/ 0 h 23054"/>
              <a:gd name="connsiteX1" fmla="*/ 21676 w 21676"/>
              <a:gd name="connsiteY1" fmla="*/ 0 h 23054"/>
              <a:gd name="connsiteX2" fmla="*/ 21625 w 21676"/>
              <a:gd name="connsiteY2" fmla="*/ 18938 h 23054"/>
              <a:gd name="connsiteX3" fmla="*/ 17591 w 21676"/>
              <a:gd name="connsiteY3" fmla="*/ 19806 h 23054"/>
              <a:gd name="connsiteX4" fmla="*/ 8290 w 21676"/>
              <a:gd name="connsiteY4" fmla="*/ 23038 h 23054"/>
              <a:gd name="connsiteX5" fmla="*/ 1 w 21676"/>
              <a:gd name="connsiteY5" fmla="*/ 20416 h 23054"/>
              <a:gd name="connsiteX6" fmla="*/ 76 w 21676"/>
              <a:gd name="connsiteY6" fmla="*/ 0 h 23054"/>
              <a:gd name="connsiteX0" fmla="*/ 76 w 21676"/>
              <a:gd name="connsiteY0" fmla="*/ 0 h 23038"/>
              <a:gd name="connsiteX1" fmla="*/ 21676 w 21676"/>
              <a:gd name="connsiteY1" fmla="*/ 0 h 23038"/>
              <a:gd name="connsiteX2" fmla="*/ 21625 w 21676"/>
              <a:gd name="connsiteY2" fmla="*/ 18938 h 23038"/>
              <a:gd name="connsiteX3" fmla="*/ 17591 w 21676"/>
              <a:gd name="connsiteY3" fmla="*/ 19806 h 23038"/>
              <a:gd name="connsiteX4" fmla="*/ 8290 w 21676"/>
              <a:gd name="connsiteY4" fmla="*/ 23038 h 23038"/>
              <a:gd name="connsiteX5" fmla="*/ 1 w 21676"/>
              <a:gd name="connsiteY5" fmla="*/ 20416 h 23038"/>
              <a:gd name="connsiteX6" fmla="*/ 76 w 21676"/>
              <a:gd name="connsiteY6" fmla="*/ 0 h 23038"/>
              <a:gd name="connsiteX0" fmla="*/ 76 w 21676"/>
              <a:gd name="connsiteY0" fmla="*/ 0 h 23038"/>
              <a:gd name="connsiteX1" fmla="*/ 21676 w 21676"/>
              <a:gd name="connsiteY1" fmla="*/ 0 h 23038"/>
              <a:gd name="connsiteX2" fmla="*/ 21625 w 21676"/>
              <a:gd name="connsiteY2" fmla="*/ 18938 h 23038"/>
              <a:gd name="connsiteX3" fmla="*/ 18037 w 21676"/>
              <a:gd name="connsiteY3" fmla="*/ 19806 h 23038"/>
              <a:gd name="connsiteX4" fmla="*/ 8290 w 21676"/>
              <a:gd name="connsiteY4" fmla="*/ 23038 h 23038"/>
              <a:gd name="connsiteX5" fmla="*/ 1 w 21676"/>
              <a:gd name="connsiteY5" fmla="*/ 20416 h 23038"/>
              <a:gd name="connsiteX6" fmla="*/ 76 w 21676"/>
              <a:gd name="connsiteY6" fmla="*/ 0 h 23038"/>
              <a:gd name="connsiteX0" fmla="*/ 76 w 21676"/>
              <a:gd name="connsiteY0" fmla="*/ 0 h 23038"/>
              <a:gd name="connsiteX1" fmla="*/ 21676 w 21676"/>
              <a:gd name="connsiteY1" fmla="*/ 0 h 23038"/>
              <a:gd name="connsiteX2" fmla="*/ 21625 w 21676"/>
              <a:gd name="connsiteY2" fmla="*/ 19390 h 23038"/>
              <a:gd name="connsiteX3" fmla="*/ 18037 w 21676"/>
              <a:gd name="connsiteY3" fmla="*/ 19806 h 23038"/>
              <a:gd name="connsiteX4" fmla="*/ 8290 w 21676"/>
              <a:gd name="connsiteY4" fmla="*/ 23038 h 23038"/>
              <a:gd name="connsiteX5" fmla="*/ 1 w 21676"/>
              <a:gd name="connsiteY5" fmla="*/ 20416 h 23038"/>
              <a:gd name="connsiteX6" fmla="*/ 76 w 21676"/>
              <a:gd name="connsiteY6" fmla="*/ 0 h 23038"/>
              <a:gd name="connsiteX0" fmla="*/ 76 w 21676"/>
              <a:gd name="connsiteY0" fmla="*/ 0 h 23038"/>
              <a:gd name="connsiteX1" fmla="*/ 21676 w 21676"/>
              <a:gd name="connsiteY1" fmla="*/ 0 h 23038"/>
              <a:gd name="connsiteX2" fmla="*/ 21625 w 21676"/>
              <a:gd name="connsiteY2" fmla="*/ 19390 h 23038"/>
              <a:gd name="connsiteX3" fmla="*/ 18037 w 21676"/>
              <a:gd name="connsiteY3" fmla="*/ 19806 h 23038"/>
              <a:gd name="connsiteX4" fmla="*/ 8290 w 21676"/>
              <a:gd name="connsiteY4" fmla="*/ 23038 h 23038"/>
              <a:gd name="connsiteX5" fmla="*/ 1 w 21676"/>
              <a:gd name="connsiteY5" fmla="*/ 20416 h 23038"/>
              <a:gd name="connsiteX6" fmla="*/ 76 w 21676"/>
              <a:gd name="connsiteY6" fmla="*/ 0 h 23038"/>
              <a:gd name="connsiteX0" fmla="*/ 76 w 21676"/>
              <a:gd name="connsiteY0" fmla="*/ 0 h 23075"/>
              <a:gd name="connsiteX1" fmla="*/ 21676 w 21676"/>
              <a:gd name="connsiteY1" fmla="*/ 0 h 23075"/>
              <a:gd name="connsiteX2" fmla="*/ 21625 w 21676"/>
              <a:gd name="connsiteY2" fmla="*/ 19390 h 23075"/>
              <a:gd name="connsiteX3" fmla="*/ 18037 w 21676"/>
              <a:gd name="connsiteY3" fmla="*/ 19806 h 23075"/>
              <a:gd name="connsiteX4" fmla="*/ 8290 w 21676"/>
              <a:gd name="connsiteY4" fmla="*/ 23038 h 23075"/>
              <a:gd name="connsiteX5" fmla="*/ 1 w 21676"/>
              <a:gd name="connsiteY5" fmla="*/ 20416 h 23075"/>
              <a:gd name="connsiteX6" fmla="*/ 76 w 21676"/>
              <a:gd name="connsiteY6" fmla="*/ 0 h 230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1676" h="23075">
                <a:moveTo>
                  <a:pt x="76" y="0"/>
                </a:moveTo>
                <a:lnTo>
                  <a:pt x="21676" y="0"/>
                </a:lnTo>
                <a:cubicBezTo>
                  <a:pt x="21642" y="5302"/>
                  <a:pt x="21659" y="14088"/>
                  <a:pt x="21625" y="19390"/>
                </a:cubicBezTo>
                <a:cubicBezTo>
                  <a:pt x="19315" y="19388"/>
                  <a:pt x="20217" y="19028"/>
                  <a:pt x="18037" y="19806"/>
                </a:cubicBezTo>
                <a:cubicBezTo>
                  <a:pt x="15320" y="20859"/>
                  <a:pt x="10963" y="22677"/>
                  <a:pt x="8290" y="23038"/>
                </a:cubicBezTo>
                <a:cubicBezTo>
                  <a:pt x="5677" y="23406"/>
                  <a:pt x="1035" y="20921"/>
                  <a:pt x="1" y="20416"/>
                </a:cubicBezTo>
                <a:cubicBezTo>
                  <a:pt x="-16" y="15915"/>
                  <a:pt x="93" y="4501"/>
                  <a:pt x="76" y="0"/>
                </a:cubicBez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>
            <a:outerShdw dist="50800" dir="5400000" algn="ctr" rotWithShape="0">
              <a:srgbClr val="000000">
                <a:alpha val="26000"/>
              </a:srgbClr>
            </a:outerShdw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62618" tIns="81309" rIns="162618" bIns="81309" rtlCol="0" anchor="ctr"/>
          <a:lstStyle/>
          <a:p>
            <a:pPr algn="ctr" defTabSz="1220126"/>
            <a:endParaRPr lang="en-US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Flowchart: Document 17"/>
          <p:cNvSpPr/>
          <p:nvPr/>
        </p:nvSpPr>
        <p:spPr>
          <a:xfrm>
            <a:off x="-1" y="114578"/>
            <a:ext cx="12880059" cy="3349299"/>
          </a:xfrm>
          <a:custGeom>
            <a:avLst/>
            <a:gdLst>
              <a:gd name="connsiteX0" fmla="*/ 0 w 21600"/>
              <a:gd name="connsiteY0" fmla="*/ 0 h 21600"/>
              <a:gd name="connsiteX1" fmla="*/ 21600 w 21600"/>
              <a:gd name="connsiteY1" fmla="*/ 0 h 21600"/>
              <a:gd name="connsiteX2" fmla="*/ 21600 w 21600"/>
              <a:gd name="connsiteY2" fmla="*/ 17322 h 21600"/>
              <a:gd name="connsiteX3" fmla="*/ 0 w 21600"/>
              <a:gd name="connsiteY3" fmla="*/ 20172 h 21600"/>
              <a:gd name="connsiteX4" fmla="*/ 0 w 21600"/>
              <a:gd name="connsiteY4" fmla="*/ 0 h 21600"/>
              <a:gd name="connsiteX0" fmla="*/ 0 w 21600"/>
              <a:gd name="connsiteY0" fmla="*/ 0 h 17322"/>
              <a:gd name="connsiteX1" fmla="*/ 21600 w 21600"/>
              <a:gd name="connsiteY1" fmla="*/ 0 h 17322"/>
              <a:gd name="connsiteX2" fmla="*/ 21600 w 21600"/>
              <a:gd name="connsiteY2" fmla="*/ 17322 h 17322"/>
              <a:gd name="connsiteX3" fmla="*/ 50 w 21600"/>
              <a:gd name="connsiteY3" fmla="*/ 13503 h 17322"/>
              <a:gd name="connsiteX4" fmla="*/ 0 w 21600"/>
              <a:gd name="connsiteY4" fmla="*/ 0 h 17322"/>
              <a:gd name="connsiteX0" fmla="*/ 0 w 21600"/>
              <a:gd name="connsiteY0" fmla="*/ 0 h 18888"/>
              <a:gd name="connsiteX1" fmla="*/ 21600 w 21600"/>
              <a:gd name="connsiteY1" fmla="*/ 0 h 18888"/>
              <a:gd name="connsiteX2" fmla="*/ 21600 w 21600"/>
              <a:gd name="connsiteY2" fmla="*/ 17322 h 18888"/>
              <a:gd name="connsiteX3" fmla="*/ 50 w 21600"/>
              <a:gd name="connsiteY3" fmla="*/ 13503 h 18888"/>
              <a:gd name="connsiteX4" fmla="*/ 0 w 21600"/>
              <a:gd name="connsiteY4" fmla="*/ 0 h 18888"/>
              <a:gd name="connsiteX0" fmla="*/ 0 w 21600"/>
              <a:gd name="connsiteY0" fmla="*/ 0 h 18322"/>
              <a:gd name="connsiteX1" fmla="*/ 21600 w 21600"/>
              <a:gd name="connsiteY1" fmla="*/ 0 h 18322"/>
              <a:gd name="connsiteX2" fmla="*/ 21600 w 21600"/>
              <a:gd name="connsiteY2" fmla="*/ 17322 h 18322"/>
              <a:gd name="connsiteX3" fmla="*/ 15726 w 21600"/>
              <a:gd name="connsiteY3" fmla="*/ 14955 h 18322"/>
              <a:gd name="connsiteX4" fmla="*/ 50 w 21600"/>
              <a:gd name="connsiteY4" fmla="*/ 13503 h 18322"/>
              <a:gd name="connsiteX5" fmla="*/ 0 w 21600"/>
              <a:gd name="connsiteY5" fmla="*/ 0 h 18322"/>
              <a:gd name="connsiteX0" fmla="*/ 0 w 21600"/>
              <a:gd name="connsiteY0" fmla="*/ 0 h 18400"/>
              <a:gd name="connsiteX1" fmla="*/ 21600 w 21600"/>
              <a:gd name="connsiteY1" fmla="*/ 0 h 18400"/>
              <a:gd name="connsiteX2" fmla="*/ 21600 w 21600"/>
              <a:gd name="connsiteY2" fmla="*/ 17322 h 18400"/>
              <a:gd name="connsiteX3" fmla="*/ 15726 w 21600"/>
              <a:gd name="connsiteY3" fmla="*/ 14955 h 18400"/>
              <a:gd name="connsiteX4" fmla="*/ 5570 w 21600"/>
              <a:gd name="connsiteY4" fmla="*/ 18390 h 18400"/>
              <a:gd name="connsiteX5" fmla="*/ 50 w 21600"/>
              <a:gd name="connsiteY5" fmla="*/ 13503 h 18400"/>
              <a:gd name="connsiteX6" fmla="*/ 0 w 21600"/>
              <a:gd name="connsiteY6" fmla="*/ 0 h 18400"/>
              <a:gd name="connsiteX0" fmla="*/ 0 w 21600"/>
              <a:gd name="connsiteY0" fmla="*/ 0 h 18400"/>
              <a:gd name="connsiteX1" fmla="*/ 21600 w 21600"/>
              <a:gd name="connsiteY1" fmla="*/ 0 h 18400"/>
              <a:gd name="connsiteX2" fmla="*/ 21600 w 21600"/>
              <a:gd name="connsiteY2" fmla="*/ 17322 h 18400"/>
              <a:gd name="connsiteX3" fmla="*/ 15726 w 21600"/>
              <a:gd name="connsiteY3" fmla="*/ 14955 h 18400"/>
              <a:gd name="connsiteX4" fmla="*/ 5570 w 21600"/>
              <a:gd name="connsiteY4" fmla="*/ 18390 h 18400"/>
              <a:gd name="connsiteX5" fmla="*/ 50 w 21600"/>
              <a:gd name="connsiteY5" fmla="*/ 13503 h 18400"/>
              <a:gd name="connsiteX6" fmla="*/ 0 w 21600"/>
              <a:gd name="connsiteY6" fmla="*/ 0 h 18400"/>
              <a:gd name="connsiteX0" fmla="*/ 0 w 21600"/>
              <a:gd name="connsiteY0" fmla="*/ 0 h 18400"/>
              <a:gd name="connsiteX1" fmla="*/ 21600 w 21600"/>
              <a:gd name="connsiteY1" fmla="*/ 0 h 18400"/>
              <a:gd name="connsiteX2" fmla="*/ 21499 w 21600"/>
              <a:gd name="connsiteY2" fmla="*/ 15907 h 18400"/>
              <a:gd name="connsiteX3" fmla="*/ 15726 w 21600"/>
              <a:gd name="connsiteY3" fmla="*/ 14955 h 18400"/>
              <a:gd name="connsiteX4" fmla="*/ 5570 w 21600"/>
              <a:gd name="connsiteY4" fmla="*/ 18390 h 18400"/>
              <a:gd name="connsiteX5" fmla="*/ 50 w 21600"/>
              <a:gd name="connsiteY5" fmla="*/ 13503 h 18400"/>
              <a:gd name="connsiteX6" fmla="*/ 0 w 21600"/>
              <a:gd name="connsiteY6" fmla="*/ 0 h 18400"/>
              <a:gd name="connsiteX0" fmla="*/ 0 w 21600"/>
              <a:gd name="connsiteY0" fmla="*/ 0 h 18736"/>
              <a:gd name="connsiteX1" fmla="*/ 21600 w 21600"/>
              <a:gd name="connsiteY1" fmla="*/ 0 h 18736"/>
              <a:gd name="connsiteX2" fmla="*/ 21524 w 21600"/>
              <a:gd name="connsiteY2" fmla="*/ 18736 h 18736"/>
              <a:gd name="connsiteX3" fmla="*/ 15726 w 21600"/>
              <a:gd name="connsiteY3" fmla="*/ 14955 h 18736"/>
              <a:gd name="connsiteX4" fmla="*/ 5570 w 21600"/>
              <a:gd name="connsiteY4" fmla="*/ 18390 h 18736"/>
              <a:gd name="connsiteX5" fmla="*/ 50 w 21600"/>
              <a:gd name="connsiteY5" fmla="*/ 13503 h 18736"/>
              <a:gd name="connsiteX6" fmla="*/ 0 w 21600"/>
              <a:gd name="connsiteY6" fmla="*/ 0 h 18736"/>
              <a:gd name="connsiteX0" fmla="*/ 0 w 21600"/>
              <a:gd name="connsiteY0" fmla="*/ 0 h 18736"/>
              <a:gd name="connsiteX1" fmla="*/ 21600 w 21600"/>
              <a:gd name="connsiteY1" fmla="*/ 0 h 18736"/>
              <a:gd name="connsiteX2" fmla="*/ 21524 w 21600"/>
              <a:gd name="connsiteY2" fmla="*/ 18736 h 18736"/>
              <a:gd name="connsiteX3" fmla="*/ 15726 w 21600"/>
              <a:gd name="connsiteY3" fmla="*/ 14147 h 18736"/>
              <a:gd name="connsiteX4" fmla="*/ 5570 w 21600"/>
              <a:gd name="connsiteY4" fmla="*/ 18390 h 18736"/>
              <a:gd name="connsiteX5" fmla="*/ 50 w 21600"/>
              <a:gd name="connsiteY5" fmla="*/ 13503 h 18736"/>
              <a:gd name="connsiteX6" fmla="*/ 0 w 21600"/>
              <a:gd name="connsiteY6" fmla="*/ 0 h 18736"/>
              <a:gd name="connsiteX0" fmla="*/ 0 w 21600"/>
              <a:gd name="connsiteY0" fmla="*/ 0 h 19811"/>
              <a:gd name="connsiteX1" fmla="*/ 21600 w 21600"/>
              <a:gd name="connsiteY1" fmla="*/ 0 h 19811"/>
              <a:gd name="connsiteX2" fmla="*/ 21524 w 21600"/>
              <a:gd name="connsiteY2" fmla="*/ 18736 h 19811"/>
              <a:gd name="connsiteX3" fmla="*/ 15726 w 21600"/>
              <a:gd name="connsiteY3" fmla="*/ 14147 h 19811"/>
              <a:gd name="connsiteX4" fmla="*/ 5545 w 21600"/>
              <a:gd name="connsiteY4" fmla="*/ 19805 h 19811"/>
              <a:gd name="connsiteX5" fmla="*/ 50 w 21600"/>
              <a:gd name="connsiteY5" fmla="*/ 13503 h 19811"/>
              <a:gd name="connsiteX6" fmla="*/ 0 w 21600"/>
              <a:gd name="connsiteY6" fmla="*/ 0 h 19811"/>
              <a:gd name="connsiteX0" fmla="*/ 0 w 21600"/>
              <a:gd name="connsiteY0" fmla="*/ 0 h 19811"/>
              <a:gd name="connsiteX1" fmla="*/ 21600 w 21600"/>
              <a:gd name="connsiteY1" fmla="*/ 0 h 19811"/>
              <a:gd name="connsiteX2" fmla="*/ 21524 w 21600"/>
              <a:gd name="connsiteY2" fmla="*/ 18736 h 19811"/>
              <a:gd name="connsiteX3" fmla="*/ 15726 w 21600"/>
              <a:gd name="connsiteY3" fmla="*/ 14147 h 19811"/>
              <a:gd name="connsiteX4" fmla="*/ 5545 w 21600"/>
              <a:gd name="connsiteY4" fmla="*/ 19805 h 19811"/>
              <a:gd name="connsiteX5" fmla="*/ 25 w 21600"/>
              <a:gd name="connsiteY5" fmla="*/ 17343 h 19811"/>
              <a:gd name="connsiteX6" fmla="*/ 0 w 21600"/>
              <a:gd name="connsiteY6" fmla="*/ 0 h 19811"/>
              <a:gd name="connsiteX0" fmla="*/ 0 w 21600"/>
              <a:gd name="connsiteY0" fmla="*/ 0 h 19811"/>
              <a:gd name="connsiteX1" fmla="*/ 21600 w 21600"/>
              <a:gd name="connsiteY1" fmla="*/ 0 h 19811"/>
              <a:gd name="connsiteX2" fmla="*/ 21524 w 21600"/>
              <a:gd name="connsiteY2" fmla="*/ 18736 h 19811"/>
              <a:gd name="connsiteX3" fmla="*/ 15726 w 21600"/>
              <a:gd name="connsiteY3" fmla="*/ 14147 h 19811"/>
              <a:gd name="connsiteX4" fmla="*/ 5545 w 21600"/>
              <a:gd name="connsiteY4" fmla="*/ 19805 h 19811"/>
              <a:gd name="connsiteX5" fmla="*/ 25 w 21600"/>
              <a:gd name="connsiteY5" fmla="*/ 17343 h 19811"/>
              <a:gd name="connsiteX6" fmla="*/ 0 w 21600"/>
              <a:gd name="connsiteY6" fmla="*/ 0 h 19811"/>
              <a:gd name="connsiteX0" fmla="*/ 0 w 21600"/>
              <a:gd name="connsiteY0" fmla="*/ 0 h 20417"/>
              <a:gd name="connsiteX1" fmla="*/ 21600 w 21600"/>
              <a:gd name="connsiteY1" fmla="*/ 0 h 20417"/>
              <a:gd name="connsiteX2" fmla="*/ 21524 w 21600"/>
              <a:gd name="connsiteY2" fmla="*/ 18736 h 20417"/>
              <a:gd name="connsiteX3" fmla="*/ 15726 w 21600"/>
              <a:gd name="connsiteY3" fmla="*/ 14147 h 20417"/>
              <a:gd name="connsiteX4" fmla="*/ 8393 w 21600"/>
              <a:gd name="connsiteY4" fmla="*/ 20411 h 20417"/>
              <a:gd name="connsiteX5" fmla="*/ 25 w 21600"/>
              <a:gd name="connsiteY5" fmla="*/ 17343 h 20417"/>
              <a:gd name="connsiteX6" fmla="*/ 0 w 21600"/>
              <a:gd name="connsiteY6" fmla="*/ 0 h 20417"/>
              <a:gd name="connsiteX0" fmla="*/ 0 w 21600"/>
              <a:gd name="connsiteY0" fmla="*/ 0 h 20605"/>
              <a:gd name="connsiteX1" fmla="*/ 21600 w 21600"/>
              <a:gd name="connsiteY1" fmla="*/ 0 h 20605"/>
              <a:gd name="connsiteX2" fmla="*/ 21524 w 21600"/>
              <a:gd name="connsiteY2" fmla="*/ 18736 h 20605"/>
              <a:gd name="connsiteX3" fmla="*/ 15726 w 21600"/>
              <a:gd name="connsiteY3" fmla="*/ 14147 h 20605"/>
              <a:gd name="connsiteX4" fmla="*/ 8393 w 21600"/>
              <a:gd name="connsiteY4" fmla="*/ 20411 h 20605"/>
              <a:gd name="connsiteX5" fmla="*/ 25 w 21600"/>
              <a:gd name="connsiteY5" fmla="*/ 17343 h 20605"/>
              <a:gd name="connsiteX6" fmla="*/ 0 w 21600"/>
              <a:gd name="connsiteY6" fmla="*/ 0 h 20605"/>
              <a:gd name="connsiteX0" fmla="*/ 0 w 21600"/>
              <a:gd name="connsiteY0" fmla="*/ 0 h 20658"/>
              <a:gd name="connsiteX1" fmla="*/ 21600 w 21600"/>
              <a:gd name="connsiteY1" fmla="*/ 0 h 20658"/>
              <a:gd name="connsiteX2" fmla="*/ 21524 w 21600"/>
              <a:gd name="connsiteY2" fmla="*/ 18736 h 20658"/>
              <a:gd name="connsiteX3" fmla="*/ 15726 w 21600"/>
              <a:gd name="connsiteY3" fmla="*/ 14147 h 20658"/>
              <a:gd name="connsiteX4" fmla="*/ 8393 w 21600"/>
              <a:gd name="connsiteY4" fmla="*/ 20411 h 20658"/>
              <a:gd name="connsiteX5" fmla="*/ 101 w 21600"/>
              <a:gd name="connsiteY5" fmla="*/ 18151 h 20658"/>
              <a:gd name="connsiteX6" fmla="*/ 0 w 21600"/>
              <a:gd name="connsiteY6" fmla="*/ 0 h 20658"/>
              <a:gd name="connsiteX0" fmla="*/ 0 w 21600"/>
              <a:gd name="connsiteY0" fmla="*/ 0 h 20618"/>
              <a:gd name="connsiteX1" fmla="*/ 21600 w 21600"/>
              <a:gd name="connsiteY1" fmla="*/ 0 h 20618"/>
              <a:gd name="connsiteX2" fmla="*/ 21524 w 21600"/>
              <a:gd name="connsiteY2" fmla="*/ 18736 h 20618"/>
              <a:gd name="connsiteX3" fmla="*/ 15726 w 21600"/>
              <a:gd name="connsiteY3" fmla="*/ 14147 h 20618"/>
              <a:gd name="connsiteX4" fmla="*/ 8393 w 21600"/>
              <a:gd name="connsiteY4" fmla="*/ 20411 h 20618"/>
              <a:gd name="connsiteX5" fmla="*/ 101 w 21600"/>
              <a:gd name="connsiteY5" fmla="*/ 18151 h 20618"/>
              <a:gd name="connsiteX6" fmla="*/ 0 w 21600"/>
              <a:gd name="connsiteY6" fmla="*/ 0 h 20618"/>
              <a:gd name="connsiteX0" fmla="*/ 76 w 21676"/>
              <a:gd name="connsiteY0" fmla="*/ 0 h 20662"/>
              <a:gd name="connsiteX1" fmla="*/ 21676 w 21676"/>
              <a:gd name="connsiteY1" fmla="*/ 0 h 20662"/>
              <a:gd name="connsiteX2" fmla="*/ 21600 w 21676"/>
              <a:gd name="connsiteY2" fmla="*/ 18736 h 20662"/>
              <a:gd name="connsiteX3" fmla="*/ 15802 w 21676"/>
              <a:gd name="connsiteY3" fmla="*/ 14147 h 20662"/>
              <a:gd name="connsiteX4" fmla="*/ 8469 w 21676"/>
              <a:gd name="connsiteY4" fmla="*/ 20411 h 20662"/>
              <a:gd name="connsiteX5" fmla="*/ 1 w 21676"/>
              <a:gd name="connsiteY5" fmla="*/ 18757 h 20662"/>
              <a:gd name="connsiteX6" fmla="*/ 76 w 21676"/>
              <a:gd name="connsiteY6" fmla="*/ 0 h 20662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4147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5764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5764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5764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7163 w 21676"/>
              <a:gd name="connsiteY3" fmla="*/ 16168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7793 w 21676"/>
              <a:gd name="connsiteY3" fmla="*/ 17785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793 w 21676"/>
              <a:gd name="connsiteY3" fmla="*/ 17785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793 w 21676"/>
              <a:gd name="connsiteY3" fmla="*/ 17785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25 w 21676"/>
              <a:gd name="connsiteY2" fmla="*/ 20757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50 w 21676"/>
              <a:gd name="connsiteY2" fmla="*/ 1792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50 w 21676"/>
              <a:gd name="connsiteY2" fmla="*/ 1792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50 w 21676"/>
              <a:gd name="connsiteY2" fmla="*/ 1792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25 w 21676"/>
              <a:gd name="connsiteY2" fmla="*/ 1893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25 w 21676"/>
              <a:gd name="connsiteY2" fmla="*/ 1893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1676" h="23168">
                <a:moveTo>
                  <a:pt x="76" y="0"/>
                </a:moveTo>
                <a:lnTo>
                  <a:pt x="21676" y="0"/>
                </a:lnTo>
                <a:cubicBezTo>
                  <a:pt x="21642" y="5302"/>
                  <a:pt x="21659" y="13636"/>
                  <a:pt x="21625" y="18938"/>
                </a:cubicBezTo>
                <a:cubicBezTo>
                  <a:pt x="19315" y="18936"/>
                  <a:pt x="19771" y="19028"/>
                  <a:pt x="17591" y="19806"/>
                </a:cubicBezTo>
                <a:cubicBezTo>
                  <a:pt x="14874" y="20859"/>
                  <a:pt x="11082" y="23280"/>
                  <a:pt x="8469" y="23038"/>
                </a:cubicBezTo>
                <a:cubicBezTo>
                  <a:pt x="5856" y="24009"/>
                  <a:pt x="1035" y="19262"/>
                  <a:pt x="1" y="18757"/>
                </a:cubicBezTo>
                <a:cubicBezTo>
                  <a:pt x="-16" y="14256"/>
                  <a:pt x="93" y="4501"/>
                  <a:pt x="76" y="0"/>
                </a:cubicBezTo>
                <a:close/>
              </a:path>
            </a:pathLst>
          </a:custGeom>
          <a:solidFill>
            <a:srgbClr val="00B0F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lIns="162618" tIns="81309" rIns="162618" bIns="81309" rtlCol="0" anchor="ctr"/>
          <a:lstStyle/>
          <a:p>
            <a:pPr algn="ctr" defTabSz="1220126"/>
            <a:endParaRPr lang="en-US" sz="4200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2455231" y="4137183"/>
            <a:ext cx="10239757" cy="1837724"/>
            <a:chOff x="9566064" y="964372"/>
            <a:chExt cx="5446164" cy="698253"/>
          </a:xfrm>
        </p:grpSpPr>
        <p:sp>
          <p:nvSpPr>
            <p:cNvPr id="13" name="Rectangle 10"/>
            <p:cNvSpPr/>
            <p:nvPr/>
          </p:nvSpPr>
          <p:spPr>
            <a:xfrm rot="416356">
              <a:off x="13066912" y="966823"/>
              <a:ext cx="1945316" cy="695802"/>
            </a:xfrm>
            <a:custGeom>
              <a:avLst/>
              <a:gdLst>
                <a:gd name="connsiteX0" fmla="*/ 0 w 5334000"/>
                <a:gd name="connsiteY0" fmla="*/ 0 h 724766"/>
                <a:gd name="connsiteX1" fmla="*/ 5334000 w 5334000"/>
                <a:gd name="connsiteY1" fmla="*/ 0 h 724766"/>
                <a:gd name="connsiteX2" fmla="*/ 5334000 w 5334000"/>
                <a:gd name="connsiteY2" fmla="*/ 724766 h 724766"/>
                <a:gd name="connsiteX3" fmla="*/ 0 w 5334000"/>
                <a:gd name="connsiteY3" fmla="*/ 724766 h 724766"/>
                <a:gd name="connsiteX4" fmla="*/ 0 w 5334000"/>
                <a:gd name="connsiteY4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69873 w 5334002"/>
                <a:gd name="connsiteY2" fmla="*/ 506124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49092 w 5334002"/>
                <a:gd name="connsiteY2" fmla="*/ 454170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333999"/>
                <a:gd name="connsiteY0" fmla="*/ 0 h 724766"/>
                <a:gd name="connsiteX1" fmla="*/ 5334000 w 5333999"/>
                <a:gd name="connsiteY1" fmla="*/ 0 h 724766"/>
                <a:gd name="connsiteX2" fmla="*/ 3970191 w 5333999"/>
                <a:gd name="connsiteY2" fmla="*/ 513468 h 724766"/>
                <a:gd name="connsiteX3" fmla="*/ 5334000 w 5333999"/>
                <a:gd name="connsiteY3" fmla="*/ 724766 h 724766"/>
                <a:gd name="connsiteX4" fmla="*/ 0 w 5333999"/>
                <a:gd name="connsiteY4" fmla="*/ 724766 h 724766"/>
                <a:gd name="connsiteX5" fmla="*/ 0 w 5333999"/>
                <a:gd name="connsiteY5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572681 w 5334002"/>
                <a:gd name="connsiteY2" fmla="*/ 409907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649495"/>
                <a:gd name="connsiteY0" fmla="*/ 0 h 724766"/>
                <a:gd name="connsiteX1" fmla="*/ 5649496 w 5649495"/>
                <a:gd name="connsiteY1" fmla="*/ 27302 h 724766"/>
                <a:gd name="connsiteX2" fmla="*/ 4572681 w 5649495"/>
                <a:gd name="connsiteY2" fmla="*/ 409907 h 724766"/>
                <a:gd name="connsiteX3" fmla="*/ 5334000 w 5649495"/>
                <a:gd name="connsiteY3" fmla="*/ 724766 h 724766"/>
                <a:gd name="connsiteX4" fmla="*/ 0 w 5649495"/>
                <a:gd name="connsiteY4" fmla="*/ 724766 h 724766"/>
                <a:gd name="connsiteX5" fmla="*/ 0 w 5649495"/>
                <a:gd name="connsiteY5" fmla="*/ 0 h 724766"/>
                <a:gd name="connsiteX0" fmla="*/ -1 w 5673840"/>
                <a:gd name="connsiteY0" fmla="*/ 152873 h 697464"/>
                <a:gd name="connsiteX1" fmla="*/ 5673841 w 5673840"/>
                <a:gd name="connsiteY1" fmla="*/ 0 h 697464"/>
                <a:gd name="connsiteX2" fmla="*/ 4597026 w 5673840"/>
                <a:gd name="connsiteY2" fmla="*/ 382605 h 697464"/>
                <a:gd name="connsiteX3" fmla="*/ 5358345 w 5673840"/>
                <a:gd name="connsiteY3" fmla="*/ 697464 h 697464"/>
                <a:gd name="connsiteX4" fmla="*/ 24345 w 5673840"/>
                <a:gd name="connsiteY4" fmla="*/ 697464 h 697464"/>
                <a:gd name="connsiteX5" fmla="*/ -1 w 5673840"/>
                <a:gd name="connsiteY5" fmla="*/ 152873 h 697464"/>
                <a:gd name="connsiteX0" fmla="*/ -1 w 5673840"/>
                <a:gd name="connsiteY0" fmla="*/ 152873 h 697464"/>
                <a:gd name="connsiteX1" fmla="*/ 5673841 w 5673840"/>
                <a:gd name="connsiteY1" fmla="*/ 0 h 697464"/>
                <a:gd name="connsiteX2" fmla="*/ 4597026 w 5673840"/>
                <a:gd name="connsiteY2" fmla="*/ 382605 h 697464"/>
                <a:gd name="connsiteX3" fmla="*/ 5358345 w 5673840"/>
                <a:gd name="connsiteY3" fmla="*/ 697464 h 697464"/>
                <a:gd name="connsiteX4" fmla="*/ 6831 w 5673840"/>
                <a:gd name="connsiteY4" fmla="*/ 568730 h 697464"/>
                <a:gd name="connsiteX5" fmla="*/ -1 w 5673840"/>
                <a:gd name="connsiteY5" fmla="*/ 152873 h 697464"/>
                <a:gd name="connsiteX0" fmla="*/ -1 w 5673840"/>
                <a:gd name="connsiteY0" fmla="*/ 152873 h 661803"/>
                <a:gd name="connsiteX1" fmla="*/ 5673841 w 5673840"/>
                <a:gd name="connsiteY1" fmla="*/ 0 h 661803"/>
                <a:gd name="connsiteX2" fmla="*/ 4597026 w 5673840"/>
                <a:gd name="connsiteY2" fmla="*/ 382605 h 661803"/>
                <a:gd name="connsiteX3" fmla="*/ 5253439 w 5673840"/>
                <a:gd name="connsiteY3" fmla="*/ 661803 h 661803"/>
                <a:gd name="connsiteX4" fmla="*/ 6831 w 5673840"/>
                <a:gd name="connsiteY4" fmla="*/ 568730 h 661803"/>
                <a:gd name="connsiteX5" fmla="*/ -1 w 5673840"/>
                <a:gd name="connsiteY5" fmla="*/ 152873 h 6618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673840" h="661803">
                  <a:moveTo>
                    <a:pt x="-1" y="152873"/>
                  </a:moveTo>
                  <a:lnTo>
                    <a:pt x="5673841" y="0"/>
                  </a:lnTo>
                  <a:cubicBezTo>
                    <a:pt x="5674995" y="102899"/>
                    <a:pt x="4595872" y="279706"/>
                    <a:pt x="4597026" y="382605"/>
                  </a:cubicBezTo>
                  <a:lnTo>
                    <a:pt x="5253439" y="661803"/>
                  </a:lnTo>
                  <a:lnTo>
                    <a:pt x="6831" y="568730"/>
                  </a:lnTo>
                  <a:lnTo>
                    <a:pt x="-1" y="152873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1904" tIns="60952" rIns="121904" bIns="60952" spcCol="0" rtlCol="0" anchor="ctr"/>
            <a:lstStyle/>
            <a:p>
              <a:pPr algn="ctr" defTabSz="1220126"/>
              <a:endParaRPr lang="en-US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1" name="Rectangle 10"/>
            <p:cNvSpPr/>
            <p:nvPr/>
          </p:nvSpPr>
          <p:spPr>
            <a:xfrm>
              <a:off x="9566064" y="964372"/>
              <a:ext cx="5334002" cy="646524"/>
            </a:xfrm>
            <a:custGeom>
              <a:avLst/>
              <a:gdLst>
                <a:gd name="connsiteX0" fmla="*/ 0 w 5334000"/>
                <a:gd name="connsiteY0" fmla="*/ 0 h 724766"/>
                <a:gd name="connsiteX1" fmla="*/ 5334000 w 5334000"/>
                <a:gd name="connsiteY1" fmla="*/ 0 h 724766"/>
                <a:gd name="connsiteX2" fmla="*/ 5334000 w 5334000"/>
                <a:gd name="connsiteY2" fmla="*/ 724766 h 724766"/>
                <a:gd name="connsiteX3" fmla="*/ 0 w 5334000"/>
                <a:gd name="connsiteY3" fmla="*/ 724766 h 724766"/>
                <a:gd name="connsiteX4" fmla="*/ 0 w 5334000"/>
                <a:gd name="connsiteY4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69873 w 5334002"/>
                <a:gd name="connsiteY2" fmla="*/ 506124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49092 w 5334002"/>
                <a:gd name="connsiteY2" fmla="*/ 454170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334002" h="724766">
                  <a:moveTo>
                    <a:pt x="0" y="0"/>
                  </a:moveTo>
                  <a:lnTo>
                    <a:pt x="5334000" y="0"/>
                  </a:lnTo>
                  <a:cubicBezTo>
                    <a:pt x="5335154" y="102899"/>
                    <a:pt x="4847938" y="351271"/>
                    <a:pt x="4849092" y="454170"/>
                  </a:cubicBezTo>
                  <a:lnTo>
                    <a:pt x="5334000" y="724766"/>
                  </a:lnTo>
                  <a:lnTo>
                    <a:pt x="0" y="72476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1904" tIns="60952" rIns="121904" bIns="60952" spcCol="0" rtlCol="0" anchor="ctr"/>
            <a:lstStyle/>
            <a:p>
              <a:pPr algn="ctr" defTabSz="1220126"/>
              <a:endParaRPr lang="en-US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2" name="Rectangle 10"/>
            <p:cNvSpPr/>
            <p:nvPr/>
          </p:nvSpPr>
          <p:spPr>
            <a:xfrm>
              <a:off x="9616287" y="1021956"/>
              <a:ext cx="5049983" cy="543791"/>
            </a:xfrm>
            <a:custGeom>
              <a:avLst/>
              <a:gdLst>
                <a:gd name="connsiteX0" fmla="*/ 0 w 5334000"/>
                <a:gd name="connsiteY0" fmla="*/ 0 h 724766"/>
                <a:gd name="connsiteX1" fmla="*/ 5334000 w 5334000"/>
                <a:gd name="connsiteY1" fmla="*/ 0 h 724766"/>
                <a:gd name="connsiteX2" fmla="*/ 5334000 w 5334000"/>
                <a:gd name="connsiteY2" fmla="*/ 724766 h 724766"/>
                <a:gd name="connsiteX3" fmla="*/ 0 w 5334000"/>
                <a:gd name="connsiteY3" fmla="*/ 724766 h 724766"/>
                <a:gd name="connsiteX4" fmla="*/ 0 w 5334000"/>
                <a:gd name="connsiteY4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69873 w 5334002"/>
                <a:gd name="connsiteY2" fmla="*/ 506124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49092 w 5334002"/>
                <a:gd name="connsiteY2" fmla="*/ 454170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334002" h="724766">
                  <a:moveTo>
                    <a:pt x="0" y="0"/>
                  </a:moveTo>
                  <a:lnTo>
                    <a:pt x="5334000" y="0"/>
                  </a:lnTo>
                  <a:cubicBezTo>
                    <a:pt x="5335154" y="102899"/>
                    <a:pt x="4847938" y="351271"/>
                    <a:pt x="4849092" y="454170"/>
                  </a:cubicBezTo>
                  <a:lnTo>
                    <a:pt x="5334000" y="724766"/>
                  </a:lnTo>
                  <a:lnTo>
                    <a:pt x="0" y="72476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1904" tIns="60952" rIns="121904" bIns="60952" spcCol="0" rtlCol="0" anchor="ctr"/>
            <a:lstStyle/>
            <a:p>
              <a:pPr algn="ctr" defTabSz="1220126"/>
              <a:endParaRPr lang="en-US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782595" y="4052918"/>
            <a:ext cx="1992133" cy="1841722"/>
            <a:chOff x="1212273" y="1084984"/>
            <a:chExt cx="992332" cy="992332"/>
          </a:xfrm>
          <a:solidFill>
            <a:srgbClr val="00B0F0"/>
          </a:solidFill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</p:grpSpPr>
        <p:sp>
          <p:nvSpPr>
            <p:cNvPr id="9" name="Oval 8"/>
            <p:cNvSpPr/>
            <p:nvPr/>
          </p:nvSpPr>
          <p:spPr>
            <a:xfrm>
              <a:off x="1212273" y="1084984"/>
              <a:ext cx="992332" cy="992332"/>
            </a:xfrm>
            <a:prstGeom prst="ellipse">
              <a:avLst/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20126"/>
              <a:endParaRPr lang="en-US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8" name="Oval 7"/>
            <p:cNvSpPr/>
            <p:nvPr/>
          </p:nvSpPr>
          <p:spPr>
            <a:xfrm>
              <a:off x="1252971" y="1095375"/>
              <a:ext cx="914400" cy="914400"/>
            </a:xfrm>
            <a:prstGeom prst="ellipse">
              <a:avLst/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20126"/>
              <a:endParaRPr lang="en-US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112035" y="92650"/>
            <a:ext cx="3358498" cy="3349299"/>
            <a:chOff x="-2957976" y="-1125796"/>
            <a:chExt cx="2469633" cy="2296731"/>
          </a:xfrm>
        </p:grpSpPr>
        <p:sp>
          <p:nvSpPr>
            <p:cNvPr id="26" name="Oval 25"/>
            <p:cNvSpPr/>
            <p:nvPr/>
          </p:nvSpPr>
          <p:spPr>
            <a:xfrm rot="9814622">
              <a:off x="-2957976" y="-1125796"/>
              <a:ext cx="2469633" cy="2296731"/>
            </a:xfrm>
            <a:prstGeom prst="ellipse">
              <a:avLst/>
            </a:prstGeom>
            <a:solidFill>
              <a:srgbClr val="00B0F0"/>
            </a:solidFill>
            <a:ln/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defTabSz="1220126"/>
              <a:endParaRPr lang="en-US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5" name="Oval 24"/>
            <p:cNvSpPr/>
            <p:nvPr/>
          </p:nvSpPr>
          <p:spPr>
            <a:xfrm rot="968493">
              <a:off x="-2721155" y="-827037"/>
              <a:ext cx="2069022" cy="1931010"/>
            </a:xfrm>
            <a:prstGeom prst="ellipse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defTabSz="1220126"/>
              <a:endParaRPr lang="en-US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9" name="Oval 18"/>
            <p:cNvSpPr/>
            <p:nvPr/>
          </p:nvSpPr>
          <p:spPr>
            <a:xfrm rot="2150288">
              <a:off x="-2540893" y="-528917"/>
              <a:ext cx="1825297" cy="1583730"/>
            </a:xfrm>
            <a:prstGeom prst="ellipse">
              <a:avLst/>
            </a:prstGeom>
            <a:solidFill>
              <a:srgbClr val="FFFF99"/>
            </a:solidFill>
            <a:ln>
              <a:noFill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defTabSz="1220126"/>
              <a:endParaRPr lang="en-US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33" name="TextBox 32"/>
          <p:cNvSpPr txBox="1"/>
          <p:nvPr/>
        </p:nvSpPr>
        <p:spPr>
          <a:xfrm>
            <a:off x="891786" y="4200421"/>
            <a:ext cx="1703798" cy="1672291"/>
          </a:xfrm>
          <a:prstGeom prst="rect">
            <a:avLst/>
          </a:prstGeom>
          <a:noFill/>
        </p:spPr>
        <p:txBody>
          <a:bodyPr wrap="square" lIns="162597" tIns="81299" rIns="162597" bIns="81299" rtlCol="0">
            <a:spAutoFit/>
          </a:bodyPr>
          <a:lstStyle/>
          <a:p>
            <a:pPr algn="ctr" defTabSz="1220126"/>
            <a:r>
              <a:rPr lang="en-US" sz="4200" b="1" dirty="0" err="1">
                <a:solidFill>
                  <a:prstClr val="white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Bài</a:t>
            </a:r>
            <a:endParaRPr lang="en-US" sz="4200" b="1" dirty="0">
              <a:solidFill>
                <a:prstClr val="white"/>
              </a:solidFill>
              <a:latin typeface="Times New Roman" panose="02020603050405020304" pitchFamily="18" charset="0"/>
              <a:ea typeface="Arial-Rounded" pitchFamily="34" charset="0"/>
              <a:cs typeface="Times New Roman" panose="02020603050405020304" pitchFamily="18" charset="0"/>
            </a:endParaRPr>
          </a:p>
          <a:p>
            <a:pPr algn="ctr" defTabSz="1220126"/>
            <a:r>
              <a:rPr lang="en-US" sz="5600" b="1" dirty="0">
                <a:solidFill>
                  <a:prstClr val="white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24</a:t>
            </a:r>
          </a:p>
        </p:txBody>
      </p:sp>
      <p:pic>
        <p:nvPicPr>
          <p:cNvPr id="23" name="图片 6">
            <a:extLst>
              <a:ext uri="{FF2B5EF4-FFF2-40B4-BE49-F238E27FC236}">
                <a16:creationId xmlns:a16="http://schemas.microsoft.com/office/drawing/2014/main" id="{F239F57B-F203-4AE3-AB1C-0AC06A6CC6B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3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1035" b="9032"/>
          <a:stretch/>
        </p:blipFill>
        <p:spPr>
          <a:xfrm>
            <a:off x="98117" y="8634199"/>
            <a:ext cx="12781941" cy="1052599"/>
          </a:xfrm>
          <a:prstGeom prst="rect">
            <a:avLst/>
          </a:prstGeom>
        </p:spPr>
      </p:pic>
      <p:sp>
        <p:nvSpPr>
          <p:cNvPr id="22" name="TextBox 21"/>
          <p:cNvSpPr txBox="1"/>
          <p:nvPr/>
        </p:nvSpPr>
        <p:spPr>
          <a:xfrm>
            <a:off x="782595" y="869622"/>
            <a:ext cx="2307385" cy="1980055"/>
          </a:xfrm>
          <a:prstGeom prst="rect">
            <a:avLst/>
          </a:prstGeom>
          <a:noFill/>
        </p:spPr>
        <p:txBody>
          <a:bodyPr wrap="square" lIns="162583" tIns="81293" rIns="162583" bIns="81293" rtlCol="0">
            <a:spAutoFit/>
          </a:bodyPr>
          <a:lstStyle/>
          <a:p>
            <a:pPr algn="ctr"/>
            <a:r>
              <a:rPr lang="en-US" sz="11800" b="1" dirty="0">
                <a:solidFill>
                  <a:srgbClr val="FFC00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13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1585119" y="1006262"/>
            <a:ext cx="12319768" cy="1256781"/>
          </a:xfrm>
          <a:prstGeom prst="rect">
            <a:avLst/>
          </a:prstGeom>
          <a:noFill/>
        </p:spPr>
        <p:txBody>
          <a:bodyPr wrap="square" lIns="162583" tIns="81293" rIns="162583" bIns="81293" rtlCol="0">
            <a:spAutoFit/>
          </a:bodyPr>
          <a:lstStyle/>
          <a:p>
            <a:pPr algn="ctr"/>
            <a:r>
              <a:rPr lang="en-US" sz="7100" b="1" dirty="0">
                <a:ln w="3175">
                  <a:solidFill>
                    <a:schemeClr val="bg1"/>
                  </a:solidFill>
                </a:ln>
                <a:solidFill>
                  <a:schemeClr val="bg1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NIỀM VUI TUỔI THƠ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2267956" y="4436637"/>
            <a:ext cx="9523792" cy="1087503"/>
          </a:xfrm>
          <a:prstGeom prst="rect">
            <a:avLst/>
          </a:prstGeom>
          <a:noFill/>
        </p:spPr>
        <p:txBody>
          <a:bodyPr wrap="square" lIns="162583" tIns="81293" rIns="162583" bIns="81293" rtlCol="0">
            <a:spAutoFit/>
          </a:bodyPr>
          <a:lstStyle/>
          <a:p>
            <a:pPr algn="ctr"/>
            <a:r>
              <a:rPr lang="en-US" sz="6000" b="1" dirty="0">
                <a:solidFill>
                  <a:srgbClr val="0070C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NẶN ĐỒ CHƠI</a:t>
            </a:r>
          </a:p>
        </p:txBody>
      </p:sp>
      <p:sp>
        <p:nvSpPr>
          <p:cNvPr id="34" name="Rectangle 33"/>
          <p:cNvSpPr/>
          <p:nvPr/>
        </p:nvSpPr>
        <p:spPr>
          <a:xfrm>
            <a:off x="4067063" y="6172465"/>
            <a:ext cx="6437562" cy="1149146"/>
          </a:xfrm>
          <a:prstGeom prst="rect">
            <a:avLst/>
          </a:prstGeom>
          <a:noFill/>
        </p:spPr>
        <p:txBody>
          <a:bodyPr wrap="none" lIns="162670" tIns="81336" rIns="162670" bIns="81336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en-US" sz="6400" b="1" cap="all" dirty="0" err="1">
                <a:ln w="0">
                  <a:solidFill>
                    <a:srgbClr val="FF0000"/>
                  </a:solidFill>
                </a:ln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6400" b="1" cap="all" dirty="0">
                <a:ln w="0">
                  <a:solidFill>
                    <a:srgbClr val="FF0000"/>
                  </a:solidFill>
                </a:ln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400" b="1" cap="all" dirty="0" err="1">
                <a:ln w="0">
                  <a:solidFill>
                    <a:srgbClr val="FF0000"/>
                  </a:solidFill>
                </a:ln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mở</a:t>
            </a:r>
            <a:r>
              <a:rPr lang="en-US" sz="6400" b="1" cap="all" dirty="0">
                <a:ln w="0">
                  <a:solidFill>
                    <a:srgbClr val="FF0000"/>
                  </a:solidFill>
                </a:ln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400" b="1" cap="all" dirty="0" err="1">
                <a:ln w="0">
                  <a:solidFill>
                    <a:srgbClr val="FF0000"/>
                  </a:solidFill>
                </a:ln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rộng</a:t>
            </a:r>
            <a:endParaRPr lang="en-US" sz="6400" b="1" cap="all" dirty="0">
              <a:ln w="0">
                <a:solidFill>
                  <a:srgbClr val="FF0000"/>
                </a:solidFill>
              </a:ln>
              <a:solidFill>
                <a:srgbClr val="FF0000"/>
              </a:solidFill>
              <a:effectLst>
                <a:reflection blurRad="12700" stA="50000" endPos="50000" dist="5000" dir="5400000" sy="-100000" rotWithShape="0"/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5" name="Picture 3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674" y="6588749"/>
            <a:ext cx="2771249" cy="23637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28459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split orient="vert"/>
      </p:transition>
    </mc:Choice>
    <mc:Fallback xmlns="">
      <p:transition spd="slow" advClick="0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41">
            <a:extLst>
              <a:ext uri="{FF2B5EF4-FFF2-40B4-BE49-F238E27FC236}">
                <a16:creationId xmlns:a16="http://schemas.microsoft.com/office/drawing/2014/main" id="{C404B79C-321D-4A2D-AC10-89EBCFCF048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57519" y="768343"/>
            <a:ext cx="804988" cy="1361836"/>
          </a:xfrm>
          <a:prstGeom prst="rect">
            <a:avLst/>
          </a:prstGeom>
        </p:spPr>
      </p:pic>
      <p:pic>
        <p:nvPicPr>
          <p:cNvPr id="10" name="图片 43">
            <a:extLst>
              <a:ext uri="{FF2B5EF4-FFF2-40B4-BE49-F238E27FC236}">
                <a16:creationId xmlns:a16="http://schemas.microsoft.com/office/drawing/2014/main" id="{0203E267-C0F0-4C4D-B171-ADA7286AE0D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5719" y="1160480"/>
            <a:ext cx="564172" cy="948227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CFBB8685-4316-45F5-9929-8BC6BC049418}"/>
              </a:ext>
            </a:extLst>
          </p:cNvPr>
          <p:cNvSpPr txBox="1"/>
          <p:nvPr/>
        </p:nvSpPr>
        <p:spPr>
          <a:xfrm>
            <a:off x="1402254" y="3202232"/>
            <a:ext cx="10736966" cy="2032867"/>
          </a:xfrm>
          <a:prstGeom prst="rect">
            <a:avLst/>
          </a:prstGeom>
          <a:noFill/>
        </p:spPr>
        <p:txBody>
          <a:bodyPr wrap="square" lIns="121984" tIns="60993" rIns="121984" bIns="60993" rtlCol="0">
            <a:spAutoFit/>
          </a:bodyPr>
          <a:lstStyle/>
          <a:p>
            <a:pPr algn="ctr" defTabSz="1219848">
              <a:lnSpc>
                <a:spcPct val="150000"/>
              </a:lnSpc>
            </a:pPr>
            <a:r>
              <a:rPr lang="en-US" sz="4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Tạm</a:t>
            </a:r>
            <a:r>
              <a:rPr lang="en-US" sz="4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biệt</a:t>
            </a:r>
            <a:r>
              <a:rPr lang="en-US" sz="4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4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hẹn</a:t>
            </a:r>
            <a:r>
              <a:rPr lang="en-US" sz="4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gặp</a:t>
            </a:r>
            <a:r>
              <a:rPr lang="en-US" sz="4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4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 defTabSz="1219848">
              <a:lnSpc>
                <a:spcPct val="150000"/>
              </a:lnSpc>
            </a:pPr>
            <a:r>
              <a:rPr lang="en-US" sz="4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4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4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4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4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4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4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4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</a:p>
        </p:txBody>
      </p:sp>
      <p:pic>
        <p:nvPicPr>
          <p:cNvPr id="14" name="图片 14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485391" y="3012656"/>
            <a:ext cx="1079766" cy="1178715"/>
          </a:xfrm>
          <a:prstGeom prst="rect">
            <a:avLst/>
          </a:prstGeom>
        </p:spPr>
      </p:pic>
      <p:pic>
        <p:nvPicPr>
          <p:cNvPr id="11" name="图片 6">
            <a:extLst>
              <a:ext uri="{FF2B5EF4-FFF2-40B4-BE49-F238E27FC236}">
                <a16:creationId xmlns:a16="http://schemas.microsoft.com/office/drawing/2014/main" id="{F239F57B-F203-4AE3-AB1C-0AC06A6CC6BC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3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1035" b="9032"/>
          <a:stretch/>
        </p:blipFill>
        <p:spPr>
          <a:xfrm>
            <a:off x="-1" y="8634198"/>
            <a:ext cx="12865463" cy="1052599"/>
          </a:xfrm>
          <a:prstGeom prst="rect">
            <a:avLst/>
          </a:prstGeom>
        </p:spPr>
      </p:pic>
      <p:grpSp>
        <p:nvGrpSpPr>
          <p:cNvPr id="17" name="Group 16">
            <a:extLst>
              <a:ext uri="{FF2B5EF4-FFF2-40B4-BE49-F238E27FC236}">
                <a16:creationId xmlns:a16="http://schemas.microsoft.com/office/drawing/2014/main" id="{7A807A5E-B68A-410C-AB0D-1D86BD6E42C7}"/>
              </a:ext>
            </a:extLst>
          </p:cNvPr>
          <p:cNvGrpSpPr/>
          <p:nvPr/>
        </p:nvGrpSpPr>
        <p:grpSpPr>
          <a:xfrm>
            <a:off x="1" y="0"/>
            <a:ext cx="12923838" cy="520566"/>
            <a:chOff x="0" y="-127508"/>
            <a:chExt cx="12192000" cy="1361811"/>
          </a:xfrm>
        </p:grpSpPr>
        <p:sp>
          <p:nvSpPr>
            <p:cNvPr id="18" name="Rectangle: Top Corners Rounded 17">
              <a:extLst>
                <a:ext uri="{FF2B5EF4-FFF2-40B4-BE49-F238E27FC236}">
                  <a16:creationId xmlns:a16="http://schemas.microsoft.com/office/drawing/2014/main" id="{0BDFF578-A78A-4078-813E-DF3D4663EE4C}"/>
                </a:ext>
              </a:extLst>
            </p:cNvPr>
            <p:cNvSpPr/>
            <p:nvPr/>
          </p:nvSpPr>
          <p:spPr>
            <a:xfrm rot="10800000">
              <a:off x="0" y="64722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AFDF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9" name="Rectangle: Top Corners Rounded 18">
              <a:extLst>
                <a:ext uri="{FF2B5EF4-FFF2-40B4-BE49-F238E27FC236}">
                  <a16:creationId xmlns:a16="http://schemas.microsoft.com/office/drawing/2014/main" id="{AA290BAB-356E-4044-AAEE-F4B059773AF2}"/>
                </a:ext>
              </a:extLst>
            </p:cNvPr>
            <p:cNvSpPr/>
            <p:nvPr/>
          </p:nvSpPr>
          <p:spPr>
            <a:xfrm rot="10800000">
              <a:off x="0" y="-127508"/>
              <a:ext cx="12192000" cy="79829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71C6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20" name="图片 35">
            <a:extLst>
              <a:ext uri="{FF2B5EF4-FFF2-40B4-BE49-F238E27FC236}">
                <a16:creationId xmlns:a16="http://schemas.microsoft.com/office/drawing/2014/main" id="{6D336546-DCB4-44A1-9408-72467C3E80A9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55036" y="2797424"/>
            <a:ext cx="2727981" cy="2290809"/>
          </a:xfrm>
          <a:prstGeom prst="rect">
            <a:avLst/>
          </a:prstGeom>
        </p:spPr>
      </p:pic>
      <p:pic>
        <p:nvPicPr>
          <p:cNvPr id="21" name="图片 39">
            <a:extLst>
              <a:ext uri="{FF2B5EF4-FFF2-40B4-BE49-F238E27FC236}">
                <a16:creationId xmlns:a16="http://schemas.microsoft.com/office/drawing/2014/main" id="{BA3AC262-0CFA-437F-8EEC-1E1473D1C86F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376" y="6877721"/>
            <a:ext cx="3020555" cy="2800453"/>
          </a:xfrm>
          <a:prstGeom prst="rect">
            <a:avLst/>
          </a:prstGeom>
        </p:spPr>
      </p:pic>
      <p:pic>
        <p:nvPicPr>
          <p:cNvPr id="22" name="图片 41">
            <a:extLst>
              <a:ext uri="{FF2B5EF4-FFF2-40B4-BE49-F238E27FC236}">
                <a16:creationId xmlns:a16="http://schemas.microsoft.com/office/drawing/2014/main" id="{F0CA763B-28AA-4F2E-B16E-CEE647F245DB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06857" y="702855"/>
            <a:ext cx="1718146" cy="3057686"/>
          </a:xfrm>
          <a:prstGeom prst="rect">
            <a:avLst/>
          </a:prstGeom>
        </p:spPr>
      </p:pic>
      <p:pic>
        <p:nvPicPr>
          <p:cNvPr id="23" name="图片 43">
            <a:extLst>
              <a:ext uri="{FF2B5EF4-FFF2-40B4-BE49-F238E27FC236}">
                <a16:creationId xmlns:a16="http://schemas.microsoft.com/office/drawing/2014/main" id="{88688721-FFAF-4DDA-811B-7DEE30BCC51C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181" y="4552774"/>
            <a:ext cx="1718146" cy="3037790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47F7FCC9-1039-46C8-BD0B-1FC7198DA85D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01324" y="7114278"/>
            <a:ext cx="1435403" cy="2327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92372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750"/>
                            </p:stCondLst>
                            <p:childTnLst>
                              <p:par>
                                <p:cTn id="16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750"/>
                            </p:stCondLst>
                            <p:childTnLst>
                              <p:par>
                                <p:cTn id="2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7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7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7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7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7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7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7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图片 6">
            <a:extLst>
              <a:ext uri="{FF2B5EF4-FFF2-40B4-BE49-F238E27FC236}">
                <a16:creationId xmlns:a16="http://schemas.microsoft.com/office/drawing/2014/main" id="{F239F57B-F203-4AE3-AB1C-0AC06A6CC6B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3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1035" b="9032"/>
          <a:stretch/>
        </p:blipFill>
        <p:spPr>
          <a:xfrm>
            <a:off x="0" y="8654836"/>
            <a:ext cx="12923838" cy="1052599"/>
          </a:xfrm>
          <a:prstGeom prst="rect">
            <a:avLst/>
          </a:prstGeom>
        </p:spPr>
      </p:pic>
      <p:sp>
        <p:nvSpPr>
          <p:cNvPr id="34" name="Rectangle 33"/>
          <p:cNvSpPr/>
          <p:nvPr/>
        </p:nvSpPr>
        <p:spPr>
          <a:xfrm>
            <a:off x="2247684" y="1189038"/>
            <a:ext cx="7971635" cy="2134031"/>
          </a:xfrm>
          <a:prstGeom prst="rect">
            <a:avLst/>
          </a:prstGeom>
          <a:noFill/>
        </p:spPr>
        <p:txBody>
          <a:bodyPr wrap="none" lIns="162670" tIns="81336" rIns="162670" bIns="81336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en-US" sz="6400" b="1" cap="all" dirty="0" err="1">
                <a:ln w="0">
                  <a:solidFill>
                    <a:srgbClr val="FF0000"/>
                  </a:solidFill>
                </a:ln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sz="6400" b="1" cap="all" dirty="0">
                <a:ln w="0">
                  <a:solidFill>
                    <a:srgbClr val="FF0000"/>
                  </a:solidFill>
                </a:ln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400" b="1" cap="all" dirty="0" err="1">
                <a:ln w="0">
                  <a:solidFill>
                    <a:srgbClr val="FF0000"/>
                  </a:solidFill>
                </a:ln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cầu</a:t>
            </a:r>
            <a:r>
              <a:rPr lang="en-US" sz="6400" b="1" cap="all" dirty="0">
                <a:ln w="0">
                  <a:solidFill>
                    <a:srgbClr val="FF0000"/>
                  </a:solidFill>
                </a:ln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400" b="1" cap="all" dirty="0" err="1">
                <a:ln w="0">
                  <a:solidFill>
                    <a:srgbClr val="FF0000"/>
                  </a:solidFill>
                </a:ln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6400" b="1" cap="all" dirty="0">
                <a:ln w="0">
                  <a:solidFill>
                    <a:srgbClr val="FF0000"/>
                  </a:solidFill>
                </a:ln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400" b="1" cap="all" dirty="0" err="1">
                <a:ln w="0">
                  <a:solidFill>
                    <a:srgbClr val="FF0000"/>
                  </a:solidFill>
                </a:ln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đạt</a:t>
            </a:r>
            <a:endParaRPr lang="en-US" sz="6400" b="1" cap="all" dirty="0">
              <a:ln w="0">
                <a:solidFill>
                  <a:srgbClr val="FF0000"/>
                </a:solidFill>
              </a:ln>
              <a:solidFill>
                <a:srgbClr val="FF0000"/>
              </a:solidFill>
              <a:effectLst>
                <a:reflection blurRad="12700" stA="50000" endPos="50000" dist="5000" dir="5400000" sy="-100000" rotWithShape="0"/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6400" b="1" cap="all" dirty="0">
              <a:ln w="0">
                <a:solidFill>
                  <a:srgbClr val="FF0000"/>
                </a:solidFill>
              </a:ln>
              <a:solidFill>
                <a:srgbClr val="FF0000"/>
              </a:solidFill>
              <a:effectLst>
                <a:reflection blurRad="12700" stA="50000" endPos="50000" dist="5000" dir="5400000" sy="-100000" rotWithShape="0"/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5" name="Picture 3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1478" y="6291068"/>
            <a:ext cx="2771249" cy="2363768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A1F8A661-9BBA-45A4-BB4C-7B9DCA553146}"/>
              </a:ext>
            </a:extLst>
          </p:cNvPr>
          <p:cNvSpPr txBox="1"/>
          <p:nvPr/>
        </p:nvSpPr>
        <p:spPr>
          <a:xfrm>
            <a:off x="365919" y="2713037"/>
            <a:ext cx="12573000" cy="28161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>
              <a:spcBef>
                <a:spcPts val="600"/>
              </a:spcBef>
              <a:spcAft>
                <a:spcPts val="600"/>
              </a:spcAft>
              <a:buFontTx/>
              <a:buChar char="-"/>
            </a:pP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mở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rộng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dao</a:t>
            </a:r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>
              <a:spcBef>
                <a:spcPts val="600"/>
              </a:spcBef>
              <a:spcAft>
                <a:spcPts val="600"/>
              </a:spcAft>
            </a:pP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endParaRPr lang="en-US" sz="4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>
              <a:spcBef>
                <a:spcPts val="600"/>
              </a:spcBef>
              <a:spcAft>
                <a:spcPts val="600"/>
              </a:spcAft>
            </a:pP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hia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sẻ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FontTx/>
              <a:buChar char="-"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737864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split orient="vert"/>
      </p:transition>
    </mc:Choice>
    <mc:Fallback xmlns="">
      <p:transition spd="slow" advClick="0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FFFF99">
            <a:alpha val="36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34219" y="2243223"/>
            <a:ext cx="7861300" cy="7404015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Nu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na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nu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nống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 </a:t>
            </a:r>
            <a:b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</a:b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Cái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bống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nằm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trong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 </a:t>
            </a:r>
            <a:b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</a:b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Con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ong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nằm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ngoài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 </a:t>
            </a:r>
            <a:b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</a:b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Củ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khoai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chấm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mật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 </a:t>
            </a:r>
            <a:b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</a:b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Phật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ngồi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phật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khóc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 </a:t>
            </a:r>
            <a:b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</a:b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Con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cóc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nhảy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ra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 </a:t>
            </a:r>
            <a:b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</a:b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Con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gà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ú ụ </a:t>
            </a:r>
            <a:b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</a:b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Nhà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mụ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thổi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xôi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 </a:t>
            </a:r>
            <a:b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</a:b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Nhà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tôi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nấu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chè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 </a:t>
            </a:r>
            <a:b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</a:b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Tay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xòe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chân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rụt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 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colorTemperature colorTemp="59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53012"/>
          <a:stretch/>
        </p:blipFill>
        <p:spPr>
          <a:xfrm>
            <a:off x="5166519" y="3524528"/>
            <a:ext cx="7609730" cy="51902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TextBox 3"/>
          <p:cNvSpPr txBox="1"/>
          <p:nvPr/>
        </p:nvSpPr>
        <p:spPr>
          <a:xfrm>
            <a:off x="289720" y="1348641"/>
            <a:ext cx="536044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dirty="0" smtClean="0">
                <a:ln>
                  <a:solidFill>
                    <a:schemeClr val="accent6">
                      <a:lumMod val="75000"/>
                    </a:schemeClr>
                  </a:solidFill>
                </a:ln>
                <a:solidFill>
                  <a:schemeClr val="accent6">
                    <a:lumMod val="75000"/>
                  </a:schemeClr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NU </a:t>
            </a:r>
            <a:r>
              <a:rPr lang="en-US" sz="4800" dirty="0">
                <a:ln>
                  <a:solidFill>
                    <a:schemeClr val="accent6">
                      <a:lumMod val="75000"/>
                    </a:schemeClr>
                  </a:solidFill>
                </a:ln>
                <a:solidFill>
                  <a:schemeClr val="accent6">
                    <a:lumMod val="75000"/>
                  </a:schemeClr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NA NU NỐNG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3594" b="38750" l="9688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-3061" t="-62777" r="3061" b="62777"/>
          <a:stretch/>
        </p:blipFill>
        <p:spPr>
          <a:xfrm>
            <a:off x="7007298" y="-2707807"/>
            <a:ext cx="6096000" cy="6096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887399" y="-96019"/>
            <a:ext cx="11137120" cy="1553015"/>
          </a:xfrm>
          <a:prstGeom prst="rect">
            <a:avLst/>
          </a:prstGeom>
          <a:noFill/>
        </p:spPr>
        <p:txBody>
          <a:bodyPr wrap="square" lIns="162583" tIns="81293" rIns="162583" bIns="81293" rtlCol="0">
            <a:spAutoFit/>
          </a:bodyPr>
          <a:lstStyle>
            <a:defPPr>
              <a:defRPr lang="en-US"/>
            </a:defPPr>
            <a:lvl1pPr algn="just">
              <a:defRPr sz="2800" b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defRPr>
            </a:lvl1pPr>
          </a:lstStyle>
          <a:p>
            <a:pPr>
              <a:lnSpc>
                <a:spcPct val="150000"/>
              </a:lnSpc>
            </a:pP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dao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7" name="Oval 6"/>
          <p:cNvSpPr/>
          <p:nvPr/>
        </p:nvSpPr>
        <p:spPr>
          <a:xfrm>
            <a:off x="136599" y="116673"/>
            <a:ext cx="914400" cy="914400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62606" tIns="81303" rIns="162606" bIns="81303" rtlCol="0" anchor="ctr"/>
          <a:lstStyle/>
          <a:p>
            <a:pPr algn="ctr"/>
            <a:r>
              <a:rPr lang="en-US" sz="49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cxnSp>
        <p:nvCxnSpPr>
          <p:cNvPr id="11" name="Straight Connector 10"/>
          <p:cNvCxnSpPr/>
          <p:nvPr/>
        </p:nvCxnSpPr>
        <p:spPr>
          <a:xfrm>
            <a:off x="1204119" y="744888"/>
            <a:ext cx="7696201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9662319" y="744888"/>
            <a:ext cx="2057400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1050999" y="1348641"/>
            <a:ext cx="1296120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676422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6" grpId="0"/>
      <p:bldP spid="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19" y="1"/>
            <a:ext cx="14301334" cy="9693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21538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Thả đỉa ba ba">
            <a:extLst>
              <a:ext uri="{FF2B5EF4-FFF2-40B4-BE49-F238E27FC236}">
                <a16:creationId xmlns:a16="http://schemas.microsoft.com/office/drawing/2014/main" id="{5A7805F5-CE35-447E-2EA5-85091F8E1F4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67481" y="0"/>
            <a:ext cx="13091319" cy="9693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817973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Lộn cầu vồng">
            <a:extLst>
              <a:ext uri="{FF2B5EF4-FFF2-40B4-BE49-F238E27FC236}">
                <a16:creationId xmlns:a16="http://schemas.microsoft.com/office/drawing/2014/main" id="{64933CE7-B754-723A-DF1B-82CD6DE2AC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918917" cy="96732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474839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Kéo cưa lừa xẻ">
            <a:extLst>
              <a:ext uri="{FF2B5EF4-FFF2-40B4-BE49-F238E27FC236}">
                <a16:creationId xmlns:a16="http://schemas.microsoft.com/office/drawing/2014/main" id="{EE9F3813-8290-73EB-391A-C9F3909E2E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923837" cy="9693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586222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508919" y="663264"/>
            <a:ext cx="13499320" cy="2657164"/>
          </a:xfrm>
          <a:prstGeom prst="rect">
            <a:avLst/>
          </a:prstGeom>
          <a:noFill/>
        </p:spPr>
        <p:txBody>
          <a:bodyPr wrap="square" lIns="162583" tIns="81293" rIns="162583" bIns="81293" rtlCol="0">
            <a:spAutoFit/>
          </a:bodyPr>
          <a:lstStyle>
            <a:defPPr>
              <a:defRPr lang="en-US"/>
            </a:defPPr>
            <a:lvl1pPr algn="just">
              <a:defRPr sz="2800" b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defRPr>
            </a:lvl1pPr>
          </a:lstStyle>
          <a:p>
            <a:pPr>
              <a:lnSpc>
                <a:spcPct val="150000"/>
              </a:lnSpc>
            </a:pP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  <a:p>
            <a:pPr>
              <a:lnSpc>
                <a:spcPct val="150000"/>
              </a:lnSpc>
            </a:pP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5" name="Oval 4"/>
          <p:cNvSpPr/>
          <p:nvPr/>
        </p:nvSpPr>
        <p:spPr>
          <a:xfrm>
            <a:off x="435187" y="677844"/>
            <a:ext cx="1048491" cy="969328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62606" tIns="81303" rIns="162606" bIns="81303" rtlCol="0" anchor="ctr"/>
          <a:lstStyle/>
          <a:p>
            <a:pPr algn="ctr"/>
            <a:r>
              <a:rPr lang="en-US" sz="49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7A807A5E-B68A-410C-AB0D-1D86BD6E42C7}"/>
              </a:ext>
            </a:extLst>
          </p:cNvPr>
          <p:cNvGrpSpPr/>
          <p:nvPr/>
        </p:nvGrpSpPr>
        <p:grpSpPr>
          <a:xfrm>
            <a:off x="1" y="1"/>
            <a:ext cx="12923838" cy="491397"/>
            <a:chOff x="0" y="-127508"/>
            <a:chExt cx="12192000" cy="1361811"/>
          </a:xfrm>
        </p:grpSpPr>
        <p:sp>
          <p:nvSpPr>
            <p:cNvPr id="7" name="Rectangle: Top Corners Rounded 17">
              <a:extLst>
                <a:ext uri="{FF2B5EF4-FFF2-40B4-BE49-F238E27FC236}">
                  <a16:creationId xmlns:a16="http://schemas.microsoft.com/office/drawing/2014/main" id="{0BDFF578-A78A-4078-813E-DF3D4663EE4C}"/>
                </a:ext>
              </a:extLst>
            </p:cNvPr>
            <p:cNvSpPr/>
            <p:nvPr/>
          </p:nvSpPr>
          <p:spPr>
            <a:xfrm rot="10800000">
              <a:off x="0" y="64722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AFDF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8" name="Rectangle: Top Corners Rounded 18">
              <a:extLst>
                <a:ext uri="{FF2B5EF4-FFF2-40B4-BE49-F238E27FC236}">
                  <a16:creationId xmlns:a16="http://schemas.microsoft.com/office/drawing/2014/main" id="{AA290BAB-356E-4044-AAEE-F4B059773AF2}"/>
                </a:ext>
              </a:extLst>
            </p:cNvPr>
            <p:cNvSpPr/>
            <p:nvPr/>
          </p:nvSpPr>
          <p:spPr>
            <a:xfrm rot="10800000">
              <a:off x="0" y="-127508"/>
              <a:ext cx="12192000" cy="79829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71C6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9" name="图片 6">
            <a:extLst>
              <a:ext uri="{FF2B5EF4-FFF2-40B4-BE49-F238E27FC236}">
                <a16:creationId xmlns:a16="http://schemas.microsoft.com/office/drawing/2014/main" id="{F239F57B-F203-4AE3-AB1C-0AC06A6CC6B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1035" b="9032"/>
          <a:stretch/>
        </p:blipFill>
        <p:spPr>
          <a:xfrm>
            <a:off x="-1" y="8634199"/>
            <a:ext cx="12923839" cy="1052599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1814" y="3209624"/>
            <a:ext cx="10380210" cy="5820387"/>
          </a:xfrm>
          <a:prstGeom prst="rect">
            <a:avLst/>
          </a:prstGeom>
        </p:spPr>
      </p:pic>
      <p:cxnSp>
        <p:nvCxnSpPr>
          <p:cNvPr id="13" name="Straight Connector 12"/>
          <p:cNvCxnSpPr/>
          <p:nvPr/>
        </p:nvCxnSpPr>
        <p:spPr>
          <a:xfrm>
            <a:off x="1737519" y="1493837"/>
            <a:ext cx="2286000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2018771" y="2332037"/>
            <a:ext cx="4824148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2018771" y="3209624"/>
            <a:ext cx="5205148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42033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图片 6">
            <a:extLst>
              <a:ext uri="{FF2B5EF4-FFF2-40B4-BE49-F238E27FC236}">
                <a16:creationId xmlns:a16="http://schemas.microsoft.com/office/drawing/2014/main" id="{F239F57B-F203-4AE3-AB1C-0AC06A6CC6B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1035" b="9032"/>
          <a:stretch/>
        </p:blipFill>
        <p:spPr>
          <a:xfrm>
            <a:off x="249399" y="8634198"/>
            <a:ext cx="12425040" cy="1052599"/>
          </a:xfrm>
          <a:prstGeom prst="rect">
            <a:avLst/>
          </a:prstGeom>
        </p:spPr>
      </p:pic>
      <p:grpSp>
        <p:nvGrpSpPr>
          <p:cNvPr id="17" name="Group 16">
            <a:extLst>
              <a:ext uri="{FF2B5EF4-FFF2-40B4-BE49-F238E27FC236}">
                <a16:creationId xmlns:a16="http://schemas.microsoft.com/office/drawing/2014/main" id="{7A807A5E-B68A-410C-AB0D-1D86BD6E42C7}"/>
              </a:ext>
            </a:extLst>
          </p:cNvPr>
          <p:cNvGrpSpPr/>
          <p:nvPr/>
        </p:nvGrpSpPr>
        <p:grpSpPr>
          <a:xfrm>
            <a:off x="1" y="0"/>
            <a:ext cx="12923838" cy="520566"/>
            <a:chOff x="0" y="-127508"/>
            <a:chExt cx="12192000" cy="1361811"/>
          </a:xfrm>
        </p:grpSpPr>
        <p:sp>
          <p:nvSpPr>
            <p:cNvPr id="18" name="Rectangle: Top Corners Rounded 17">
              <a:extLst>
                <a:ext uri="{FF2B5EF4-FFF2-40B4-BE49-F238E27FC236}">
                  <a16:creationId xmlns:a16="http://schemas.microsoft.com/office/drawing/2014/main" id="{0BDFF578-A78A-4078-813E-DF3D4663EE4C}"/>
                </a:ext>
              </a:extLst>
            </p:cNvPr>
            <p:cNvSpPr/>
            <p:nvPr/>
          </p:nvSpPr>
          <p:spPr>
            <a:xfrm rot="10800000">
              <a:off x="0" y="64722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AFDF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9" name="Rectangle: Top Corners Rounded 18">
              <a:extLst>
                <a:ext uri="{FF2B5EF4-FFF2-40B4-BE49-F238E27FC236}">
                  <a16:creationId xmlns:a16="http://schemas.microsoft.com/office/drawing/2014/main" id="{AA290BAB-356E-4044-AAEE-F4B059773AF2}"/>
                </a:ext>
              </a:extLst>
            </p:cNvPr>
            <p:cNvSpPr/>
            <p:nvPr/>
          </p:nvSpPr>
          <p:spPr>
            <a:xfrm rot="10800000">
              <a:off x="0" y="-127508"/>
              <a:ext cx="12192000" cy="79829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71C6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6" name="TextBox 5">
            <a:extLst>
              <a:ext uri="{FF2B5EF4-FFF2-40B4-BE49-F238E27FC236}">
                <a16:creationId xmlns:a16="http://schemas.microsoft.com/office/drawing/2014/main" id="{7ACEF646-EF93-4CC8-B63F-673BE5B2BFB0}"/>
              </a:ext>
            </a:extLst>
          </p:cNvPr>
          <p:cNvSpPr txBox="1"/>
          <p:nvPr/>
        </p:nvSpPr>
        <p:spPr>
          <a:xfrm>
            <a:off x="899319" y="1291933"/>
            <a:ext cx="7010964" cy="938817"/>
          </a:xfrm>
          <a:prstGeom prst="rect">
            <a:avLst/>
          </a:prstGeom>
          <a:noFill/>
        </p:spPr>
        <p:txBody>
          <a:bodyPr wrap="square" lIns="122018" tIns="61009" rIns="122018" bIns="61009" rtlCol="0">
            <a:spAutoFit/>
          </a:bodyPr>
          <a:lstStyle>
            <a:defPPr>
              <a:defRPr lang="zh-CN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5300" dirty="0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VẬN DỤNG </a:t>
            </a:r>
            <a:endParaRPr lang="en-US" sz="5300" dirty="0">
              <a:solidFill>
                <a:srgbClr val="FF0000"/>
              </a:solidFill>
              <a:effectLst>
                <a:reflection blurRad="6350" stA="55000" endA="300" endPos="45500" dir="5400000" sy="-100000" algn="bl" rotWithShape="0"/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72DA03E-49DD-41F8-B79F-FB60F57AF135}"/>
              </a:ext>
            </a:extLst>
          </p:cNvPr>
          <p:cNvSpPr txBox="1"/>
          <p:nvPr/>
        </p:nvSpPr>
        <p:spPr>
          <a:xfrm>
            <a:off x="1128633" y="2675712"/>
            <a:ext cx="11359742" cy="2915577"/>
          </a:xfrm>
          <a:prstGeom prst="rect">
            <a:avLst/>
          </a:prstGeom>
          <a:noFill/>
        </p:spPr>
        <p:txBody>
          <a:bodyPr wrap="square" lIns="122018" tIns="61009" rIns="122018" bIns="61009">
            <a:spAutoFit/>
          </a:bodyPr>
          <a:lstStyle/>
          <a:p>
            <a:pPr marL="610088" indent="-610088">
              <a:lnSpc>
                <a:spcPct val="150000"/>
              </a:lnSpc>
              <a:buFontTx/>
              <a:buChar char="-"/>
            </a:pPr>
            <a:r>
              <a:rPr lang="en-US" sz="4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Tìm</a:t>
            </a:r>
            <a:r>
              <a:rPr lang="en-US" sz="4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4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đọc</a:t>
            </a:r>
            <a:r>
              <a:rPr lang="en-US" sz="4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4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bài</a:t>
            </a:r>
            <a:r>
              <a:rPr lang="en-US" sz="4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4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thơ</a:t>
            </a:r>
            <a:r>
              <a:rPr lang="en-US" sz="4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4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về</a:t>
            </a:r>
            <a:r>
              <a:rPr lang="en-US" sz="4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4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tình</a:t>
            </a:r>
            <a:r>
              <a:rPr lang="en-US" sz="4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4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cảm</a:t>
            </a:r>
            <a:r>
              <a:rPr lang="en-US" sz="4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4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anh</a:t>
            </a:r>
            <a:r>
              <a:rPr lang="en-US" sz="4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4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em</a:t>
            </a:r>
            <a:r>
              <a:rPr lang="en-US" sz="4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4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trong</a:t>
            </a:r>
            <a:r>
              <a:rPr lang="en-US" sz="4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4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nhà</a:t>
            </a:r>
            <a:endParaRPr lang="en-US" sz="4200" b="1" dirty="0">
              <a:solidFill>
                <a:srgbClr val="002060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  <a:p>
            <a:pPr marL="610088" indent="-610088">
              <a:lnSpc>
                <a:spcPct val="150000"/>
              </a:lnSpc>
              <a:buFontTx/>
              <a:buChar char="-"/>
            </a:pPr>
            <a:r>
              <a:rPr lang="en-US" sz="4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Xem</a:t>
            </a:r>
            <a:r>
              <a:rPr lang="en-US" sz="4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4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trước</a:t>
            </a:r>
            <a:r>
              <a:rPr lang="en-US" sz="4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4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bài</a:t>
            </a:r>
            <a:r>
              <a:rPr lang="en-US" sz="4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4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sau</a:t>
            </a:r>
            <a:r>
              <a:rPr lang="en-US" sz="4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8" name="图片 35">
            <a:extLst>
              <a:ext uri="{FF2B5EF4-FFF2-40B4-BE49-F238E27FC236}">
                <a16:creationId xmlns:a16="http://schemas.microsoft.com/office/drawing/2014/main" id="{6D336546-DCB4-44A1-9408-72467C3E80A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82449" y="5365603"/>
            <a:ext cx="2727981" cy="2290809"/>
          </a:xfrm>
          <a:prstGeom prst="rect">
            <a:avLst/>
          </a:prstGeom>
        </p:spPr>
      </p:pic>
      <p:pic>
        <p:nvPicPr>
          <p:cNvPr id="10" name="图片 39">
            <a:extLst>
              <a:ext uri="{FF2B5EF4-FFF2-40B4-BE49-F238E27FC236}">
                <a16:creationId xmlns:a16="http://schemas.microsoft.com/office/drawing/2014/main" id="{BA3AC262-0CFA-437F-8EEC-1E1473D1C86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399" y="7517631"/>
            <a:ext cx="3020555" cy="2800453"/>
          </a:xfrm>
          <a:prstGeom prst="rect">
            <a:avLst/>
          </a:prstGeom>
        </p:spPr>
      </p:pic>
      <p:pic>
        <p:nvPicPr>
          <p:cNvPr id="11" name="图片 41">
            <a:extLst>
              <a:ext uri="{FF2B5EF4-FFF2-40B4-BE49-F238E27FC236}">
                <a16:creationId xmlns:a16="http://schemas.microsoft.com/office/drawing/2014/main" id="{F0CA763B-28AA-4F2E-B16E-CEE647F245D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14108" y="3496774"/>
            <a:ext cx="1718146" cy="3057686"/>
          </a:xfrm>
          <a:prstGeom prst="rect">
            <a:avLst/>
          </a:prstGeom>
        </p:spPr>
      </p:pic>
      <p:pic>
        <p:nvPicPr>
          <p:cNvPr id="12" name="图片 43">
            <a:extLst>
              <a:ext uri="{FF2B5EF4-FFF2-40B4-BE49-F238E27FC236}">
                <a16:creationId xmlns:a16="http://schemas.microsoft.com/office/drawing/2014/main" id="{88688721-FFAF-4DDA-811B-7DEE30BCC51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560" y="5856728"/>
            <a:ext cx="1718146" cy="303779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47F7FCC9-1039-46C8-BD0B-1FC7198DA85D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18875" y="6924015"/>
            <a:ext cx="1435403" cy="2327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69727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750"/>
                            </p:stCondLst>
                            <p:childTnLst>
                              <p:par>
                                <p:cTn id="2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2281</TotalTime>
  <Words>138</Words>
  <Application>Microsoft Office PowerPoint</Application>
  <PresentationFormat>Custom</PresentationFormat>
  <Paragraphs>25</Paragraphs>
  <Slides>10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10</vt:i4>
      </vt:variant>
    </vt:vector>
  </HeadingPairs>
  <TitlesOfParts>
    <vt:vector size="17" baseType="lpstr">
      <vt:lpstr>Arial</vt:lpstr>
      <vt:lpstr>Arial-Rounded</vt:lpstr>
      <vt:lpstr>Calibri</vt:lpstr>
      <vt:lpstr>Calibri Light</vt:lpstr>
      <vt:lpstr>Times New Roman</vt:lpstr>
      <vt:lpstr>Office Theme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PC</dc:creator>
  <cp:lastModifiedBy>ADMIN</cp:lastModifiedBy>
  <cp:revision>636</cp:revision>
  <dcterms:created xsi:type="dcterms:W3CDTF">2020-12-08T15:48:47Z</dcterms:created>
  <dcterms:modified xsi:type="dcterms:W3CDTF">2023-11-26T08:11:42Z</dcterms:modified>
</cp:coreProperties>
</file>