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3" saveSubsetFonts="1">
  <p:sldMasterIdLst>
    <p:sldMasterId id="2147483648" r:id="rId1"/>
    <p:sldMasterId id="2147483674" r:id="rId2"/>
  </p:sldMasterIdLst>
  <p:notesMasterIdLst>
    <p:notesMasterId r:id="rId12"/>
  </p:notesMasterIdLst>
  <p:sldIdLst>
    <p:sldId id="302" r:id="rId3"/>
    <p:sldId id="311" r:id="rId4"/>
    <p:sldId id="286" r:id="rId5"/>
    <p:sldId id="307" r:id="rId6"/>
    <p:sldId id="308" r:id="rId7"/>
    <p:sldId id="310" r:id="rId8"/>
    <p:sldId id="312" r:id="rId9"/>
    <p:sldId id="305" r:id="rId10"/>
    <p:sldId id="301" r:id="rId11"/>
  </p:sldIdLst>
  <p:sldSz cx="12923838" cy="9693275"/>
  <p:notesSz cx="6858000" cy="9144000"/>
  <p:defaultTextStyle>
    <a:defPPr>
      <a:defRPr lang="en-US"/>
    </a:defPPr>
    <a:lvl1pPr marL="0" algn="l" defTabSz="1625840" rtl="0" eaLnBrk="1" latinLnBrk="0" hangingPunct="1">
      <a:defRPr sz="3200" kern="1200">
        <a:solidFill>
          <a:schemeClr val="tx1"/>
        </a:solidFill>
        <a:latin typeface="+mn-lt"/>
        <a:ea typeface="+mn-ea"/>
        <a:cs typeface="+mn-cs"/>
      </a:defRPr>
    </a:lvl1pPr>
    <a:lvl2pPr marL="812919" algn="l" defTabSz="1625840" rtl="0" eaLnBrk="1" latinLnBrk="0" hangingPunct="1">
      <a:defRPr sz="3200" kern="1200">
        <a:solidFill>
          <a:schemeClr val="tx1"/>
        </a:solidFill>
        <a:latin typeface="+mn-lt"/>
        <a:ea typeface="+mn-ea"/>
        <a:cs typeface="+mn-cs"/>
      </a:defRPr>
    </a:lvl2pPr>
    <a:lvl3pPr marL="1625840" algn="l" defTabSz="1625840" rtl="0" eaLnBrk="1" latinLnBrk="0" hangingPunct="1">
      <a:defRPr sz="3200" kern="1200">
        <a:solidFill>
          <a:schemeClr val="tx1"/>
        </a:solidFill>
        <a:latin typeface="+mn-lt"/>
        <a:ea typeface="+mn-ea"/>
        <a:cs typeface="+mn-cs"/>
      </a:defRPr>
    </a:lvl3pPr>
    <a:lvl4pPr marL="2438757" algn="l" defTabSz="1625840" rtl="0" eaLnBrk="1" latinLnBrk="0" hangingPunct="1">
      <a:defRPr sz="3200" kern="1200">
        <a:solidFill>
          <a:schemeClr val="tx1"/>
        </a:solidFill>
        <a:latin typeface="+mn-lt"/>
        <a:ea typeface="+mn-ea"/>
        <a:cs typeface="+mn-cs"/>
      </a:defRPr>
    </a:lvl4pPr>
    <a:lvl5pPr marL="3251678" algn="l" defTabSz="1625840" rtl="0" eaLnBrk="1" latinLnBrk="0" hangingPunct="1">
      <a:defRPr sz="3200" kern="1200">
        <a:solidFill>
          <a:schemeClr val="tx1"/>
        </a:solidFill>
        <a:latin typeface="+mn-lt"/>
        <a:ea typeface="+mn-ea"/>
        <a:cs typeface="+mn-cs"/>
      </a:defRPr>
    </a:lvl5pPr>
    <a:lvl6pPr marL="4064598" algn="l" defTabSz="1625840" rtl="0" eaLnBrk="1" latinLnBrk="0" hangingPunct="1">
      <a:defRPr sz="3200" kern="1200">
        <a:solidFill>
          <a:schemeClr val="tx1"/>
        </a:solidFill>
        <a:latin typeface="+mn-lt"/>
        <a:ea typeface="+mn-ea"/>
        <a:cs typeface="+mn-cs"/>
      </a:defRPr>
    </a:lvl6pPr>
    <a:lvl7pPr marL="4877519" algn="l" defTabSz="1625840" rtl="0" eaLnBrk="1" latinLnBrk="0" hangingPunct="1">
      <a:defRPr sz="3200" kern="1200">
        <a:solidFill>
          <a:schemeClr val="tx1"/>
        </a:solidFill>
        <a:latin typeface="+mn-lt"/>
        <a:ea typeface="+mn-ea"/>
        <a:cs typeface="+mn-cs"/>
      </a:defRPr>
    </a:lvl7pPr>
    <a:lvl8pPr marL="5690438" algn="l" defTabSz="1625840" rtl="0" eaLnBrk="1" latinLnBrk="0" hangingPunct="1">
      <a:defRPr sz="3200" kern="1200">
        <a:solidFill>
          <a:schemeClr val="tx1"/>
        </a:solidFill>
        <a:latin typeface="+mn-lt"/>
        <a:ea typeface="+mn-ea"/>
        <a:cs typeface="+mn-cs"/>
      </a:defRPr>
    </a:lvl8pPr>
    <a:lvl9pPr marL="6503357" algn="l" defTabSz="1625840" rtl="0" eaLnBrk="1" latinLnBrk="0" hangingPunct="1">
      <a:defRPr sz="32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53" userDrawn="1">
          <p15:clr>
            <a:srgbClr val="A4A3A4"/>
          </p15:clr>
        </p15:guide>
        <p15:guide id="2" pos="407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C200"/>
    <a:srgbClr val="50AEC8"/>
    <a:srgbClr val="93CDDD"/>
    <a:srgbClr val="FCEC8E"/>
    <a:srgbClr val="00863D"/>
    <a:srgbClr val="F68426"/>
    <a:srgbClr val="FFC611"/>
    <a:srgbClr val="FFD347"/>
    <a:srgbClr val="FFD243"/>
    <a:srgbClr val="EBF6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7649" autoAdjust="0"/>
  </p:normalViewPr>
  <p:slideViewPr>
    <p:cSldViewPr>
      <p:cViewPr varScale="1">
        <p:scale>
          <a:sx n="47" d="100"/>
          <a:sy n="47" d="100"/>
        </p:scale>
        <p:origin x="36" y="54"/>
      </p:cViewPr>
      <p:guideLst>
        <p:guide orient="horz" pos="3053"/>
        <p:guide pos="4071"/>
      </p:guideLst>
    </p:cSldViewPr>
  </p:slideViewPr>
  <p:notesTextViewPr>
    <p:cViewPr>
      <p:scale>
        <a:sx n="50" d="100"/>
        <a:sy n="5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t>11/23/2023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t>‹#›</a:t>
            </a:fld>
            <a:endParaRPr lang="en-US"/>
          </a:p>
        </p:txBody>
      </p:sp>
    </p:spTree>
    <p:extLst>
      <p:ext uri="{BB962C8B-B14F-4D97-AF65-F5344CB8AC3E}">
        <p14:creationId xmlns:p14="http://schemas.microsoft.com/office/powerpoint/2010/main" val="2254272202"/>
      </p:ext>
    </p:extLst>
  </p:cSld>
  <p:clrMap bg1="lt1" tx1="dk1" bg2="lt2" tx2="dk2" accent1="accent1" accent2="accent2" accent3="accent3" accent4="accent4" accent5="accent5" accent6="accent6" hlink="hlink" folHlink="folHlink"/>
  <p:notesStyle>
    <a:lvl1pPr marL="0" algn="l" defTabSz="1626060" rtl="0" eaLnBrk="1" latinLnBrk="0" hangingPunct="1">
      <a:defRPr sz="2200" kern="1200">
        <a:solidFill>
          <a:schemeClr val="tx1"/>
        </a:solidFill>
        <a:latin typeface="+mn-lt"/>
        <a:ea typeface="+mn-ea"/>
        <a:cs typeface="+mn-cs"/>
      </a:defRPr>
    </a:lvl1pPr>
    <a:lvl2pPr marL="813031" algn="l" defTabSz="1626060" rtl="0" eaLnBrk="1" latinLnBrk="0" hangingPunct="1">
      <a:defRPr sz="2200" kern="1200">
        <a:solidFill>
          <a:schemeClr val="tx1"/>
        </a:solidFill>
        <a:latin typeface="+mn-lt"/>
        <a:ea typeface="+mn-ea"/>
        <a:cs typeface="+mn-cs"/>
      </a:defRPr>
    </a:lvl2pPr>
    <a:lvl3pPr marL="1626060" algn="l" defTabSz="1626060" rtl="0" eaLnBrk="1" latinLnBrk="0" hangingPunct="1">
      <a:defRPr sz="2200" kern="1200">
        <a:solidFill>
          <a:schemeClr val="tx1"/>
        </a:solidFill>
        <a:latin typeface="+mn-lt"/>
        <a:ea typeface="+mn-ea"/>
        <a:cs typeface="+mn-cs"/>
      </a:defRPr>
    </a:lvl3pPr>
    <a:lvl4pPr marL="2439089" algn="l" defTabSz="1626060" rtl="0" eaLnBrk="1" latinLnBrk="0" hangingPunct="1">
      <a:defRPr sz="2200" kern="1200">
        <a:solidFill>
          <a:schemeClr val="tx1"/>
        </a:solidFill>
        <a:latin typeface="+mn-lt"/>
        <a:ea typeface="+mn-ea"/>
        <a:cs typeface="+mn-cs"/>
      </a:defRPr>
    </a:lvl4pPr>
    <a:lvl5pPr marL="3252119" algn="l" defTabSz="1626060" rtl="0" eaLnBrk="1" latinLnBrk="0" hangingPunct="1">
      <a:defRPr sz="2200" kern="1200">
        <a:solidFill>
          <a:schemeClr val="tx1"/>
        </a:solidFill>
        <a:latin typeface="+mn-lt"/>
        <a:ea typeface="+mn-ea"/>
        <a:cs typeface="+mn-cs"/>
      </a:defRPr>
    </a:lvl5pPr>
    <a:lvl6pPr marL="4065151" algn="l" defTabSz="1626060" rtl="0" eaLnBrk="1" latinLnBrk="0" hangingPunct="1">
      <a:defRPr sz="2200" kern="1200">
        <a:solidFill>
          <a:schemeClr val="tx1"/>
        </a:solidFill>
        <a:latin typeface="+mn-lt"/>
        <a:ea typeface="+mn-ea"/>
        <a:cs typeface="+mn-cs"/>
      </a:defRPr>
    </a:lvl6pPr>
    <a:lvl7pPr marL="4878179" algn="l" defTabSz="1626060" rtl="0" eaLnBrk="1" latinLnBrk="0" hangingPunct="1">
      <a:defRPr sz="2200" kern="1200">
        <a:solidFill>
          <a:schemeClr val="tx1"/>
        </a:solidFill>
        <a:latin typeface="+mn-lt"/>
        <a:ea typeface="+mn-ea"/>
        <a:cs typeface="+mn-cs"/>
      </a:defRPr>
    </a:lvl7pPr>
    <a:lvl8pPr marL="5691209" algn="l" defTabSz="1626060" rtl="0" eaLnBrk="1" latinLnBrk="0" hangingPunct="1">
      <a:defRPr sz="2200" kern="1200">
        <a:solidFill>
          <a:schemeClr val="tx1"/>
        </a:solidFill>
        <a:latin typeface="+mn-lt"/>
        <a:ea typeface="+mn-ea"/>
        <a:cs typeface="+mn-cs"/>
      </a:defRPr>
    </a:lvl8pPr>
    <a:lvl9pPr marL="6504239" algn="l" defTabSz="1626060" rtl="0" eaLnBrk="1" latinLnBrk="0" hangingPunct="1">
      <a:defRPr sz="2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FEA3F6-B450-4284-BB2C-4DA94784FDB0}" type="slidenum">
              <a:rPr lang="en-US" smtClean="0"/>
              <a:t>3</a:t>
            </a:fld>
            <a:endParaRPr lang="en-US"/>
          </a:p>
        </p:txBody>
      </p:sp>
    </p:spTree>
    <p:extLst>
      <p:ext uri="{BB962C8B-B14F-4D97-AF65-F5344CB8AC3E}">
        <p14:creationId xmlns:p14="http://schemas.microsoft.com/office/powerpoint/2010/main" val="31246681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r>
              <a:rPr lang="en-US" altLang="zh-CN" dirty="0" err="1"/>
              <a:t>Thầy</a:t>
            </a:r>
            <a:r>
              <a:rPr lang="en-US" altLang="zh-CN" baseline="0" dirty="0"/>
              <a:t> </a:t>
            </a:r>
            <a:r>
              <a:rPr lang="en-US" altLang="zh-CN" baseline="0" dirty="0" err="1"/>
              <a:t>cô</a:t>
            </a:r>
            <a:r>
              <a:rPr lang="en-US" altLang="zh-CN" baseline="0" dirty="0"/>
              <a:t> </a:t>
            </a:r>
            <a:r>
              <a:rPr lang="en-US" altLang="zh-CN" baseline="0" dirty="0" err="1"/>
              <a:t>gõ</a:t>
            </a:r>
            <a:r>
              <a:rPr lang="en-US" altLang="zh-CN" baseline="0" dirty="0"/>
              <a:t> </a:t>
            </a:r>
            <a:r>
              <a:rPr lang="en-US" altLang="zh-CN" baseline="0" dirty="0" err="1"/>
              <a:t>mục</a:t>
            </a:r>
            <a:r>
              <a:rPr lang="en-US" altLang="zh-CN" baseline="0" dirty="0"/>
              <a:t> </a:t>
            </a:r>
            <a:r>
              <a:rPr lang="en-US" altLang="zh-CN" baseline="0" dirty="0" err="1"/>
              <a:t>tiêu</a:t>
            </a:r>
            <a:r>
              <a:rPr lang="en-US" altLang="zh-CN" baseline="0" dirty="0"/>
              <a:t> </a:t>
            </a:r>
            <a:r>
              <a:rPr lang="en-US" altLang="zh-CN" baseline="0" dirty="0" err="1"/>
              <a:t>theo</a:t>
            </a:r>
            <a:r>
              <a:rPr lang="en-US" altLang="zh-CN" baseline="0" dirty="0"/>
              <a:t> </a:t>
            </a:r>
            <a:r>
              <a:rPr lang="en-US" altLang="zh-CN" baseline="0" dirty="0" err="1"/>
              <a:t>bài</a:t>
            </a:r>
            <a:r>
              <a:rPr lang="en-US" altLang="zh-CN" baseline="0" dirty="0"/>
              <a:t> </a:t>
            </a:r>
            <a:r>
              <a:rPr lang="en-US" altLang="zh-CN" baseline="0" dirty="0" err="1"/>
              <a:t>giảng</a:t>
            </a:r>
            <a:r>
              <a:rPr lang="en-US" altLang="zh-CN" baseline="0" dirty="0"/>
              <a:t> </a:t>
            </a:r>
            <a:r>
              <a:rPr lang="en-US" altLang="zh-CN" baseline="0" dirty="0" err="1"/>
              <a:t>của</a:t>
            </a:r>
            <a:r>
              <a:rPr lang="en-US" altLang="zh-CN" baseline="0" dirty="0"/>
              <a:t> </a:t>
            </a:r>
            <a:r>
              <a:rPr lang="en-US" altLang="zh-CN" baseline="0" dirty="0" err="1"/>
              <a:t>mình</a:t>
            </a:r>
            <a:r>
              <a:rPr lang="en-US" altLang="zh-CN" baseline="0" dirty="0"/>
              <a:t> </a:t>
            </a:r>
            <a:r>
              <a:rPr lang="en-US" altLang="zh-CN" baseline="0" dirty="0" err="1"/>
              <a:t>vào</a:t>
            </a:r>
            <a:r>
              <a:rPr lang="en-US" altLang="zh-CN" baseline="0" dirty="0"/>
              <a:t> ô text</a:t>
            </a:r>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solidFill>
                  <a:prstClr val="black"/>
                </a:solidFill>
              </a:rPr>
              <a:pPr/>
              <a:t>4</a:t>
            </a:fld>
            <a:endParaRPr lang="zh-CN" altLang="en-US">
              <a:solidFill>
                <a:prstClr val="black"/>
              </a:solidFill>
            </a:endParaRPr>
          </a:p>
        </p:txBody>
      </p:sp>
    </p:spTree>
    <p:extLst>
      <p:ext uri="{BB962C8B-B14F-4D97-AF65-F5344CB8AC3E}">
        <p14:creationId xmlns:p14="http://schemas.microsoft.com/office/powerpoint/2010/main" val="31129133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FEA3F6-B450-4284-BB2C-4DA94784FDB0}" type="slidenum">
              <a:rPr lang="en-US" smtClean="0"/>
              <a:t>5</a:t>
            </a:fld>
            <a:endParaRPr lang="en-US"/>
          </a:p>
        </p:txBody>
      </p:sp>
    </p:spTree>
    <p:extLst>
      <p:ext uri="{BB962C8B-B14F-4D97-AF65-F5344CB8AC3E}">
        <p14:creationId xmlns:p14="http://schemas.microsoft.com/office/powerpoint/2010/main" val="20665915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solidFill>
                  <a:prstClr val="black"/>
                </a:solidFill>
              </a:rPr>
              <a:pPr/>
              <a:t>9</a:t>
            </a:fld>
            <a:endParaRPr lang="zh-CN" altLang="en-US">
              <a:solidFill>
                <a:prstClr val="black"/>
              </a:solidFill>
            </a:endParaRPr>
          </a:p>
        </p:txBody>
      </p:sp>
    </p:spTree>
    <p:extLst>
      <p:ext uri="{BB962C8B-B14F-4D97-AF65-F5344CB8AC3E}">
        <p14:creationId xmlns:p14="http://schemas.microsoft.com/office/powerpoint/2010/main" val="7424071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69288" y="3011203"/>
            <a:ext cx="10985263" cy="2077773"/>
          </a:xfrm>
        </p:spPr>
        <p:txBody>
          <a:bodyPr/>
          <a:lstStyle/>
          <a:p>
            <a:r>
              <a:rPr lang="en-US"/>
              <a:t>Click to edit Master title style</a:t>
            </a:r>
          </a:p>
        </p:txBody>
      </p:sp>
      <p:sp>
        <p:nvSpPr>
          <p:cNvPr id="3" name="Subtitle 2"/>
          <p:cNvSpPr>
            <a:spLocks noGrp="1"/>
          </p:cNvSpPr>
          <p:nvPr>
            <p:ph type="subTitle" idx="1"/>
          </p:nvPr>
        </p:nvSpPr>
        <p:spPr>
          <a:xfrm>
            <a:off x="1938576" y="5492856"/>
            <a:ext cx="9046687" cy="2477170"/>
          </a:xfrm>
        </p:spPr>
        <p:txBody>
          <a:bodyPr/>
          <a:lstStyle>
            <a:lvl1pPr marL="0" indent="0" algn="ctr">
              <a:buNone/>
              <a:defRPr>
                <a:solidFill>
                  <a:schemeClr val="tx1">
                    <a:tint val="75000"/>
                  </a:schemeClr>
                </a:solidFill>
              </a:defRPr>
            </a:lvl1pPr>
            <a:lvl2pPr marL="812919" indent="0" algn="ctr">
              <a:buNone/>
              <a:defRPr>
                <a:solidFill>
                  <a:schemeClr val="tx1">
                    <a:tint val="75000"/>
                  </a:schemeClr>
                </a:solidFill>
              </a:defRPr>
            </a:lvl2pPr>
            <a:lvl3pPr marL="1625840" indent="0" algn="ctr">
              <a:buNone/>
              <a:defRPr>
                <a:solidFill>
                  <a:schemeClr val="tx1">
                    <a:tint val="75000"/>
                  </a:schemeClr>
                </a:solidFill>
              </a:defRPr>
            </a:lvl3pPr>
            <a:lvl4pPr marL="2438757" indent="0" algn="ctr">
              <a:buNone/>
              <a:defRPr>
                <a:solidFill>
                  <a:schemeClr val="tx1">
                    <a:tint val="75000"/>
                  </a:schemeClr>
                </a:solidFill>
              </a:defRPr>
            </a:lvl4pPr>
            <a:lvl5pPr marL="3251678" indent="0" algn="ctr">
              <a:buNone/>
              <a:defRPr>
                <a:solidFill>
                  <a:schemeClr val="tx1">
                    <a:tint val="75000"/>
                  </a:schemeClr>
                </a:solidFill>
              </a:defRPr>
            </a:lvl5pPr>
            <a:lvl6pPr marL="4064598" indent="0" algn="ctr">
              <a:buNone/>
              <a:defRPr>
                <a:solidFill>
                  <a:schemeClr val="tx1">
                    <a:tint val="75000"/>
                  </a:schemeClr>
                </a:solidFill>
              </a:defRPr>
            </a:lvl6pPr>
            <a:lvl7pPr marL="4877519" indent="0" algn="ctr">
              <a:buNone/>
              <a:defRPr>
                <a:solidFill>
                  <a:schemeClr val="tx1">
                    <a:tint val="75000"/>
                  </a:schemeClr>
                </a:solidFill>
              </a:defRPr>
            </a:lvl7pPr>
            <a:lvl8pPr marL="5690438" indent="0" algn="ctr">
              <a:buNone/>
              <a:defRPr>
                <a:solidFill>
                  <a:schemeClr val="tx1">
                    <a:tint val="75000"/>
                  </a:schemeClr>
                </a:solidFill>
              </a:defRPr>
            </a:lvl8pPr>
            <a:lvl9pPr marL="6503357"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CEF851F-4C9B-4ED8-A706-7687066F5A2C}" type="datetimeFigureOut">
              <a:rPr lang="en-US" smtClean="0"/>
              <a:t>11/23/2023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269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11/23/2023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50891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69783" y="388183"/>
            <a:ext cx="2907864" cy="827069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46192" y="388183"/>
            <a:ext cx="8508193" cy="82706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11/23/2023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066826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69288" y="1586377"/>
            <a:ext cx="10985262" cy="3374696"/>
          </a:xfrm>
        </p:spPr>
        <p:txBody>
          <a:bodyPr anchor="b"/>
          <a:lstStyle>
            <a:lvl1pPr algn="ctr">
              <a:defRPr sz="8480"/>
            </a:lvl1pPr>
          </a:lstStyle>
          <a:p>
            <a:r>
              <a:rPr lang="en-US"/>
              <a:t>Click to edit Master title style</a:t>
            </a:r>
            <a:endParaRPr lang="en-US" dirty="0"/>
          </a:p>
        </p:txBody>
      </p:sp>
      <p:sp>
        <p:nvSpPr>
          <p:cNvPr id="3" name="Subtitle 2"/>
          <p:cNvSpPr>
            <a:spLocks noGrp="1"/>
          </p:cNvSpPr>
          <p:nvPr>
            <p:ph type="subTitle" idx="1"/>
          </p:nvPr>
        </p:nvSpPr>
        <p:spPr>
          <a:xfrm>
            <a:off x="1615480" y="5091214"/>
            <a:ext cx="9692879" cy="2340297"/>
          </a:xfrm>
        </p:spPr>
        <p:txBody>
          <a:bodyPr/>
          <a:lstStyle>
            <a:lvl1pPr marL="0" indent="0" algn="ctr">
              <a:buNone/>
              <a:defRPr sz="3392"/>
            </a:lvl1pPr>
            <a:lvl2pPr marL="646206" indent="0" algn="ctr">
              <a:buNone/>
              <a:defRPr sz="2827"/>
            </a:lvl2pPr>
            <a:lvl3pPr marL="1292413" indent="0" algn="ctr">
              <a:buNone/>
              <a:defRPr sz="2544"/>
            </a:lvl3pPr>
            <a:lvl4pPr marL="1938619" indent="0" algn="ctr">
              <a:buNone/>
              <a:defRPr sz="2261"/>
            </a:lvl4pPr>
            <a:lvl5pPr marL="2584826" indent="0" algn="ctr">
              <a:buNone/>
              <a:defRPr sz="2261"/>
            </a:lvl5pPr>
            <a:lvl6pPr marL="3231032" indent="0" algn="ctr">
              <a:buNone/>
              <a:defRPr sz="2261"/>
            </a:lvl6pPr>
            <a:lvl7pPr marL="3877239" indent="0" algn="ctr">
              <a:buNone/>
              <a:defRPr sz="2261"/>
            </a:lvl7pPr>
            <a:lvl8pPr marL="4523445" indent="0" algn="ctr">
              <a:buNone/>
              <a:defRPr sz="2261"/>
            </a:lvl8pPr>
            <a:lvl9pPr marL="5169652" indent="0" algn="ctr">
              <a:buNone/>
              <a:defRPr sz="2261"/>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59C6F32-809B-4A83-821D-D07C0E8E5FD3}"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44500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9C6F32-809B-4A83-821D-D07C0E8E5FD3}"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91302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81784" y="2416590"/>
            <a:ext cx="11146810" cy="4032132"/>
          </a:xfrm>
        </p:spPr>
        <p:txBody>
          <a:bodyPr anchor="b"/>
          <a:lstStyle>
            <a:lvl1pPr>
              <a:defRPr sz="8480"/>
            </a:lvl1pPr>
          </a:lstStyle>
          <a:p>
            <a:r>
              <a:rPr lang="en-US"/>
              <a:t>Click to edit Master title style</a:t>
            </a:r>
            <a:endParaRPr lang="en-US" dirty="0"/>
          </a:p>
        </p:txBody>
      </p:sp>
      <p:sp>
        <p:nvSpPr>
          <p:cNvPr id="3" name="Text Placeholder 2"/>
          <p:cNvSpPr>
            <a:spLocks noGrp="1"/>
          </p:cNvSpPr>
          <p:nvPr>
            <p:ph type="body" idx="1"/>
          </p:nvPr>
        </p:nvSpPr>
        <p:spPr>
          <a:xfrm>
            <a:off x="881784" y="6486868"/>
            <a:ext cx="11146810" cy="2120403"/>
          </a:xfrm>
        </p:spPr>
        <p:txBody>
          <a:bodyPr/>
          <a:lstStyle>
            <a:lvl1pPr marL="0" indent="0">
              <a:buNone/>
              <a:defRPr sz="3392">
                <a:solidFill>
                  <a:schemeClr val="tx1"/>
                </a:solidFill>
              </a:defRPr>
            </a:lvl1pPr>
            <a:lvl2pPr marL="646206" indent="0">
              <a:buNone/>
              <a:defRPr sz="2827">
                <a:solidFill>
                  <a:schemeClr val="tx1">
                    <a:tint val="75000"/>
                  </a:schemeClr>
                </a:solidFill>
              </a:defRPr>
            </a:lvl2pPr>
            <a:lvl3pPr marL="1292413" indent="0">
              <a:buNone/>
              <a:defRPr sz="2544">
                <a:solidFill>
                  <a:schemeClr val="tx1">
                    <a:tint val="75000"/>
                  </a:schemeClr>
                </a:solidFill>
              </a:defRPr>
            </a:lvl3pPr>
            <a:lvl4pPr marL="1938619" indent="0">
              <a:buNone/>
              <a:defRPr sz="2261">
                <a:solidFill>
                  <a:schemeClr val="tx1">
                    <a:tint val="75000"/>
                  </a:schemeClr>
                </a:solidFill>
              </a:defRPr>
            </a:lvl4pPr>
            <a:lvl5pPr marL="2584826" indent="0">
              <a:buNone/>
              <a:defRPr sz="2261">
                <a:solidFill>
                  <a:schemeClr val="tx1">
                    <a:tint val="75000"/>
                  </a:schemeClr>
                </a:solidFill>
              </a:defRPr>
            </a:lvl5pPr>
            <a:lvl6pPr marL="3231032" indent="0">
              <a:buNone/>
              <a:defRPr sz="2261">
                <a:solidFill>
                  <a:schemeClr val="tx1">
                    <a:tint val="75000"/>
                  </a:schemeClr>
                </a:solidFill>
              </a:defRPr>
            </a:lvl6pPr>
            <a:lvl7pPr marL="3877239" indent="0">
              <a:buNone/>
              <a:defRPr sz="2261">
                <a:solidFill>
                  <a:schemeClr val="tx1">
                    <a:tint val="75000"/>
                  </a:schemeClr>
                </a:solidFill>
              </a:defRPr>
            </a:lvl7pPr>
            <a:lvl8pPr marL="4523445" indent="0">
              <a:buNone/>
              <a:defRPr sz="2261">
                <a:solidFill>
                  <a:schemeClr val="tx1">
                    <a:tint val="75000"/>
                  </a:schemeClr>
                </a:solidFill>
              </a:defRPr>
            </a:lvl8pPr>
            <a:lvl9pPr marL="5169652" indent="0">
              <a:buNone/>
              <a:defRPr sz="2261">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9C6F32-809B-4A83-821D-D07C0E8E5FD3}"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40749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88514" y="2580386"/>
            <a:ext cx="5492631" cy="61502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42693" y="2580386"/>
            <a:ext cx="5492631" cy="61502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59C6F32-809B-4A83-821D-D07C0E8E5FD3}" type="datetimeFigureOut">
              <a:rPr lang="en-US" smtClean="0">
                <a:solidFill>
                  <a:prstClr val="black">
                    <a:tint val="75000"/>
                  </a:prstClr>
                </a:solidFill>
              </a:rPr>
              <a:pPr/>
              <a:t>11/23/2023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70966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90197" y="516079"/>
            <a:ext cx="11146810" cy="1873585"/>
          </a:xfrm>
        </p:spPr>
        <p:txBody>
          <a:bodyPr/>
          <a:lstStyle/>
          <a:p>
            <a:r>
              <a:rPr lang="en-US"/>
              <a:t>Click to edit Master title style</a:t>
            </a:r>
            <a:endParaRPr lang="en-US" dirty="0"/>
          </a:p>
        </p:txBody>
      </p:sp>
      <p:sp>
        <p:nvSpPr>
          <p:cNvPr id="3" name="Text Placeholder 2"/>
          <p:cNvSpPr>
            <a:spLocks noGrp="1"/>
          </p:cNvSpPr>
          <p:nvPr>
            <p:ph type="body" idx="1"/>
          </p:nvPr>
        </p:nvSpPr>
        <p:spPr>
          <a:xfrm>
            <a:off x="890199" y="2376199"/>
            <a:ext cx="5467388" cy="1164539"/>
          </a:xfrm>
        </p:spPr>
        <p:txBody>
          <a:bodyPr anchor="b"/>
          <a:lstStyle>
            <a:lvl1pPr marL="0" indent="0">
              <a:buNone/>
              <a:defRPr sz="3392" b="1"/>
            </a:lvl1pPr>
            <a:lvl2pPr marL="646206" indent="0">
              <a:buNone/>
              <a:defRPr sz="2827" b="1"/>
            </a:lvl2pPr>
            <a:lvl3pPr marL="1292413" indent="0">
              <a:buNone/>
              <a:defRPr sz="2544" b="1"/>
            </a:lvl3pPr>
            <a:lvl4pPr marL="1938619" indent="0">
              <a:buNone/>
              <a:defRPr sz="2261" b="1"/>
            </a:lvl4pPr>
            <a:lvl5pPr marL="2584826" indent="0">
              <a:buNone/>
              <a:defRPr sz="2261" b="1"/>
            </a:lvl5pPr>
            <a:lvl6pPr marL="3231032" indent="0">
              <a:buNone/>
              <a:defRPr sz="2261" b="1"/>
            </a:lvl6pPr>
            <a:lvl7pPr marL="3877239" indent="0">
              <a:buNone/>
              <a:defRPr sz="2261" b="1"/>
            </a:lvl7pPr>
            <a:lvl8pPr marL="4523445" indent="0">
              <a:buNone/>
              <a:defRPr sz="2261" b="1"/>
            </a:lvl8pPr>
            <a:lvl9pPr marL="5169652" indent="0">
              <a:buNone/>
              <a:defRPr sz="2261" b="1"/>
            </a:lvl9pPr>
          </a:lstStyle>
          <a:p>
            <a:pPr lvl="0"/>
            <a:r>
              <a:rPr lang="en-US"/>
              <a:t>Click to edit Master text styles</a:t>
            </a:r>
          </a:p>
        </p:txBody>
      </p:sp>
      <p:sp>
        <p:nvSpPr>
          <p:cNvPr id="4" name="Content Placeholder 3"/>
          <p:cNvSpPr>
            <a:spLocks noGrp="1"/>
          </p:cNvSpPr>
          <p:nvPr>
            <p:ph sz="half" idx="2"/>
          </p:nvPr>
        </p:nvSpPr>
        <p:spPr>
          <a:xfrm>
            <a:off x="890199" y="3540738"/>
            <a:ext cx="5467388" cy="52078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42694" y="2376199"/>
            <a:ext cx="5494314" cy="1164539"/>
          </a:xfrm>
        </p:spPr>
        <p:txBody>
          <a:bodyPr anchor="b"/>
          <a:lstStyle>
            <a:lvl1pPr marL="0" indent="0">
              <a:buNone/>
              <a:defRPr sz="3392" b="1"/>
            </a:lvl1pPr>
            <a:lvl2pPr marL="646206" indent="0">
              <a:buNone/>
              <a:defRPr sz="2827" b="1"/>
            </a:lvl2pPr>
            <a:lvl3pPr marL="1292413" indent="0">
              <a:buNone/>
              <a:defRPr sz="2544" b="1"/>
            </a:lvl3pPr>
            <a:lvl4pPr marL="1938619" indent="0">
              <a:buNone/>
              <a:defRPr sz="2261" b="1"/>
            </a:lvl4pPr>
            <a:lvl5pPr marL="2584826" indent="0">
              <a:buNone/>
              <a:defRPr sz="2261" b="1"/>
            </a:lvl5pPr>
            <a:lvl6pPr marL="3231032" indent="0">
              <a:buNone/>
              <a:defRPr sz="2261" b="1"/>
            </a:lvl6pPr>
            <a:lvl7pPr marL="3877239" indent="0">
              <a:buNone/>
              <a:defRPr sz="2261" b="1"/>
            </a:lvl7pPr>
            <a:lvl8pPr marL="4523445" indent="0">
              <a:buNone/>
              <a:defRPr sz="2261" b="1"/>
            </a:lvl8pPr>
            <a:lvl9pPr marL="5169652" indent="0">
              <a:buNone/>
              <a:defRPr sz="2261" b="1"/>
            </a:lvl9pPr>
          </a:lstStyle>
          <a:p>
            <a:pPr lvl="0"/>
            <a:r>
              <a:rPr lang="en-US"/>
              <a:t>Click to edit Master text styles</a:t>
            </a:r>
          </a:p>
        </p:txBody>
      </p:sp>
      <p:sp>
        <p:nvSpPr>
          <p:cNvPr id="6" name="Content Placeholder 5"/>
          <p:cNvSpPr>
            <a:spLocks noGrp="1"/>
          </p:cNvSpPr>
          <p:nvPr>
            <p:ph sz="quarter" idx="4"/>
          </p:nvPr>
        </p:nvSpPr>
        <p:spPr>
          <a:xfrm>
            <a:off x="6542694" y="3540738"/>
            <a:ext cx="5494314" cy="52078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9C6F32-809B-4A83-821D-D07C0E8E5FD3}" type="datetimeFigureOut">
              <a:rPr lang="en-US" smtClean="0">
                <a:solidFill>
                  <a:prstClr val="black">
                    <a:tint val="75000"/>
                  </a:prstClr>
                </a:solidFill>
              </a:rPr>
              <a:pPr/>
              <a:t>11/23/2023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98966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59C6F32-809B-4A83-821D-D07C0E8E5FD3}" type="datetimeFigureOut">
              <a:rPr lang="en-US" smtClean="0">
                <a:solidFill>
                  <a:prstClr val="black">
                    <a:tint val="75000"/>
                  </a:prstClr>
                </a:solidFill>
              </a:rPr>
              <a:pPr/>
              <a:t>11/23/2023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46390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9C6F32-809B-4A83-821D-D07C0E8E5FD3}" type="datetimeFigureOut">
              <a:rPr lang="en-US" smtClean="0">
                <a:solidFill>
                  <a:prstClr val="black">
                    <a:tint val="75000"/>
                  </a:prstClr>
                </a:solidFill>
              </a:rPr>
              <a:pPr/>
              <a:t>11/23/2023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25492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0197" y="646218"/>
            <a:ext cx="4168274" cy="2261764"/>
          </a:xfrm>
        </p:spPr>
        <p:txBody>
          <a:bodyPr anchor="b"/>
          <a:lstStyle>
            <a:lvl1pPr>
              <a:defRPr sz="4523"/>
            </a:lvl1pPr>
          </a:lstStyle>
          <a:p>
            <a:r>
              <a:rPr lang="en-US"/>
              <a:t>Click to edit Master title style</a:t>
            </a:r>
            <a:endParaRPr lang="en-US" dirty="0"/>
          </a:p>
        </p:txBody>
      </p:sp>
      <p:sp>
        <p:nvSpPr>
          <p:cNvPr id="3" name="Content Placeholder 2"/>
          <p:cNvSpPr>
            <a:spLocks noGrp="1"/>
          </p:cNvSpPr>
          <p:nvPr>
            <p:ph idx="1"/>
          </p:nvPr>
        </p:nvSpPr>
        <p:spPr>
          <a:xfrm>
            <a:off x="5494314" y="1395654"/>
            <a:ext cx="6542693" cy="6888508"/>
          </a:xfrm>
        </p:spPr>
        <p:txBody>
          <a:bodyPr/>
          <a:lstStyle>
            <a:lvl1pPr>
              <a:defRPr sz="4523"/>
            </a:lvl1pPr>
            <a:lvl2pPr>
              <a:defRPr sz="3958"/>
            </a:lvl2pPr>
            <a:lvl3pPr>
              <a:defRPr sz="3392"/>
            </a:lvl3pPr>
            <a:lvl4pPr>
              <a:defRPr sz="2827"/>
            </a:lvl4pPr>
            <a:lvl5pPr>
              <a:defRPr sz="2827"/>
            </a:lvl5pPr>
            <a:lvl6pPr>
              <a:defRPr sz="2827"/>
            </a:lvl6pPr>
            <a:lvl7pPr>
              <a:defRPr sz="2827"/>
            </a:lvl7pPr>
            <a:lvl8pPr>
              <a:defRPr sz="2827"/>
            </a:lvl8pPr>
            <a:lvl9pPr>
              <a:defRPr sz="282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90197" y="2907983"/>
            <a:ext cx="4168274" cy="5387397"/>
          </a:xfrm>
        </p:spPr>
        <p:txBody>
          <a:bodyPr/>
          <a:lstStyle>
            <a:lvl1pPr marL="0" indent="0">
              <a:buNone/>
              <a:defRPr sz="2261"/>
            </a:lvl1pPr>
            <a:lvl2pPr marL="646206" indent="0">
              <a:buNone/>
              <a:defRPr sz="1979"/>
            </a:lvl2pPr>
            <a:lvl3pPr marL="1292413" indent="0">
              <a:buNone/>
              <a:defRPr sz="1696"/>
            </a:lvl3pPr>
            <a:lvl4pPr marL="1938619" indent="0">
              <a:buNone/>
              <a:defRPr sz="1413"/>
            </a:lvl4pPr>
            <a:lvl5pPr marL="2584826" indent="0">
              <a:buNone/>
              <a:defRPr sz="1413"/>
            </a:lvl5pPr>
            <a:lvl6pPr marL="3231032" indent="0">
              <a:buNone/>
              <a:defRPr sz="1413"/>
            </a:lvl6pPr>
            <a:lvl7pPr marL="3877239" indent="0">
              <a:buNone/>
              <a:defRPr sz="1413"/>
            </a:lvl7pPr>
            <a:lvl8pPr marL="4523445" indent="0">
              <a:buNone/>
              <a:defRPr sz="1413"/>
            </a:lvl8pPr>
            <a:lvl9pPr marL="5169652" indent="0">
              <a:buNone/>
              <a:defRPr sz="1413"/>
            </a:lvl9pPr>
          </a:lstStyle>
          <a:p>
            <a:pPr lvl="0"/>
            <a:r>
              <a:rPr lang="en-US"/>
              <a:t>Click to edit Master text styles</a:t>
            </a:r>
          </a:p>
        </p:txBody>
      </p:sp>
      <p:sp>
        <p:nvSpPr>
          <p:cNvPr id="5" name="Date Placeholder 4"/>
          <p:cNvSpPr>
            <a:spLocks noGrp="1"/>
          </p:cNvSpPr>
          <p:nvPr>
            <p:ph type="dt" sz="half" idx="10"/>
          </p:nvPr>
        </p:nvSpPr>
        <p:spPr/>
        <p:txBody>
          <a:bodyPr/>
          <a:lstStyle/>
          <a:p>
            <a:fld id="{559C6F32-809B-4A83-821D-D07C0E8E5FD3}" type="datetimeFigureOut">
              <a:rPr lang="en-US" smtClean="0">
                <a:solidFill>
                  <a:prstClr val="black">
                    <a:tint val="75000"/>
                  </a:prstClr>
                </a:solidFill>
              </a:rPr>
              <a:pPr/>
              <a:t>11/23/2023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5622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11/23/2023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8205739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0197" y="646218"/>
            <a:ext cx="4168274" cy="2261764"/>
          </a:xfrm>
        </p:spPr>
        <p:txBody>
          <a:bodyPr anchor="b"/>
          <a:lstStyle>
            <a:lvl1pPr>
              <a:defRPr sz="4523"/>
            </a:lvl1pPr>
          </a:lstStyle>
          <a:p>
            <a:r>
              <a:rPr lang="en-US"/>
              <a:t>Click to edit Master title style</a:t>
            </a:r>
            <a:endParaRPr lang="en-US" dirty="0"/>
          </a:p>
        </p:txBody>
      </p:sp>
      <p:sp>
        <p:nvSpPr>
          <p:cNvPr id="3" name="Picture Placeholder 2"/>
          <p:cNvSpPr>
            <a:spLocks noGrp="1" noChangeAspect="1"/>
          </p:cNvSpPr>
          <p:nvPr>
            <p:ph type="pic" idx="1"/>
          </p:nvPr>
        </p:nvSpPr>
        <p:spPr>
          <a:xfrm>
            <a:off x="5494314" y="1395654"/>
            <a:ext cx="6542693" cy="6888508"/>
          </a:xfrm>
        </p:spPr>
        <p:txBody>
          <a:bodyPr anchor="t"/>
          <a:lstStyle>
            <a:lvl1pPr marL="0" indent="0">
              <a:buNone/>
              <a:defRPr sz="4523"/>
            </a:lvl1pPr>
            <a:lvl2pPr marL="646206" indent="0">
              <a:buNone/>
              <a:defRPr sz="3958"/>
            </a:lvl2pPr>
            <a:lvl3pPr marL="1292413" indent="0">
              <a:buNone/>
              <a:defRPr sz="3392"/>
            </a:lvl3pPr>
            <a:lvl4pPr marL="1938619" indent="0">
              <a:buNone/>
              <a:defRPr sz="2827"/>
            </a:lvl4pPr>
            <a:lvl5pPr marL="2584826" indent="0">
              <a:buNone/>
              <a:defRPr sz="2827"/>
            </a:lvl5pPr>
            <a:lvl6pPr marL="3231032" indent="0">
              <a:buNone/>
              <a:defRPr sz="2827"/>
            </a:lvl6pPr>
            <a:lvl7pPr marL="3877239" indent="0">
              <a:buNone/>
              <a:defRPr sz="2827"/>
            </a:lvl7pPr>
            <a:lvl8pPr marL="4523445" indent="0">
              <a:buNone/>
              <a:defRPr sz="2827"/>
            </a:lvl8pPr>
            <a:lvl9pPr marL="5169652" indent="0">
              <a:buNone/>
              <a:defRPr sz="2827"/>
            </a:lvl9pPr>
          </a:lstStyle>
          <a:p>
            <a:r>
              <a:rPr lang="en-US"/>
              <a:t>Click icon to add picture</a:t>
            </a:r>
            <a:endParaRPr lang="en-US" dirty="0"/>
          </a:p>
        </p:txBody>
      </p:sp>
      <p:sp>
        <p:nvSpPr>
          <p:cNvPr id="4" name="Text Placeholder 3"/>
          <p:cNvSpPr>
            <a:spLocks noGrp="1"/>
          </p:cNvSpPr>
          <p:nvPr>
            <p:ph type="body" sz="half" idx="2"/>
          </p:nvPr>
        </p:nvSpPr>
        <p:spPr>
          <a:xfrm>
            <a:off x="890197" y="2907983"/>
            <a:ext cx="4168274" cy="5387397"/>
          </a:xfrm>
        </p:spPr>
        <p:txBody>
          <a:bodyPr/>
          <a:lstStyle>
            <a:lvl1pPr marL="0" indent="0">
              <a:buNone/>
              <a:defRPr sz="2261"/>
            </a:lvl1pPr>
            <a:lvl2pPr marL="646206" indent="0">
              <a:buNone/>
              <a:defRPr sz="1979"/>
            </a:lvl2pPr>
            <a:lvl3pPr marL="1292413" indent="0">
              <a:buNone/>
              <a:defRPr sz="1696"/>
            </a:lvl3pPr>
            <a:lvl4pPr marL="1938619" indent="0">
              <a:buNone/>
              <a:defRPr sz="1413"/>
            </a:lvl4pPr>
            <a:lvl5pPr marL="2584826" indent="0">
              <a:buNone/>
              <a:defRPr sz="1413"/>
            </a:lvl5pPr>
            <a:lvl6pPr marL="3231032" indent="0">
              <a:buNone/>
              <a:defRPr sz="1413"/>
            </a:lvl6pPr>
            <a:lvl7pPr marL="3877239" indent="0">
              <a:buNone/>
              <a:defRPr sz="1413"/>
            </a:lvl7pPr>
            <a:lvl8pPr marL="4523445" indent="0">
              <a:buNone/>
              <a:defRPr sz="1413"/>
            </a:lvl8pPr>
            <a:lvl9pPr marL="5169652" indent="0">
              <a:buNone/>
              <a:defRPr sz="1413"/>
            </a:lvl9pPr>
          </a:lstStyle>
          <a:p>
            <a:pPr lvl="0"/>
            <a:r>
              <a:rPr lang="en-US"/>
              <a:t>Click to edit Master text styles</a:t>
            </a:r>
          </a:p>
        </p:txBody>
      </p:sp>
      <p:sp>
        <p:nvSpPr>
          <p:cNvPr id="5" name="Date Placeholder 4"/>
          <p:cNvSpPr>
            <a:spLocks noGrp="1"/>
          </p:cNvSpPr>
          <p:nvPr>
            <p:ph type="dt" sz="half" idx="10"/>
          </p:nvPr>
        </p:nvSpPr>
        <p:spPr/>
        <p:txBody>
          <a:bodyPr/>
          <a:lstStyle/>
          <a:p>
            <a:fld id="{559C6F32-809B-4A83-821D-D07C0E8E5FD3}" type="datetimeFigureOut">
              <a:rPr lang="en-US" smtClean="0">
                <a:solidFill>
                  <a:prstClr val="black">
                    <a:tint val="75000"/>
                  </a:prstClr>
                </a:solidFill>
              </a:rPr>
              <a:pPr/>
              <a:t>11/23/2023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8345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9C6F32-809B-4A83-821D-D07C0E8E5FD3}"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86431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48622" y="516077"/>
            <a:ext cx="2786703" cy="821460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88514" y="516077"/>
            <a:ext cx="8198560" cy="821460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9C6F32-809B-4A83-821D-D07C0E8E5FD3}"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08620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图片与标题">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
            <a:ext cx="12923838" cy="9693276"/>
          </a:xfrm>
          <a:prstGeom prst="rect">
            <a:avLst/>
          </a:prstGeom>
        </p:spPr>
      </p:pic>
    </p:spTree>
    <p:extLst>
      <p:ext uri="{BB962C8B-B14F-4D97-AF65-F5344CB8AC3E}">
        <p14:creationId xmlns:p14="http://schemas.microsoft.com/office/powerpoint/2010/main" val="398587370"/>
      </p:ext>
    </p:extLst>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0895" y="6228831"/>
            <a:ext cx="10985263" cy="1925192"/>
          </a:xfrm>
        </p:spPr>
        <p:txBody>
          <a:bodyPr anchor="t"/>
          <a:lstStyle>
            <a:lvl1pPr algn="l">
              <a:defRPr sz="7100" b="1" cap="all"/>
            </a:lvl1pPr>
          </a:lstStyle>
          <a:p>
            <a:r>
              <a:rPr lang="en-US"/>
              <a:t>Click to edit Master title style</a:t>
            </a:r>
          </a:p>
        </p:txBody>
      </p:sp>
      <p:sp>
        <p:nvSpPr>
          <p:cNvPr id="3" name="Text Placeholder 2"/>
          <p:cNvSpPr>
            <a:spLocks noGrp="1"/>
          </p:cNvSpPr>
          <p:nvPr>
            <p:ph type="body" idx="1"/>
          </p:nvPr>
        </p:nvSpPr>
        <p:spPr>
          <a:xfrm>
            <a:off x="1020895" y="4108428"/>
            <a:ext cx="10985263" cy="2120403"/>
          </a:xfrm>
        </p:spPr>
        <p:txBody>
          <a:bodyPr anchor="b"/>
          <a:lstStyle>
            <a:lvl1pPr marL="0" indent="0">
              <a:buNone/>
              <a:defRPr sz="3400">
                <a:solidFill>
                  <a:schemeClr val="tx1">
                    <a:tint val="75000"/>
                  </a:schemeClr>
                </a:solidFill>
              </a:defRPr>
            </a:lvl1pPr>
            <a:lvl2pPr marL="812919" indent="0">
              <a:buNone/>
              <a:defRPr sz="3200">
                <a:solidFill>
                  <a:schemeClr val="tx1">
                    <a:tint val="75000"/>
                  </a:schemeClr>
                </a:solidFill>
              </a:defRPr>
            </a:lvl2pPr>
            <a:lvl3pPr marL="1625840" indent="0">
              <a:buNone/>
              <a:defRPr sz="2900">
                <a:solidFill>
                  <a:schemeClr val="tx1">
                    <a:tint val="75000"/>
                  </a:schemeClr>
                </a:solidFill>
              </a:defRPr>
            </a:lvl3pPr>
            <a:lvl4pPr marL="2438757" indent="0">
              <a:buNone/>
              <a:defRPr sz="2400">
                <a:solidFill>
                  <a:schemeClr val="tx1">
                    <a:tint val="75000"/>
                  </a:schemeClr>
                </a:solidFill>
              </a:defRPr>
            </a:lvl4pPr>
            <a:lvl5pPr marL="3251678" indent="0">
              <a:buNone/>
              <a:defRPr sz="2400">
                <a:solidFill>
                  <a:schemeClr val="tx1">
                    <a:tint val="75000"/>
                  </a:schemeClr>
                </a:solidFill>
              </a:defRPr>
            </a:lvl5pPr>
            <a:lvl6pPr marL="4064598" indent="0">
              <a:buNone/>
              <a:defRPr sz="2400">
                <a:solidFill>
                  <a:schemeClr val="tx1">
                    <a:tint val="75000"/>
                  </a:schemeClr>
                </a:solidFill>
              </a:defRPr>
            </a:lvl6pPr>
            <a:lvl7pPr marL="4877519" indent="0">
              <a:buNone/>
              <a:defRPr sz="2400">
                <a:solidFill>
                  <a:schemeClr val="tx1">
                    <a:tint val="75000"/>
                  </a:schemeClr>
                </a:solidFill>
              </a:defRPr>
            </a:lvl7pPr>
            <a:lvl8pPr marL="5690438" indent="0">
              <a:buNone/>
              <a:defRPr sz="2400">
                <a:solidFill>
                  <a:schemeClr val="tx1">
                    <a:tint val="75000"/>
                  </a:schemeClr>
                </a:solidFill>
              </a:defRPr>
            </a:lvl8pPr>
            <a:lvl9pPr marL="6503357" indent="0">
              <a:buNone/>
              <a:defRPr sz="2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t>11/23/2023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560170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46192" y="2261770"/>
            <a:ext cx="5708028" cy="6397113"/>
          </a:xfrm>
        </p:spPr>
        <p:txBody>
          <a:bodyPr/>
          <a:lstStyle>
            <a:lvl1pPr>
              <a:defRPr sz="4900"/>
            </a:lvl1pPr>
            <a:lvl2pPr>
              <a:defRPr sz="4200"/>
            </a:lvl2pPr>
            <a:lvl3pPr>
              <a:defRPr sz="3400"/>
            </a:lvl3pPr>
            <a:lvl4pPr>
              <a:defRPr sz="3200"/>
            </a:lvl4pPr>
            <a:lvl5pPr>
              <a:defRPr sz="3200"/>
            </a:lvl5pPr>
            <a:lvl6pPr>
              <a:defRPr sz="3200"/>
            </a:lvl6pPr>
            <a:lvl7pPr>
              <a:defRPr sz="3200"/>
            </a:lvl7pPr>
            <a:lvl8pPr>
              <a:defRPr sz="3200"/>
            </a:lvl8pPr>
            <a:lvl9pPr>
              <a:defRPr sz="3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69618" y="2261770"/>
            <a:ext cx="5708028" cy="6397113"/>
          </a:xfrm>
        </p:spPr>
        <p:txBody>
          <a:bodyPr/>
          <a:lstStyle>
            <a:lvl1pPr>
              <a:defRPr sz="4900"/>
            </a:lvl1pPr>
            <a:lvl2pPr>
              <a:defRPr sz="4200"/>
            </a:lvl2pPr>
            <a:lvl3pPr>
              <a:defRPr sz="3400"/>
            </a:lvl3pPr>
            <a:lvl4pPr>
              <a:defRPr sz="3200"/>
            </a:lvl4pPr>
            <a:lvl5pPr>
              <a:defRPr sz="3200"/>
            </a:lvl5pPr>
            <a:lvl6pPr>
              <a:defRPr sz="3200"/>
            </a:lvl6pPr>
            <a:lvl7pPr>
              <a:defRPr sz="3200"/>
            </a:lvl7pPr>
            <a:lvl8pPr>
              <a:defRPr sz="3200"/>
            </a:lvl8pPr>
            <a:lvl9pPr>
              <a:defRPr sz="3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CEF851F-4C9B-4ED8-A706-7687066F5A2C}" type="datetimeFigureOut">
              <a:rPr lang="en-US" smtClean="0"/>
              <a:t>11/23/2023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880206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46194" y="2169774"/>
            <a:ext cx="5710273" cy="904257"/>
          </a:xfrm>
        </p:spPr>
        <p:txBody>
          <a:bodyPr anchor="b"/>
          <a:lstStyle>
            <a:lvl1pPr marL="0" indent="0">
              <a:buNone/>
              <a:defRPr sz="4200" b="1"/>
            </a:lvl1pPr>
            <a:lvl2pPr marL="812919" indent="0">
              <a:buNone/>
              <a:defRPr sz="3400" b="1"/>
            </a:lvl2pPr>
            <a:lvl3pPr marL="1625840" indent="0">
              <a:buNone/>
              <a:defRPr sz="3200" b="1"/>
            </a:lvl3pPr>
            <a:lvl4pPr marL="2438757" indent="0">
              <a:buNone/>
              <a:defRPr sz="2900" b="1"/>
            </a:lvl4pPr>
            <a:lvl5pPr marL="3251678" indent="0">
              <a:buNone/>
              <a:defRPr sz="2900" b="1"/>
            </a:lvl5pPr>
            <a:lvl6pPr marL="4064598" indent="0">
              <a:buNone/>
              <a:defRPr sz="2900" b="1"/>
            </a:lvl6pPr>
            <a:lvl7pPr marL="4877519" indent="0">
              <a:buNone/>
              <a:defRPr sz="2900" b="1"/>
            </a:lvl7pPr>
            <a:lvl8pPr marL="5690438" indent="0">
              <a:buNone/>
              <a:defRPr sz="2900" b="1"/>
            </a:lvl8pPr>
            <a:lvl9pPr marL="6503357" indent="0">
              <a:buNone/>
              <a:defRPr sz="2900" b="1"/>
            </a:lvl9pPr>
          </a:lstStyle>
          <a:p>
            <a:pPr lvl="0"/>
            <a:r>
              <a:rPr lang="en-US"/>
              <a:t>Click to edit Master text styles</a:t>
            </a:r>
          </a:p>
        </p:txBody>
      </p:sp>
      <p:sp>
        <p:nvSpPr>
          <p:cNvPr id="4" name="Content Placeholder 3"/>
          <p:cNvSpPr>
            <a:spLocks noGrp="1"/>
          </p:cNvSpPr>
          <p:nvPr>
            <p:ph sz="half" idx="2"/>
          </p:nvPr>
        </p:nvSpPr>
        <p:spPr>
          <a:xfrm>
            <a:off x="646194" y="3074025"/>
            <a:ext cx="5710273" cy="5584854"/>
          </a:xfrm>
        </p:spPr>
        <p:txBody>
          <a:bodyPr/>
          <a:lstStyle>
            <a:lvl1pPr>
              <a:defRPr sz="4200"/>
            </a:lvl1pPr>
            <a:lvl2pPr>
              <a:defRPr sz="34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565135" y="2169774"/>
            <a:ext cx="5712516" cy="904257"/>
          </a:xfrm>
        </p:spPr>
        <p:txBody>
          <a:bodyPr anchor="b"/>
          <a:lstStyle>
            <a:lvl1pPr marL="0" indent="0">
              <a:buNone/>
              <a:defRPr sz="4200" b="1"/>
            </a:lvl1pPr>
            <a:lvl2pPr marL="812919" indent="0">
              <a:buNone/>
              <a:defRPr sz="3400" b="1"/>
            </a:lvl2pPr>
            <a:lvl3pPr marL="1625840" indent="0">
              <a:buNone/>
              <a:defRPr sz="3200" b="1"/>
            </a:lvl3pPr>
            <a:lvl4pPr marL="2438757" indent="0">
              <a:buNone/>
              <a:defRPr sz="2900" b="1"/>
            </a:lvl4pPr>
            <a:lvl5pPr marL="3251678" indent="0">
              <a:buNone/>
              <a:defRPr sz="2900" b="1"/>
            </a:lvl5pPr>
            <a:lvl6pPr marL="4064598" indent="0">
              <a:buNone/>
              <a:defRPr sz="2900" b="1"/>
            </a:lvl6pPr>
            <a:lvl7pPr marL="4877519" indent="0">
              <a:buNone/>
              <a:defRPr sz="2900" b="1"/>
            </a:lvl7pPr>
            <a:lvl8pPr marL="5690438" indent="0">
              <a:buNone/>
              <a:defRPr sz="2900" b="1"/>
            </a:lvl8pPr>
            <a:lvl9pPr marL="6503357" indent="0">
              <a:buNone/>
              <a:defRPr sz="2900" b="1"/>
            </a:lvl9pPr>
          </a:lstStyle>
          <a:p>
            <a:pPr lvl="0"/>
            <a:r>
              <a:rPr lang="en-US"/>
              <a:t>Click to edit Master text styles</a:t>
            </a:r>
          </a:p>
        </p:txBody>
      </p:sp>
      <p:sp>
        <p:nvSpPr>
          <p:cNvPr id="6" name="Content Placeholder 5"/>
          <p:cNvSpPr>
            <a:spLocks noGrp="1"/>
          </p:cNvSpPr>
          <p:nvPr>
            <p:ph sz="quarter" idx="4"/>
          </p:nvPr>
        </p:nvSpPr>
        <p:spPr>
          <a:xfrm>
            <a:off x="6565135" y="3074025"/>
            <a:ext cx="5712516" cy="5584854"/>
          </a:xfrm>
        </p:spPr>
        <p:txBody>
          <a:bodyPr/>
          <a:lstStyle>
            <a:lvl1pPr>
              <a:defRPr sz="4200"/>
            </a:lvl1pPr>
            <a:lvl2pPr>
              <a:defRPr sz="34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CEF851F-4C9B-4ED8-A706-7687066F5A2C}" type="datetimeFigureOut">
              <a:rPr lang="en-US" smtClean="0"/>
              <a:t>11/23/2023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82069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EF851F-4C9B-4ED8-A706-7687066F5A2C}" type="datetimeFigureOut">
              <a:rPr lang="en-US" smtClean="0"/>
              <a:t>11/23/2023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5719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t>11/23/2023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58874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6197" y="385939"/>
            <a:ext cx="4251854" cy="1642473"/>
          </a:xfrm>
        </p:spPr>
        <p:txBody>
          <a:bodyPr anchor="b"/>
          <a:lstStyle>
            <a:lvl1pPr algn="l">
              <a:defRPr sz="3400" b="1"/>
            </a:lvl1pPr>
          </a:lstStyle>
          <a:p>
            <a:r>
              <a:rPr lang="en-US"/>
              <a:t>Click to edit Master title style</a:t>
            </a:r>
          </a:p>
        </p:txBody>
      </p:sp>
      <p:sp>
        <p:nvSpPr>
          <p:cNvPr id="3" name="Content Placeholder 2"/>
          <p:cNvSpPr>
            <a:spLocks noGrp="1"/>
          </p:cNvSpPr>
          <p:nvPr>
            <p:ph idx="1"/>
          </p:nvPr>
        </p:nvSpPr>
        <p:spPr>
          <a:xfrm>
            <a:off x="5052864" y="385943"/>
            <a:ext cx="7224785" cy="8272942"/>
          </a:xfrm>
        </p:spPr>
        <p:txBody>
          <a:bodyPr/>
          <a:lstStyle>
            <a:lvl1pPr>
              <a:defRPr sz="5600"/>
            </a:lvl1pPr>
            <a:lvl2pPr>
              <a:defRPr sz="4900"/>
            </a:lvl2pPr>
            <a:lvl3pPr>
              <a:defRPr sz="4200"/>
            </a:lvl3pPr>
            <a:lvl4pPr>
              <a:defRPr sz="3400"/>
            </a:lvl4pPr>
            <a:lvl5pPr>
              <a:defRPr sz="3400"/>
            </a:lvl5pPr>
            <a:lvl6pPr>
              <a:defRPr sz="3400"/>
            </a:lvl6pPr>
            <a:lvl7pPr>
              <a:defRPr sz="3400"/>
            </a:lvl7pPr>
            <a:lvl8pPr>
              <a:defRPr sz="3400"/>
            </a:lvl8pPr>
            <a:lvl9pPr>
              <a:defRPr sz="3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46197" y="2028413"/>
            <a:ext cx="4251854" cy="6630470"/>
          </a:xfrm>
        </p:spPr>
        <p:txBody>
          <a:bodyPr/>
          <a:lstStyle>
            <a:lvl1pPr marL="0" indent="0">
              <a:buNone/>
              <a:defRPr sz="2400"/>
            </a:lvl1pPr>
            <a:lvl2pPr marL="812919" indent="0">
              <a:buNone/>
              <a:defRPr sz="2200"/>
            </a:lvl2pPr>
            <a:lvl3pPr marL="1625840" indent="0">
              <a:buNone/>
              <a:defRPr sz="1800"/>
            </a:lvl3pPr>
            <a:lvl4pPr marL="2438757" indent="0">
              <a:buNone/>
              <a:defRPr sz="1600"/>
            </a:lvl4pPr>
            <a:lvl5pPr marL="3251678" indent="0">
              <a:buNone/>
              <a:defRPr sz="1600"/>
            </a:lvl5pPr>
            <a:lvl6pPr marL="4064598" indent="0">
              <a:buNone/>
              <a:defRPr sz="1600"/>
            </a:lvl6pPr>
            <a:lvl7pPr marL="4877519" indent="0">
              <a:buNone/>
              <a:defRPr sz="1600"/>
            </a:lvl7pPr>
            <a:lvl8pPr marL="5690438" indent="0">
              <a:buNone/>
              <a:defRPr sz="1600"/>
            </a:lvl8pPr>
            <a:lvl9pPr marL="6503357" indent="0">
              <a:buNone/>
              <a:defRPr sz="1600"/>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11/23/2023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32287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33163" y="6785297"/>
            <a:ext cx="7754303" cy="801043"/>
          </a:xfrm>
        </p:spPr>
        <p:txBody>
          <a:bodyPr anchor="b"/>
          <a:lstStyle>
            <a:lvl1pPr algn="l">
              <a:defRPr sz="3400" b="1"/>
            </a:lvl1pPr>
          </a:lstStyle>
          <a:p>
            <a:r>
              <a:rPr lang="en-US"/>
              <a:t>Click to edit Master title style</a:t>
            </a:r>
          </a:p>
        </p:txBody>
      </p:sp>
      <p:sp>
        <p:nvSpPr>
          <p:cNvPr id="3" name="Picture Placeholder 2"/>
          <p:cNvSpPr>
            <a:spLocks noGrp="1"/>
          </p:cNvSpPr>
          <p:nvPr>
            <p:ph type="pic" idx="1"/>
          </p:nvPr>
        </p:nvSpPr>
        <p:spPr>
          <a:xfrm>
            <a:off x="2533163" y="866113"/>
            <a:ext cx="7754303" cy="5815965"/>
          </a:xfrm>
        </p:spPr>
        <p:txBody>
          <a:bodyPr/>
          <a:lstStyle>
            <a:lvl1pPr marL="0" indent="0">
              <a:buNone/>
              <a:defRPr sz="5600"/>
            </a:lvl1pPr>
            <a:lvl2pPr marL="812919" indent="0">
              <a:buNone/>
              <a:defRPr sz="4900"/>
            </a:lvl2pPr>
            <a:lvl3pPr marL="1625840" indent="0">
              <a:buNone/>
              <a:defRPr sz="4200"/>
            </a:lvl3pPr>
            <a:lvl4pPr marL="2438757" indent="0">
              <a:buNone/>
              <a:defRPr sz="3400"/>
            </a:lvl4pPr>
            <a:lvl5pPr marL="3251678" indent="0">
              <a:buNone/>
              <a:defRPr sz="3400"/>
            </a:lvl5pPr>
            <a:lvl6pPr marL="4064598" indent="0">
              <a:buNone/>
              <a:defRPr sz="3400"/>
            </a:lvl6pPr>
            <a:lvl7pPr marL="4877519" indent="0">
              <a:buNone/>
              <a:defRPr sz="3400"/>
            </a:lvl7pPr>
            <a:lvl8pPr marL="5690438" indent="0">
              <a:buNone/>
              <a:defRPr sz="3400"/>
            </a:lvl8pPr>
            <a:lvl9pPr marL="6503357" indent="0">
              <a:buNone/>
              <a:defRPr sz="3400"/>
            </a:lvl9pPr>
          </a:lstStyle>
          <a:p>
            <a:endParaRPr lang="en-US"/>
          </a:p>
        </p:txBody>
      </p:sp>
      <p:sp>
        <p:nvSpPr>
          <p:cNvPr id="4" name="Text Placeholder 3"/>
          <p:cNvSpPr>
            <a:spLocks noGrp="1"/>
          </p:cNvSpPr>
          <p:nvPr>
            <p:ph type="body" sz="half" idx="2"/>
          </p:nvPr>
        </p:nvSpPr>
        <p:spPr>
          <a:xfrm>
            <a:off x="2533163" y="7586339"/>
            <a:ext cx="7754303" cy="1137615"/>
          </a:xfrm>
        </p:spPr>
        <p:txBody>
          <a:bodyPr/>
          <a:lstStyle>
            <a:lvl1pPr marL="0" indent="0">
              <a:buNone/>
              <a:defRPr sz="2400"/>
            </a:lvl1pPr>
            <a:lvl2pPr marL="812919" indent="0">
              <a:buNone/>
              <a:defRPr sz="2200"/>
            </a:lvl2pPr>
            <a:lvl3pPr marL="1625840" indent="0">
              <a:buNone/>
              <a:defRPr sz="1800"/>
            </a:lvl3pPr>
            <a:lvl4pPr marL="2438757" indent="0">
              <a:buNone/>
              <a:defRPr sz="1600"/>
            </a:lvl4pPr>
            <a:lvl5pPr marL="3251678" indent="0">
              <a:buNone/>
              <a:defRPr sz="1600"/>
            </a:lvl5pPr>
            <a:lvl6pPr marL="4064598" indent="0">
              <a:buNone/>
              <a:defRPr sz="1600"/>
            </a:lvl6pPr>
            <a:lvl7pPr marL="4877519" indent="0">
              <a:buNone/>
              <a:defRPr sz="1600"/>
            </a:lvl7pPr>
            <a:lvl8pPr marL="5690438" indent="0">
              <a:buNone/>
              <a:defRPr sz="1600"/>
            </a:lvl8pPr>
            <a:lvl9pPr marL="6503357" indent="0">
              <a:buNone/>
              <a:defRPr sz="1600"/>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11/23/2023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23242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46192" y="388181"/>
            <a:ext cx="11631454" cy="1615546"/>
          </a:xfrm>
          <a:prstGeom prst="rect">
            <a:avLst/>
          </a:prstGeom>
        </p:spPr>
        <p:txBody>
          <a:bodyPr vert="horz" lIns="162583" tIns="81293" rIns="162583" bIns="81293" rtlCol="0" anchor="ctr">
            <a:normAutofit/>
          </a:bodyPr>
          <a:lstStyle/>
          <a:p>
            <a:r>
              <a:rPr lang="en-US"/>
              <a:t>Click to edit Master title style</a:t>
            </a:r>
          </a:p>
        </p:txBody>
      </p:sp>
      <p:sp>
        <p:nvSpPr>
          <p:cNvPr id="3" name="Text Placeholder 2"/>
          <p:cNvSpPr>
            <a:spLocks noGrp="1"/>
          </p:cNvSpPr>
          <p:nvPr>
            <p:ph type="body" idx="1"/>
          </p:nvPr>
        </p:nvSpPr>
        <p:spPr>
          <a:xfrm>
            <a:off x="646192" y="2261770"/>
            <a:ext cx="11631454" cy="6397113"/>
          </a:xfrm>
          <a:prstGeom prst="rect">
            <a:avLst/>
          </a:prstGeom>
        </p:spPr>
        <p:txBody>
          <a:bodyPr vert="horz" lIns="162583" tIns="81293" rIns="162583" bIns="81293"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46192" y="8984231"/>
            <a:ext cx="3015562" cy="516079"/>
          </a:xfrm>
          <a:prstGeom prst="rect">
            <a:avLst/>
          </a:prstGeom>
        </p:spPr>
        <p:txBody>
          <a:bodyPr vert="horz" lIns="162583" tIns="81293" rIns="162583" bIns="81293" rtlCol="0" anchor="ctr"/>
          <a:lstStyle>
            <a:lvl1pPr algn="l">
              <a:defRPr sz="2200">
                <a:solidFill>
                  <a:schemeClr val="tx1">
                    <a:tint val="75000"/>
                  </a:schemeClr>
                </a:solidFill>
              </a:defRPr>
            </a:lvl1pPr>
          </a:lstStyle>
          <a:p>
            <a:fld id="{4CEF851F-4C9B-4ED8-A706-7687066F5A2C}" type="datetimeFigureOut">
              <a:rPr lang="en-US" smtClean="0"/>
              <a:t>11/23/2023</a:t>
            </a:fld>
            <a:endParaRPr lang="en-US"/>
          </a:p>
        </p:txBody>
      </p:sp>
      <p:sp>
        <p:nvSpPr>
          <p:cNvPr id="5" name="Footer Placeholder 4"/>
          <p:cNvSpPr>
            <a:spLocks noGrp="1"/>
          </p:cNvSpPr>
          <p:nvPr>
            <p:ph type="ftr" sz="quarter" idx="3"/>
          </p:nvPr>
        </p:nvSpPr>
        <p:spPr>
          <a:xfrm>
            <a:off x="4415645" y="8984231"/>
            <a:ext cx="4092549" cy="516079"/>
          </a:xfrm>
          <a:prstGeom prst="rect">
            <a:avLst/>
          </a:prstGeom>
        </p:spPr>
        <p:txBody>
          <a:bodyPr vert="horz" lIns="162583" tIns="81293" rIns="162583" bIns="81293" rtlCol="0" anchor="ctr"/>
          <a:lstStyle>
            <a:lvl1pPr algn="ctr">
              <a:defRPr sz="2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9262084" y="8984231"/>
            <a:ext cx="3015562" cy="516079"/>
          </a:xfrm>
          <a:prstGeom prst="rect">
            <a:avLst/>
          </a:prstGeom>
        </p:spPr>
        <p:txBody>
          <a:bodyPr vert="horz" lIns="162583" tIns="81293" rIns="162583" bIns="81293" rtlCol="0" anchor="ctr"/>
          <a:lstStyle>
            <a:lvl1pPr algn="r">
              <a:defRPr sz="2200">
                <a:solidFill>
                  <a:schemeClr val="tx1">
                    <a:tint val="75000"/>
                  </a:schemeClr>
                </a:solidFill>
              </a:defRPr>
            </a:lvl1pPr>
          </a:lstStyle>
          <a:p>
            <a:fld id="{46F2045C-80A1-433A-B3B9-3018D210B466}" type="slidenum">
              <a:rPr lang="en-US" smtClean="0"/>
              <a:t>‹#›</a:t>
            </a:fld>
            <a:endParaRPr lang="en-US"/>
          </a:p>
        </p:txBody>
      </p:sp>
    </p:spTree>
    <p:extLst>
      <p:ext uri="{BB962C8B-B14F-4D97-AF65-F5344CB8AC3E}">
        <p14:creationId xmlns:p14="http://schemas.microsoft.com/office/powerpoint/2010/main" val="121817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625840" rtl="0" eaLnBrk="1" latinLnBrk="0" hangingPunct="1">
        <a:spcBef>
          <a:spcPct val="0"/>
        </a:spcBef>
        <a:buNone/>
        <a:defRPr sz="7900" kern="1200">
          <a:solidFill>
            <a:schemeClr val="tx1"/>
          </a:solidFill>
          <a:latin typeface="+mj-lt"/>
          <a:ea typeface="+mj-ea"/>
          <a:cs typeface="+mj-cs"/>
        </a:defRPr>
      </a:lvl1pPr>
    </p:titleStyle>
    <p:bodyStyle>
      <a:lvl1pPr marL="609688" indent="-609688" algn="l" defTabSz="1625840" rtl="0" eaLnBrk="1" latinLnBrk="0" hangingPunct="1">
        <a:spcBef>
          <a:spcPct val="20000"/>
        </a:spcBef>
        <a:buFont typeface="Arial" pitchFamily="34" charset="0"/>
        <a:buChar char="•"/>
        <a:defRPr sz="5600" kern="1200">
          <a:solidFill>
            <a:schemeClr val="tx1"/>
          </a:solidFill>
          <a:latin typeface="+mn-lt"/>
          <a:ea typeface="+mn-ea"/>
          <a:cs typeface="+mn-cs"/>
        </a:defRPr>
      </a:lvl1pPr>
      <a:lvl2pPr marL="1320996" indent="-508074" algn="l" defTabSz="1625840" rtl="0" eaLnBrk="1" latinLnBrk="0" hangingPunct="1">
        <a:spcBef>
          <a:spcPct val="20000"/>
        </a:spcBef>
        <a:buFont typeface="Arial" pitchFamily="34" charset="0"/>
        <a:buChar char="–"/>
        <a:defRPr sz="4900" kern="1200">
          <a:solidFill>
            <a:schemeClr val="tx1"/>
          </a:solidFill>
          <a:latin typeface="+mn-lt"/>
          <a:ea typeface="+mn-ea"/>
          <a:cs typeface="+mn-cs"/>
        </a:defRPr>
      </a:lvl2pPr>
      <a:lvl3pPr marL="2032299" indent="-406460" algn="l" defTabSz="1625840" rtl="0" eaLnBrk="1" latinLnBrk="0" hangingPunct="1">
        <a:spcBef>
          <a:spcPct val="20000"/>
        </a:spcBef>
        <a:buFont typeface="Arial" pitchFamily="34" charset="0"/>
        <a:buChar char="•"/>
        <a:defRPr sz="4200" kern="1200">
          <a:solidFill>
            <a:schemeClr val="tx1"/>
          </a:solidFill>
          <a:latin typeface="+mn-lt"/>
          <a:ea typeface="+mn-ea"/>
          <a:cs typeface="+mn-cs"/>
        </a:defRPr>
      </a:lvl3pPr>
      <a:lvl4pPr marL="2845219" indent="-406460" algn="l" defTabSz="1625840" rtl="0" eaLnBrk="1" latinLnBrk="0" hangingPunct="1">
        <a:spcBef>
          <a:spcPct val="20000"/>
        </a:spcBef>
        <a:buFont typeface="Arial" pitchFamily="34" charset="0"/>
        <a:buChar char="–"/>
        <a:defRPr sz="3400" kern="1200">
          <a:solidFill>
            <a:schemeClr val="tx1"/>
          </a:solidFill>
          <a:latin typeface="+mn-lt"/>
          <a:ea typeface="+mn-ea"/>
          <a:cs typeface="+mn-cs"/>
        </a:defRPr>
      </a:lvl4pPr>
      <a:lvl5pPr marL="3658139" indent="-406460" algn="l" defTabSz="1625840" rtl="0" eaLnBrk="1" latinLnBrk="0" hangingPunct="1">
        <a:spcBef>
          <a:spcPct val="20000"/>
        </a:spcBef>
        <a:buFont typeface="Arial" pitchFamily="34" charset="0"/>
        <a:buChar char="»"/>
        <a:defRPr sz="3400" kern="1200">
          <a:solidFill>
            <a:schemeClr val="tx1"/>
          </a:solidFill>
          <a:latin typeface="+mn-lt"/>
          <a:ea typeface="+mn-ea"/>
          <a:cs typeface="+mn-cs"/>
        </a:defRPr>
      </a:lvl5pPr>
      <a:lvl6pPr marL="4471056" indent="-406460" algn="l" defTabSz="1625840" rtl="0" eaLnBrk="1" latinLnBrk="0" hangingPunct="1">
        <a:spcBef>
          <a:spcPct val="20000"/>
        </a:spcBef>
        <a:buFont typeface="Arial" pitchFamily="34" charset="0"/>
        <a:buChar char="•"/>
        <a:defRPr sz="3400" kern="1200">
          <a:solidFill>
            <a:schemeClr val="tx1"/>
          </a:solidFill>
          <a:latin typeface="+mn-lt"/>
          <a:ea typeface="+mn-ea"/>
          <a:cs typeface="+mn-cs"/>
        </a:defRPr>
      </a:lvl6pPr>
      <a:lvl7pPr marL="5283976" indent="-406460" algn="l" defTabSz="1625840" rtl="0" eaLnBrk="1" latinLnBrk="0" hangingPunct="1">
        <a:spcBef>
          <a:spcPct val="20000"/>
        </a:spcBef>
        <a:buFont typeface="Arial" pitchFamily="34" charset="0"/>
        <a:buChar char="•"/>
        <a:defRPr sz="3400" kern="1200">
          <a:solidFill>
            <a:schemeClr val="tx1"/>
          </a:solidFill>
          <a:latin typeface="+mn-lt"/>
          <a:ea typeface="+mn-ea"/>
          <a:cs typeface="+mn-cs"/>
        </a:defRPr>
      </a:lvl7pPr>
      <a:lvl8pPr marL="6096898" indent="-406460" algn="l" defTabSz="1625840" rtl="0" eaLnBrk="1" latinLnBrk="0" hangingPunct="1">
        <a:spcBef>
          <a:spcPct val="20000"/>
        </a:spcBef>
        <a:buFont typeface="Arial" pitchFamily="34" charset="0"/>
        <a:buChar char="•"/>
        <a:defRPr sz="3400" kern="1200">
          <a:solidFill>
            <a:schemeClr val="tx1"/>
          </a:solidFill>
          <a:latin typeface="+mn-lt"/>
          <a:ea typeface="+mn-ea"/>
          <a:cs typeface="+mn-cs"/>
        </a:defRPr>
      </a:lvl8pPr>
      <a:lvl9pPr marL="6909817" indent="-406460" algn="l" defTabSz="1625840" rtl="0" eaLnBrk="1" latinLnBrk="0" hangingPunct="1">
        <a:spcBef>
          <a:spcPct val="20000"/>
        </a:spcBef>
        <a:buFont typeface="Arial" pitchFamily="34" charset="0"/>
        <a:buChar char="•"/>
        <a:defRPr sz="3400" kern="1200">
          <a:solidFill>
            <a:schemeClr val="tx1"/>
          </a:solidFill>
          <a:latin typeface="+mn-lt"/>
          <a:ea typeface="+mn-ea"/>
          <a:cs typeface="+mn-cs"/>
        </a:defRPr>
      </a:lvl9pPr>
    </p:bodyStyle>
    <p:otherStyle>
      <a:defPPr>
        <a:defRPr lang="en-US"/>
      </a:defPPr>
      <a:lvl1pPr marL="0" algn="l" defTabSz="1625840" rtl="0" eaLnBrk="1" latinLnBrk="0" hangingPunct="1">
        <a:defRPr sz="3200" kern="1200">
          <a:solidFill>
            <a:schemeClr val="tx1"/>
          </a:solidFill>
          <a:latin typeface="+mn-lt"/>
          <a:ea typeface="+mn-ea"/>
          <a:cs typeface="+mn-cs"/>
        </a:defRPr>
      </a:lvl1pPr>
      <a:lvl2pPr marL="812919" algn="l" defTabSz="1625840" rtl="0" eaLnBrk="1" latinLnBrk="0" hangingPunct="1">
        <a:defRPr sz="3200" kern="1200">
          <a:solidFill>
            <a:schemeClr val="tx1"/>
          </a:solidFill>
          <a:latin typeface="+mn-lt"/>
          <a:ea typeface="+mn-ea"/>
          <a:cs typeface="+mn-cs"/>
        </a:defRPr>
      </a:lvl2pPr>
      <a:lvl3pPr marL="1625840" algn="l" defTabSz="1625840" rtl="0" eaLnBrk="1" latinLnBrk="0" hangingPunct="1">
        <a:defRPr sz="3200" kern="1200">
          <a:solidFill>
            <a:schemeClr val="tx1"/>
          </a:solidFill>
          <a:latin typeface="+mn-lt"/>
          <a:ea typeface="+mn-ea"/>
          <a:cs typeface="+mn-cs"/>
        </a:defRPr>
      </a:lvl3pPr>
      <a:lvl4pPr marL="2438757" algn="l" defTabSz="1625840" rtl="0" eaLnBrk="1" latinLnBrk="0" hangingPunct="1">
        <a:defRPr sz="3200" kern="1200">
          <a:solidFill>
            <a:schemeClr val="tx1"/>
          </a:solidFill>
          <a:latin typeface="+mn-lt"/>
          <a:ea typeface="+mn-ea"/>
          <a:cs typeface="+mn-cs"/>
        </a:defRPr>
      </a:lvl4pPr>
      <a:lvl5pPr marL="3251678" algn="l" defTabSz="1625840" rtl="0" eaLnBrk="1" latinLnBrk="0" hangingPunct="1">
        <a:defRPr sz="3200" kern="1200">
          <a:solidFill>
            <a:schemeClr val="tx1"/>
          </a:solidFill>
          <a:latin typeface="+mn-lt"/>
          <a:ea typeface="+mn-ea"/>
          <a:cs typeface="+mn-cs"/>
        </a:defRPr>
      </a:lvl5pPr>
      <a:lvl6pPr marL="4064598" algn="l" defTabSz="1625840" rtl="0" eaLnBrk="1" latinLnBrk="0" hangingPunct="1">
        <a:defRPr sz="3200" kern="1200">
          <a:solidFill>
            <a:schemeClr val="tx1"/>
          </a:solidFill>
          <a:latin typeface="+mn-lt"/>
          <a:ea typeface="+mn-ea"/>
          <a:cs typeface="+mn-cs"/>
        </a:defRPr>
      </a:lvl6pPr>
      <a:lvl7pPr marL="4877519" algn="l" defTabSz="1625840" rtl="0" eaLnBrk="1" latinLnBrk="0" hangingPunct="1">
        <a:defRPr sz="3200" kern="1200">
          <a:solidFill>
            <a:schemeClr val="tx1"/>
          </a:solidFill>
          <a:latin typeface="+mn-lt"/>
          <a:ea typeface="+mn-ea"/>
          <a:cs typeface="+mn-cs"/>
        </a:defRPr>
      </a:lvl7pPr>
      <a:lvl8pPr marL="5690438" algn="l" defTabSz="1625840" rtl="0" eaLnBrk="1" latinLnBrk="0" hangingPunct="1">
        <a:defRPr sz="3200" kern="1200">
          <a:solidFill>
            <a:schemeClr val="tx1"/>
          </a:solidFill>
          <a:latin typeface="+mn-lt"/>
          <a:ea typeface="+mn-ea"/>
          <a:cs typeface="+mn-cs"/>
        </a:defRPr>
      </a:lvl8pPr>
      <a:lvl9pPr marL="6503357" algn="l" defTabSz="1625840" rtl="0" eaLnBrk="1" latinLnBrk="0" hangingPunct="1">
        <a:defRPr sz="32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88514" y="516079"/>
            <a:ext cx="11146810" cy="187358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88514" y="2580386"/>
            <a:ext cx="11146810" cy="615029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88514" y="8984232"/>
            <a:ext cx="2907864" cy="516077"/>
          </a:xfrm>
          <a:prstGeom prst="rect">
            <a:avLst/>
          </a:prstGeom>
        </p:spPr>
        <p:txBody>
          <a:bodyPr vert="horz" lIns="91440" tIns="45720" rIns="91440" bIns="45720" rtlCol="0" anchor="ctr"/>
          <a:lstStyle>
            <a:lvl1pPr algn="l">
              <a:defRPr sz="1696">
                <a:solidFill>
                  <a:schemeClr val="tx1">
                    <a:tint val="75000"/>
                  </a:schemeClr>
                </a:solidFill>
              </a:defRPr>
            </a:lvl1pPr>
          </a:lstStyle>
          <a:p>
            <a:fld id="{4CEF851F-4C9B-4ED8-A706-7687066F5A2C}" type="datetimeFigureOut">
              <a:rPr lang="en-US" smtClean="0"/>
              <a:t>11/23/2023</a:t>
            </a:fld>
            <a:endParaRPr lang="en-US"/>
          </a:p>
        </p:txBody>
      </p:sp>
      <p:sp>
        <p:nvSpPr>
          <p:cNvPr id="5" name="Footer Placeholder 4"/>
          <p:cNvSpPr>
            <a:spLocks noGrp="1"/>
          </p:cNvSpPr>
          <p:nvPr>
            <p:ph type="ftr" sz="quarter" idx="3"/>
          </p:nvPr>
        </p:nvSpPr>
        <p:spPr>
          <a:xfrm>
            <a:off x="4281022" y="8984232"/>
            <a:ext cx="4361795" cy="516077"/>
          </a:xfrm>
          <a:prstGeom prst="rect">
            <a:avLst/>
          </a:prstGeom>
        </p:spPr>
        <p:txBody>
          <a:bodyPr vert="horz" lIns="91440" tIns="45720" rIns="91440" bIns="45720" rtlCol="0" anchor="ctr"/>
          <a:lstStyle>
            <a:lvl1pPr algn="ctr">
              <a:defRPr sz="1696">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9127460" y="8984232"/>
            <a:ext cx="2907864" cy="516077"/>
          </a:xfrm>
          <a:prstGeom prst="rect">
            <a:avLst/>
          </a:prstGeom>
        </p:spPr>
        <p:txBody>
          <a:bodyPr vert="horz" lIns="91440" tIns="45720" rIns="91440" bIns="45720" rtlCol="0" anchor="ctr"/>
          <a:lstStyle>
            <a:lvl1pPr algn="r">
              <a:defRPr sz="1696">
                <a:solidFill>
                  <a:schemeClr val="tx1">
                    <a:tint val="75000"/>
                  </a:schemeClr>
                </a:solidFill>
              </a:defRPr>
            </a:lvl1pPr>
          </a:lstStyle>
          <a:p>
            <a:fld id="{46F2045C-80A1-433A-B3B9-3018D210B466}" type="slidenum">
              <a:rPr lang="en-US" smtClean="0"/>
              <a:t>‹#›</a:t>
            </a:fld>
            <a:endParaRPr lang="en-US"/>
          </a:p>
        </p:txBody>
      </p:sp>
    </p:spTree>
    <p:extLst>
      <p:ext uri="{BB962C8B-B14F-4D97-AF65-F5344CB8AC3E}">
        <p14:creationId xmlns:p14="http://schemas.microsoft.com/office/powerpoint/2010/main" val="2319551444"/>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72" r:id="rId12"/>
  </p:sldLayoutIdLst>
  <p:txStyles>
    <p:titleStyle>
      <a:lvl1pPr algn="l" defTabSz="1292413" rtl="0" eaLnBrk="1" latinLnBrk="0" hangingPunct="1">
        <a:lnSpc>
          <a:spcPct val="90000"/>
        </a:lnSpc>
        <a:spcBef>
          <a:spcPct val="0"/>
        </a:spcBef>
        <a:buNone/>
        <a:defRPr sz="6219" kern="1200">
          <a:solidFill>
            <a:schemeClr val="tx1"/>
          </a:solidFill>
          <a:latin typeface="+mj-lt"/>
          <a:ea typeface="+mj-ea"/>
          <a:cs typeface="+mj-cs"/>
        </a:defRPr>
      </a:lvl1pPr>
    </p:titleStyle>
    <p:bodyStyle>
      <a:lvl1pPr marL="323103" indent="-323103" algn="l" defTabSz="1292413" rtl="0" eaLnBrk="1" latinLnBrk="0" hangingPunct="1">
        <a:lnSpc>
          <a:spcPct val="90000"/>
        </a:lnSpc>
        <a:spcBef>
          <a:spcPts val="1413"/>
        </a:spcBef>
        <a:buFont typeface="Arial" panose="020B0604020202020204" pitchFamily="34" charset="0"/>
        <a:buChar char="•"/>
        <a:defRPr sz="3958" kern="1200">
          <a:solidFill>
            <a:schemeClr val="tx1"/>
          </a:solidFill>
          <a:latin typeface="+mn-lt"/>
          <a:ea typeface="+mn-ea"/>
          <a:cs typeface="+mn-cs"/>
        </a:defRPr>
      </a:lvl1pPr>
      <a:lvl2pPr marL="969310" indent="-323103" algn="l" defTabSz="1292413" rtl="0" eaLnBrk="1" latinLnBrk="0" hangingPunct="1">
        <a:lnSpc>
          <a:spcPct val="90000"/>
        </a:lnSpc>
        <a:spcBef>
          <a:spcPts val="707"/>
        </a:spcBef>
        <a:buFont typeface="Arial" panose="020B0604020202020204" pitchFamily="34" charset="0"/>
        <a:buChar char="•"/>
        <a:defRPr sz="3392" kern="1200">
          <a:solidFill>
            <a:schemeClr val="tx1"/>
          </a:solidFill>
          <a:latin typeface="+mn-lt"/>
          <a:ea typeface="+mn-ea"/>
          <a:cs typeface="+mn-cs"/>
        </a:defRPr>
      </a:lvl2pPr>
      <a:lvl3pPr marL="1615516" indent="-323103" algn="l" defTabSz="1292413" rtl="0" eaLnBrk="1" latinLnBrk="0" hangingPunct="1">
        <a:lnSpc>
          <a:spcPct val="90000"/>
        </a:lnSpc>
        <a:spcBef>
          <a:spcPts val="707"/>
        </a:spcBef>
        <a:buFont typeface="Arial" panose="020B0604020202020204" pitchFamily="34" charset="0"/>
        <a:buChar char="•"/>
        <a:defRPr sz="2827" kern="1200">
          <a:solidFill>
            <a:schemeClr val="tx1"/>
          </a:solidFill>
          <a:latin typeface="+mn-lt"/>
          <a:ea typeface="+mn-ea"/>
          <a:cs typeface="+mn-cs"/>
        </a:defRPr>
      </a:lvl3pPr>
      <a:lvl4pPr marL="2261723" indent="-323103" algn="l" defTabSz="1292413" rtl="0" eaLnBrk="1" latinLnBrk="0" hangingPunct="1">
        <a:lnSpc>
          <a:spcPct val="90000"/>
        </a:lnSpc>
        <a:spcBef>
          <a:spcPts val="707"/>
        </a:spcBef>
        <a:buFont typeface="Arial" panose="020B0604020202020204" pitchFamily="34" charset="0"/>
        <a:buChar char="•"/>
        <a:defRPr sz="2544" kern="1200">
          <a:solidFill>
            <a:schemeClr val="tx1"/>
          </a:solidFill>
          <a:latin typeface="+mn-lt"/>
          <a:ea typeface="+mn-ea"/>
          <a:cs typeface="+mn-cs"/>
        </a:defRPr>
      </a:lvl4pPr>
      <a:lvl5pPr marL="2907929" indent="-323103" algn="l" defTabSz="1292413" rtl="0" eaLnBrk="1" latinLnBrk="0" hangingPunct="1">
        <a:lnSpc>
          <a:spcPct val="90000"/>
        </a:lnSpc>
        <a:spcBef>
          <a:spcPts val="707"/>
        </a:spcBef>
        <a:buFont typeface="Arial" panose="020B0604020202020204" pitchFamily="34" charset="0"/>
        <a:buChar char="•"/>
        <a:defRPr sz="2544" kern="1200">
          <a:solidFill>
            <a:schemeClr val="tx1"/>
          </a:solidFill>
          <a:latin typeface="+mn-lt"/>
          <a:ea typeface="+mn-ea"/>
          <a:cs typeface="+mn-cs"/>
        </a:defRPr>
      </a:lvl5pPr>
      <a:lvl6pPr marL="3554136" indent="-323103" algn="l" defTabSz="1292413" rtl="0" eaLnBrk="1" latinLnBrk="0" hangingPunct="1">
        <a:lnSpc>
          <a:spcPct val="90000"/>
        </a:lnSpc>
        <a:spcBef>
          <a:spcPts val="707"/>
        </a:spcBef>
        <a:buFont typeface="Arial" panose="020B0604020202020204" pitchFamily="34" charset="0"/>
        <a:buChar char="•"/>
        <a:defRPr sz="2544" kern="1200">
          <a:solidFill>
            <a:schemeClr val="tx1"/>
          </a:solidFill>
          <a:latin typeface="+mn-lt"/>
          <a:ea typeface="+mn-ea"/>
          <a:cs typeface="+mn-cs"/>
        </a:defRPr>
      </a:lvl6pPr>
      <a:lvl7pPr marL="4200342" indent="-323103" algn="l" defTabSz="1292413" rtl="0" eaLnBrk="1" latinLnBrk="0" hangingPunct="1">
        <a:lnSpc>
          <a:spcPct val="90000"/>
        </a:lnSpc>
        <a:spcBef>
          <a:spcPts val="707"/>
        </a:spcBef>
        <a:buFont typeface="Arial" panose="020B0604020202020204" pitchFamily="34" charset="0"/>
        <a:buChar char="•"/>
        <a:defRPr sz="2544" kern="1200">
          <a:solidFill>
            <a:schemeClr val="tx1"/>
          </a:solidFill>
          <a:latin typeface="+mn-lt"/>
          <a:ea typeface="+mn-ea"/>
          <a:cs typeface="+mn-cs"/>
        </a:defRPr>
      </a:lvl7pPr>
      <a:lvl8pPr marL="4846549" indent="-323103" algn="l" defTabSz="1292413" rtl="0" eaLnBrk="1" latinLnBrk="0" hangingPunct="1">
        <a:lnSpc>
          <a:spcPct val="90000"/>
        </a:lnSpc>
        <a:spcBef>
          <a:spcPts val="707"/>
        </a:spcBef>
        <a:buFont typeface="Arial" panose="020B0604020202020204" pitchFamily="34" charset="0"/>
        <a:buChar char="•"/>
        <a:defRPr sz="2544" kern="1200">
          <a:solidFill>
            <a:schemeClr val="tx1"/>
          </a:solidFill>
          <a:latin typeface="+mn-lt"/>
          <a:ea typeface="+mn-ea"/>
          <a:cs typeface="+mn-cs"/>
        </a:defRPr>
      </a:lvl8pPr>
      <a:lvl9pPr marL="5492755" indent="-323103" algn="l" defTabSz="1292413" rtl="0" eaLnBrk="1" latinLnBrk="0" hangingPunct="1">
        <a:lnSpc>
          <a:spcPct val="90000"/>
        </a:lnSpc>
        <a:spcBef>
          <a:spcPts val="707"/>
        </a:spcBef>
        <a:buFont typeface="Arial" panose="020B0604020202020204" pitchFamily="34" charset="0"/>
        <a:buChar char="•"/>
        <a:defRPr sz="2544" kern="1200">
          <a:solidFill>
            <a:schemeClr val="tx1"/>
          </a:solidFill>
          <a:latin typeface="+mn-lt"/>
          <a:ea typeface="+mn-ea"/>
          <a:cs typeface="+mn-cs"/>
        </a:defRPr>
      </a:lvl9pPr>
    </p:bodyStyle>
    <p:otherStyle>
      <a:defPPr>
        <a:defRPr lang="en-US"/>
      </a:defPPr>
      <a:lvl1pPr marL="0" algn="l" defTabSz="1292413" rtl="0" eaLnBrk="1" latinLnBrk="0" hangingPunct="1">
        <a:defRPr sz="2544" kern="1200">
          <a:solidFill>
            <a:schemeClr val="tx1"/>
          </a:solidFill>
          <a:latin typeface="+mn-lt"/>
          <a:ea typeface="+mn-ea"/>
          <a:cs typeface="+mn-cs"/>
        </a:defRPr>
      </a:lvl1pPr>
      <a:lvl2pPr marL="646206" algn="l" defTabSz="1292413" rtl="0" eaLnBrk="1" latinLnBrk="0" hangingPunct="1">
        <a:defRPr sz="2544" kern="1200">
          <a:solidFill>
            <a:schemeClr val="tx1"/>
          </a:solidFill>
          <a:latin typeface="+mn-lt"/>
          <a:ea typeface="+mn-ea"/>
          <a:cs typeface="+mn-cs"/>
        </a:defRPr>
      </a:lvl2pPr>
      <a:lvl3pPr marL="1292413" algn="l" defTabSz="1292413" rtl="0" eaLnBrk="1" latinLnBrk="0" hangingPunct="1">
        <a:defRPr sz="2544" kern="1200">
          <a:solidFill>
            <a:schemeClr val="tx1"/>
          </a:solidFill>
          <a:latin typeface="+mn-lt"/>
          <a:ea typeface="+mn-ea"/>
          <a:cs typeface="+mn-cs"/>
        </a:defRPr>
      </a:lvl3pPr>
      <a:lvl4pPr marL="1938619" algn="l" defTabSz="1292413" rtl="0" eaLnBrk="1" latinLnBrk="0" hangingPunct="1">
        <a:defRPr sz="2544" kern="1200">
          <a:solidFill>
            <a:schemeClr val="tx1"/>
          </a:solidFill>
          <a:latin typeface="+mn-lt"/>
          <a:ea typeface="+mn-ea"/>
          <a:cs typeface="+mn-cs"/>
        </a:defRPr>
      </a:lvl4pPr>
      <a:lvl5pPr marL="2584826" algn="l" defTabSz="1292413" rtl="0" eaLnBrk="1" latinLnBrk="0" hangingPunct="1">
        <a:defRPr sz="2544" kern="1200">
          <a:solidFill>
            <a:schemeClr val="tx1"/>
          </a:solidFill>
          <a:latin typeface="+mn-lt"/>
          <a:ea typeface="+mn-ea"/>
          <a:cs typeface="+mn-cs"/>
        </a:defRPr>
      </a:lvl5pPr>
      <a:lvl6pPr marL="3231032" algn="l" defTabSz="1292413" rtl="0" eaLnBrk="1" latinLnBrk="0" hangingPunct="1">
        <a:defRPr sz="2544" kern="1200">
          <a:solidFill>
            <a:schemeClr val="tx1"/>
          </a:solidFill>
          <a:latin typeface="+mn-lt"/>
          <a:ea typeface="+mn-ea"/>
          <a:cs typeface="+mn-cs"/>
        </a:defRPr>
      </a:lvl6pPr>
      <a:lvl7pPr marL="3877239" algn="l" defTabSz="1292413" rtl="0" eaLnBrk="1" latinLnBrk="0" hangingPunct="1">
        <a:defRPr sz="2544" kern="1200">
          <a:solidFill>
            <a:schemeClr val="tx1"/>
          </a:solidFill>
          <a:latin typeface="+mn-lt"/>
          <a:ea typeface="+mn-ea"/>
          <a:cs typeface="+mn-cs"/>
        </a:defRPr>
      </a:lvl7pPr>
      <a:lvl8pPr marL="4523445" algn="l" defTabSz="1292413" rtl="0" eaLnBrk="1" latinLnBrk="0" hangingPunct="1">
        <a:defRPr sz="2544" kern="1200">
          <a:solidFill>
            <a:schemeClr val="tx1"/>
          </a:solidFill>
          <a:latin typeface="+mn-lt"/>
          <a:ea typeface="+mn-ea"/>
          <a:cs typeface="+mn-cs"/>
        </a:defRPr>
      </a:lvl8pPr>
      <a:lvl9pPr marL="5169652" algn="l" defTabSz="1292413" rtl="0" eaLnBrk="1" latinLnBrk="0" hangingPunct="1">
        <a:defRPr sz="254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3.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emf"/><Relationship Id="rId10" Type="http://schemas.openxmlformats.org/officeDocument/2006/relationships/image" Target="../media/image11.png"/><Relationship Id="rId4" Type="http://schemas.openxmlformats.org/officeDocument/2006/relationships/image" Target="../media/image5.emf"/><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6.png"/><Relationship Id="rId5" Type="http://schemas.microsoft.com/office/2007/relationships/hdphoto" Target="../media/hdphoto2.wdp"/><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emf"/><Relationship Id="rId10" Type="http://schemas.openxmlformats.org/officeDocument/2006/relationships/image" Target="../media/image11.png"/><Relationship Id="rId4" Type="http://schemas.openxmlformats.org/officeDocument/2006/relationships/image" Target="../media/image5.emf"/><Relationship Id="rId9" Type="http://schemas.openxmlformats.org/officeDocument/2006/relationships/image" Target="../media/image10.png"/></Relationships>
</file>

<file path=ppt/slides/_rels/slide8.xml.rels><?xml version="1.0" encoding="UTF-8" standalone="yes"?>
<Relationships xmlns="http://schemas.openxmlformats.org/package/2006/relationships"><Relationship Id="rId8" Type="http://schemas.openxmlformats.org/officeDocument/2006/relationships/image" Target="../media/image16.png"/><Relationship Id="rId3" Type="http://schemas.microsoft.com/office/2007/relationships/hdphoto" Target="../media/hdphoto1.wdp"/><Relationship Id="rId7"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22.png"/><Relationship Id="rId7" Type="http://schemas.openxmlformats.org/officeDocument/2006/relationships/image" Target="../media/image17.png"/><Relationship Id="rId2" Type="http://schemas.openxmlformats.org/officeDocument/2006/relationships/image" Target="../media/image21.png"/><Relationship Id="rId1" Type="http://schemas.openxmlformats.org/officeDocument/2006/relationships/slideLayout" Target="../slideLayouts/slideLayout7.xml"/><Relationship Id="rId6" Type="http://schemas.microsoft.com/office/2007/relationships/hdphoto" Target="../media/hdphoto1.wdp"/><Relationship Id="rId11" Type="http://schemas.openxmlformats.org/officeDocument/2006/relationships/image" Target="../media/image16.png"/><Relationship Id="rId5" Type="http://schemas.openxmlformats.org/officeDocument/2006/relationships/image" Target="../media/image2.png"/><Relationship Id="rId10" Type="http://schemas.openxmlformats.org/officeDocument/2006/relationships/image" Target="../media/image20.png"/><Relationship Id="rId4" Type="http://schemas.openxmlformats.org/officeDocument/2006/relationships/image" Target="../media/image23.png"/><Relationship Id="rId9"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Flowchart: Document 17"/>
          <p:cNvSpPr/>
          <p:nvPr/>
        </p:nvSpPr>
        <p:spPr>
          <a:xfrm>
            <a:off x="90988" y="-27591"/>
            <a:ext cx="12701230" cy="366276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chemeClr val="accent1">
              <a:lumMod val="60000"/>
              <a:lumOff val="40000"/>
            </a:schemeClr>
          </a:solidFill>
          <a:ln>
            <a:noFill/>
          </a:ln>
          <a:effectLst>
            <a:outerShdw dist="50800" dir="5400000" algn="ctr" rotWithShape="0">
              <a:srgbClr val="000000">
                <a:alpha val="26000"/>
              </a:srgb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lIns="162618" tIns="81309" rIns="162618" bIns="81309" rtlCol="0" anchor="ctr"/>
          <a:lstStyle/>
          <a:p>
            <a:pPr algn="ctr" defTabSz="1220126"/>
            <a:endParaRPr lang="en-US" sz="2800" dirty="0">
              <a:solidFill>
                <a:prstClr val="white"/>
              </a:solidFill>
              <a:latin typeface="Times New Roman" panose="02020603050405020304" pitchFamily="18" charset="0"/>
              <a:cs typeface="Times New Roman" panose="02020603050405020304" pitchFamily="18" charset="0"/>
            </a:endParaRPr>
          </a:p>
        </p:txBody>
      </p:sp>
      <p:sp>
        <p:nvSpPr>
          <p:cNvPr id="18" name="Flowchart: Document 17"/>
          <p:cNvSpPr/>
          <p:nvPr/>
        </p:nvSpPr>
        <p:spPr>
          <a:xfrm>
            <a:off x="365918" y="20279"/>
            <a:ext cx="11784929" cy="2894317"/>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rgbClr val="00B0F0"/>
          </a:solidFill>
          <a:ln>
            <a:noFill/>
          </a:ln>
        </p:spPr>
        <p:style>
          <a:lnRef idx="0">
            <a:scrgbClr r="0" g="0" b="0"/>
          </a:lnRef>
          <a:fillRef idx="0">
            <a:scrgbClr r="0" g="0" b="0"/>
          </a:fillRef>
          <a:effectRef idx="0">
            <a:scrgbClr r="0" g="0" b="0"/>
          </a:effectRef>
          <a:fontRef idx="minor">
            <a:schemeClr val="lt1"/>
          </a:fontRef>
        </p:style>
        <p:txBody>
          <a:bodyPr lIns="162618" tIns="81309" rIns="162618" bIns="81309" rtlCol="0" anchor="ctr"/>
          <a:lstStyle/>
          <a:p>
            <a:pPr algn="ctr" defTabSz="1220126"/>
            <a:endParaRPr lang="en-US" sz="4000" dirty="0">
              <a:solidFill>
                <a:prstClr val="white"/>
              </a:solidFill>
              <a:latin typeface="Times New Roman" panose="02020603050405020304" pitchFamily="18" charset="0"/>
              <a:cs typeface="Times New Roman" panose="02020603050405020304" pitchFamily="18" charset="0"/>
            </a:endParaRPr>
          </a:p>
        </p:txBody>
      </p:sp>
      <p:grpSp>
        <p:nvGrpSpPr>
          <p:cNvPr id="2" name="Group 1"/>
          <p:cNvGrpSpPr/>
          <p:nvPr/>
        </p:nvGrpSpPr>
        <p:grpSpPr>
          <a:xfrm>
            <a:off x="2455231" y="4137183"/>
            <a:ext cx="10239757" cy="1837724"/>
            <a:chOff x="9566064" y="964372"/>
            <a:chExt cx="5446164" cy="698253"/>
          </a:xfrm>
        </p:grpSpPr>
        <p:sp>
          <p:nvSpPr>
            <p:cNvPr id="13"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4" tIns="60952" rIns="121904" bIns="60952" spcCol="0" rtlCol="0" anchor="ctr"/>
            <a:lstStyle/>
            <a:p>
              <a:pPr algn="ctr" defTabSz="1220126"/>
              <a:endParaRPr lang="en-US" sz="2800" dirty="0">
                <a:solidFill>
                  <a:prstClr val="white"/>
                </a:solidFill>
                <a:latin typeface="Times New Roman" panose="02020603050405020304" pitchFamily="18" charset="0"/>
                <a:cs typeface="Times New Roman" panose="02020603050405020304" pitchFamily="18" charset="0"/>
              </a:endParaRPr>
            </a:p>
          </p:txBody>
        </p:sp>
        <p:sp>
          <p:nvSpPr>
            <p:cNvPr id="11"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4" tIns="60952" rIns="121904" bIns="60952" spcCol="0" rtlCol="0" anchor="ctr"/>
            <a:lstStyle/>
            <a:p>
              <a:pPr algn="ctr" defTabSz="1220126"/>
              <a:endParaRPr lang="en-US" sz="2800" dirty="0">
                <a:solidFill>
                  <a:prstClr val="white"/>
                </a:solidFill>
                <a:latin typeface="Times New Roman" panose="02020603050405020304" pitchFamily="18" charset="0"/>
                <a:cs typeface="Times New Roman" panose="02020603050405020304" pitchFamily="18" charset="0"/>
              </a:endParaRPr>
            </a:p>
          </p:txBody>
        </p:sp>
        <p:sp>
          <p:nvSpPr>
            <p:cNvPr id="12"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4" tIns="60952" rIns="121904" bIns="60952" spcCol="0" rtlCol="0" anchor="ctr"/>
            <a:lstStyle/>
            <a:p>
              <a:pPr algn="ctr" defTabSz="1220126"/>
              <a:endParaRPr lang="en-US" sz="2800" dirty="0">
                <a:solidFill>
                  <a:prstClr val="white"/>
                </a:solidFill>
                <a:latin typeface="Times New Roman" panose="02020603050405020304" pitchFamily="18" charset="0"/>
                <a:cs typeface="Times New Roman" panose="02020603050405020304" pitchFamily="18" charset="0"/>
              </a:endParaRPr>
            </a:p>
          </p:txBody>
        </p:sp>
      </p:grpSp>
      <p:grpSp>
        <p:nvGrpSpPr>
          <p:cNvPr id="10" name="Group 9"/>
          <p:cNvGrpSpPr/>
          <p:nvPr/>
        </p:nvGrpSpPr>
        <p:grpSpPr>
          <a:xfrm>
            <a:off x="782595" y="4052918"/>
            <a:ext cx="1992133" cy="1841722"/>
            <a:chOff x="1212273" y="1084984"/>
            <a:chExt cx="992332" cy="992332"/>
          </a:xfrm>
          <a:solidFill>
            <a:srgbClr val="00B0F0"/>
          </a:solidFill>
          <a:scene3d>
            <a:camera prst="orthographicFront">
              <a:rot lat="0" lon="0" rev="0"/>
            </a:camera>
            <a:lightRig rig="balanced" dir="t">
              <a:rot lat="0" lon="0" rev="8700000"/>
            </a:lightRig>
          </a:scene3d>
        </p:grpSpPr>
        <p:sp>
          <p:nvSpPr>
            <p:cNvPr id="9" name="Oval 8"/>
            <p:cNvSpPr/>
            <p:nvPr/>
          </p:nvSpPr>
          <p:spPr>
            <a:xfrm>
              <a:off x="1212273" y="1084984"/>
              <a:ext cx="992332" cy="992332"/>
            </a:xfrm>
            <a:prstGeom prst="ellipse">
              <a:avLst/>
            </a:prstGeom>
            <a:grpFill/>
            <a:ln>
              <a:noFill/>
            </a:ln>
            <a:effectLst>
              <a:outerShdw blurRad="44450" dist="27940" dir="5400000" algn="ctr">
                <a:srgbClr val="000000">
                  <a:alpha val="32000"/>
                </a:srgbClr>
              </a:outerShdw>
            </a:effectLst>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defTabSz="1220126"/>
              <a:endParaRPr lang="en-US" sz="2800" dirty="0">
                <a:solidFill>
                  <a:prstClr val="white"/>
                </a:solidFill>
                <a:latin typeface="Times New Roman" panose="02020603050405020304" pitchFamily="18" charset="0"/>
                <a:cs typeface="Times New Roman" panose="02020603050405020304" pitchFamily="18" charset="0"/>
              </a:endParaRPr>
            </a:p>
          </p:txBody>
        </p:sp>
        <p:sp>
          <p:nvSpPr>
            <p:cNvPr id="8" name="Oval 7"/>
            <p:cNvSpPr/>
            <p:nvPr/>
          </p:nvSpPr>
          <p:spPr>
            <a:xfrm>
              <a:off x="1252971" y="1095375"/>
              <a:ext cx="914400" cy="914400"/>
            </a:xfrm>
            <a:prstGeom prst="ellipse">
              <a:avLst/>
            </a:prstGeom>
            <a:grpFill/>
            <a:ln>
              <a:noFill/>
            </a:ln>
            <a:effectLst>
              <a:outerShdw blurRad="44450" dist="27940" dir="5400000" algn="ctr">
                <a:srgbClr val="000000">
                  <a:alpha val="32000"/>
                </a:srgbClr>
              </a:outerShdw>
            </a:effectLst>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defTabSz="1220126"/>
              <a:endParaRPr lang="en-US" sz="2800" dirty="0">
                <a:solidFill>
                  <a:prstClr val="white"/>
                </a:solidFill>
                <a:latin typeface="Times New Roman" panose="02020603050405020304" pitchFamily="18" charset="0"/>
                <a:cs typeface="Times New Roman" panose="02020603050405020304" pitchFamily="18" charset="0"/>
              </a:endParaRPr>
            </a:p>
          </p:txBody>
        </p:sp>
      </p:grpSp>
      <p:grpSp>
        <p:nvGrpSpPr>
          <p:cNvPr id="21" name="Group 20"/>
          <p:cNvGrpSpPr/>
          <p:nvPr/>
        </p:nvGrpSpPr>
        <p:grpSpPr>
          <a:xfrm>
            <a:off x="8436" y="-878"/>
            <a:ext cx="3540450" cy="3780119"/>
            <a:chOff x="-2957976" y="-1125796"/>
            <a:chExt cx="2469633" cy="2296731"/>
          </a:xfrm>
        </p:grpSpPr>
        <p:sp>
          <p:nvSpPr>
            <p:cNvPr id="26" name="Oval 25"/>
            <p:cNvSpPr/>
            <p:nvPr/>
          </p:nvSpPr>
          <p:spPr>
            <a:xfrm rot="9814622">
              <a:off x="-2957976" y="-1125796"/>
              <a:ext cx="2469633" cy="2296731"/>
            </a:xfrm>
            <a:prstGeom prst="ellipse">
              <a:avLst/>
            </a:prstGeom>
            <a:solidFill>
              <a:srgbClr val="00B0F0"/>
            </a:solidFill>
            <a:ln/>
          </p:spPr>
          <p:style>
            <a:lnRef idx="1">
              <a:schemeClr val="accent5"/>
            </a:lnRef>
            <a:fillRef idx="2">
              <a:schemeClr val="accent5"/>
            </a:fillRef>
            <a:effectRef idx="1">
              <a:schemeClr val="accent5"/>
            </a:effectRef>
            <a:fontRef idx="minor">
              <a:schemeClr val="dk1"/>
            </a:fontRef>
          </p:style>
          <p:txBody>
            <a:bodyPr rtlCol="0" anchor="ctr"/>
            <a:lstStyle/>
            <a:p>
              <a:pPr algn="ctr" defTabSz="1220126"/>
              <a:endParaRPr lang="en-US" sz="2800" dirty="0">
                <a:solidFill>
                  <a:prstClr val="black"/>
                </a:solidFill>
                <a:latin typeface="Times New Roman" panose="02020603050405020304" pitchFamily="18" charset="0"/>
                <a:cs typeface="Times New Roman" panose="02020603050405020304" pitchFamily="18" charset="0"/>
              </a:endParaRPr>
            </a:p>
          </p:txBody>
        </p:sp>
        <p:sp>
          <p:nvSpPr>
            <p:cNvPr id="25" name="Oval 24"/>
            <p:cNvSpPr/>
            <p:nvPr/>
          </p:nvSpPr>
          <p:spPr>
            <a:xfrm rot="968493">
              <a:off x="-2721155" y="-827037"/>
              <a:ext cx="2069022" cy="1931010"/>
            </a:xfrm>
            <a:prstGeom prst="ellipse">
              <a:avLst/>
            </a:prstGeom>
            <a:solidFill>
              <a:schemeClr val="accent1">
                <a:lumMod val="40000"/>
                <a:lumOff val="60000"/>
              </a:schemeClr>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defTabSz="1220126"/>
              <a:endParaRPr lang="en-US" sz="2800" dirty="0">
                <a:solidFill>
                  <a:prstClr val="black"/>
                </a:solidFill>
                <a:latin typeface="Times New Roman" panose="02020603050405020304" pitchFamily="18" charset="0"/>
                <a:cs typeface="Times New Roman" panose="02020603050405020304" pitchFamily="18" charset="0"/>
              </a:endParaRPr>
            </a:p>
          </p:txBody>
        </p:sp>
        <p:sp>
          <p:nvSpPr>
            <p:cNvPr id="19" name="Oval 18"/>
            <p:cNvSpPr/>
            <p:nvPr/>
          </p:nvSpPr>
          <p:spPr>
            <a:xfrm rot="2150288">
              <a:off x="-2540893" y="-528917"/>
              <a:ext cx="1825297" cy="1583730"/>
            </a:xfrm>
            <a:prstGeom prst="ellipse">
              <a:avLst/>
            </a:prstGeom>
            <a:solidFill>
              <a:srgbClr val="FFFF99"/>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defTabSz="1220126"/>
              <a:endParaRPr lang="en-US" sz="2800" dirty="0">
                <a:solidFill>
                  <a:prstClr val="black"/>
                </a:solidFill>
                <a:latin typeface="Times New Roman" panose="02020603050405020304" pitchFamily="18" charset="0"/>
                <a:cs typeface="Times New Roman" panose="02020603050405020304" pitchFamily="18" charset="0"/>
              </a:endParaRPr>
            </a:p>
          </p:txBody>
        </p:sp>
      </p:grpSp>
      <p:sp>
        <p:nvSpPr>
          <p:cNvPr id="33" name="TextBox 32"/>
          <p:cNvSpPr txBox="1"/>
          <p:nvPr/>
        </p:nvSpPr>
        <p:spPr>
          <a:xfrm>
            <a:off x="891786" y="4200421"/>
            <a:ext cx="1703798" cy="1672291"/>
          </a:xfrm>
          <a:prstGeom prst="rect">
            <a:avLst/>
          </a:prstGeom>
          <a:noFill/>
        </p:spPr>
        <p:txBody>
          <a:bodyPr wrap="square" lIns="162597" tIns="81299" rIns="162597" bIns="81299" rtlCol="0">
            <a:spAutoFit/>
          </a:bodyPr>
          <a:lstStyle/>
          <a:p>
            <a:pPr algn="ctr" defTabSz="1220126"/>
            <a:r>
              <a:rPr lang="en-US" sz="4000" b="1" dirty="0" err="1">
                <a:solidFill>
                  <a:prstClr val="white"/>
                </a:solidFill>
                <a:latin typeface="Times New Roman" panose="02020603050405020304" pitchFamily="18" charset="0"/>
                <a:ea typeface="Arial-Rounded" pitchFamily="34" charset="0"/>
                <a:cs typeface="Times New Roman" panose="02020603050405020304" pitchFamily="18" charset="0"/>
              </a:rPr>
              <a:t>Bài</a:t>
            </a:r>
            <a:endParaRPr lang="en-US" sz="4000" b="1" dirty="0">
              <a:solidFill>
                <a:prstClr val="white"/>
              </a:solidFill>
              <a:latin typeface="Times New Roman" panose="02020603050405020304" pitchFamily="18" charset="0"/>
              <a:ea typeface="Arial-Rounded" pitchFamily="34" charset="0"/>
              <a:cs typeface="Times New Roman" panose="02020603050405020304" pitchFamily="18" charset="0"/>
            </a:endParaRPr>
          </a:p>
          <a:p>
            <a:pPr algn="ctr" defTabSz="1220126"/>
            <a:r>
              <a:rPr lang="en-US" sz="5400" b="1" dirty="0">
                <a:solidFill>
                  <a:prstClr val="white"/>
                </a:solidFill>
                <a:latin typeface="Times New Roman" panose="02020603050405020304" pitchFamily="18" charset="0"/>
                <a:ea typeface="Arial-Rounded" pitchFamily="34" charset="0"/>
                <a:cs typeface="Times New Roman" panose="02020603050405020304" pitchFamily="18" charset="0"/>
              </a:rPr>
              <a:t>22</a:t>
            </a:r>
          </a:p>
        </p:txBody>
      </p:sp>
      <p:pic>
        <p:nvPicPr>
          <p:cNvPr id="23"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35381" y="8634199"/>
            <a:ext cx="12593301" cy="1052599"/>
          </a:xfrm>
          <a:prstGeom prst="rect">
            <a:avLst/>
          </a:prstGeom>
        </p:spPr>
      </p:pic>
      <p:sp>
        <p:nvSpPr>
          <p:cNvPr id="22" name="TextBox 21"/>
          <p:cNvSpPr txBox="1"/>
          <p:nvPr/>
        </p:nvSpPr>
        <p:spPr>
          <a:xfrm>
            <a:off x="772991" y="1427807"/>
            <a:ext cx="2307385" cy="1672279"/>
          </a:xfrm>
          <a:prstGeom prst="rect">
            <a:avLst/>
          </a:prstGeom>
          <a:noFill/>
        </p:spPr>
        <p:txBody>
          <a:bodyPr wrap="square" lIns="162583" tIns="81293" rIns="162583" bIns="81293" rtlCol="0">
            <a:spAutoFit/>
          </a:bodyPr>
          <a:lstStyle/>
          <a:p>
            <a:pPr algn="ctr"/>
            <a:r>
              <a:rPr lang="en-US" sz="9800" b="1" dirty="0">
                <a:solidFill>
                  <a:srgbClr val="FFC000"/>
                </a:solidFill>
                <a:latin typeface="Times New Roman" panose="02020603050405020304" pitchFamily="18" charset="0"/>
                <a:ea typeface="Arial-Rounded" pitchFamily="34" charset="0"/>
                <a:cs typeface="Times New Roman" panose="02020603050405020304" pitchFamily="18" charset="0"/>
              </a:rPr>
              <a:t>12</a:t>
            </a:r>
          </a:p>
        </p:txBody>
      </p:sp>
      <p:sp>
        <p:nvSpPr>
          <p:cNvPr id="30" name="TextBox 29"/>
          <p:cNvSpPr txBox="1"/>
          <p:nvPr/>
        </p:nvSpPr>
        <p:spPr>
          <a:xfrm>
            <a:off x="2780335" y="1257095"/>
            <a:ext cx="9777585" cy="1179836"/>
          </a:xfrm>
          <a:prstGeom prst="rect">
            <a:avLst/>
          </a:prstGeom>
          <a:noFill/>
        </p:spPr>
        <p:txBody>
          <a:bodyPr wrap="square" lIns="162583" tIns="81293" rIns="162583" bIns="81293" rtlCol="0">
            <a:spAutoFit/>
          </a:bodyPr>
          <a:lstStyle/>
          <a:p>
            <a:pPr algn="ctr"/>
            <a:r>
              <a:rPr lang="en-US" sz="6600" b="1" dirty="0">
                <a:ln w="3175">
                  <a:solidFill>
                    <a:schemeClr val="bg1"/>
                  </a:solidFill>
                </a:ln>
                <a:solidFill>
                  <a:schemeClr val="bg1"/>
                </a:solidFill>
                <a:latin typeface="Times New Roman" panose="02020603050405020304" pitchFamily="18" charset="0"/>
                <a:ea typeface="Arial-Rounded" pitchFamily="34" charset="0"/>
                <a:cs typeface="Times New Roman" panose="02020603050405020304" pitchFamily="18" charset="0"/>
              </a:rPr>
              <a:t>NIỀM VUI TUỔI THƠ</a:t>
            </a:r>
          </a:p>
        </p:txBody>
      </p:sp>
      <p:sp>
        <p:nvSpPr>
          <p:cNvPr id="31" name="TextBox 30"/>
          <p:cNvSpPr txBox="1"/>
          <p:nvPr/>
        </p:nvSpPr>
        <p:spPr>
          <a:xfrm>
            <a:off x="2267956" y="4436636"/>
            <a:ext cx="9523792" cy="995170"/>
          </a:xfrm>
          <a:prstGeom prst="rect">
            <a:avLst/>
          </a:prstGeom>
          <a:noFill/>
        </p:spPr>
        <p:txBody>
          <a:bodyPr wrap="square" lIns="162583" tIns="81293" rIns="162583" bIns="81293" rtlCol="0">
            <a:spAutoFit/>
          </a:bodyPr>
          <a:lstStyle/>
          <a:p>
            <a:pPr algn="ctr"/>
            <a:r>
              <a:rPr lang="en-US" sz="5400" b="1" dirty="0">
                <a:solidFill>
                  <a:srgbClr val="0070C0"/>
                </a:solidFill>
                <a:latin typeface="Times New Roman" panose="02020603050405020304" pitchFamily="18" charset="0"/>
                <a:ea typeface="Arial-Rounded" pitchFamily="34" charset="0"/>
                <a:cs typeface="Times New Roman" panose="02020603050405020304" pitchFamily="18" charset="0"/>
              </a:rPr>
              <a:t>TỚ LÀ LÊ - GÔ</a:t>
            </a:r>
          </a:p>
        </p:txBody>
      </p:sp>
      <p:sp>
        <p:nvSpPr>
          <p:cNvPr id="34" name="Rectangle 33"/>
          <p:cNvSpPr/>
          <p:nvPr/>
        </p:nvSpPr>
        <p:spPr>
          <a:xfrm>
            <a:off x="4257821" y="6172465"/>
            <a:ext cx="6056047" cy="1087590"/>
          </a:xfrm>
          <a:prstGeom prst="rect">
            <a:avLst/>
          </a:prstGeom>
          <a:noFill/>
        </p:spPr>
        <p:txBody>
          <a:bodyPr wrap="none" lIns="162670" tIns="81336" rIns="162670" bIns="81336">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6000" b="1" cap="all" dirty="0" err="1">
                <a:ln w="0">
                  <a:solidFill>
                    <a:srgbClr val="FF0000"/>
                  </a:solidFill>
                </a:ln>
                <a:solidFill>
                  <a:srgbClr val="FF000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Đọc</a:t>
            </a:r>
            <a:r>
              <a:rPr lang="en-US" sz="6000" b="1" cap="all" dirty="0">
                <a:ln w="0">
                  <a:solidFill>
                    <a:srgbClr val="FF0000"/>
                  </a:solidFill>
                </a:ln>
                <a:solidFill>
                  <a:srgbClr val="FF000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 </a:t>
            </a:r>
            <a:r>
              <a:rPr lang="en-US" sz="6000" b="1" cap="all" dirty="0" err="1">
                <a:ln w="0">
                  <a:solidFill>
                    <a:srgbClr val="FF0000"/>
                  </a:solidFill>
                </a:ln>
                <a:solidFill>
                  <a:srgbClr val="FF000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mở</a:t>
            </a:r>
            <a:r>
              <a:rPr lang="en-US" sz="6000" b="1" cap="all" dirty="0">
                <a:ln w="0">
                  <a:solidFill>
                    <a:srgbClr val="FF0000"/>
                  </a:solidFill>
                </a:ln>
                <a:solidFill>
                  <a:srgbClr val="FF000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 </a:t>
            </a:r>
            <a:r>
              <a:rPr lang="en-US" sz="6000" b="1" cap="all" dirty="0" err="1">
                <a:ln w="0">
                  <a:solidFill>
                    <a:srgbClr val="FF0000"/>
                  </a:solidFill>
                </a:ln>
                <a:solidFill>
                  <a:srgbClr val="FF000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rộng</a:t>
            </a:r>
            <a:endParaRPr lang="en-US" sz="6000" b="1" cap="all" dirty="0">
              <a:ln w="0">
                <a:solidFill>
                  <a:srgbClr val="FF0000"/>
                </a:solidFill>
              </a:ln>
              <a:solidFill>
                <a:srgbClr val="FF000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endParaRPr>
          </a:p>
        </p:txBody>
      </p:sp>
      <p:pic>
        <p:nvPicPr>
          <p:cNvPr id="35" name="Picture 3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1058" y="7083584"/>
            <a:ext cx="2771249" cy="2363768"/>
          </a:xfrm>
          <a:prstGeom prst="rect">
            <a:avLst/>
          </a:prstGeom>
        </p:spPr>
      </p:pic>
    </p:spTree>
    <p:extLst>
      <p:ext uri="{BB962C8B-B14F-4D97-AF65-F5344CB8AC3E}">
        <p14:creationId xmlns:p14="http://schemas.microsoft.com/office/powerpoint/2010/main" val="2352845950"/>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五角星 32"/>
          <p:cNvSpPr/>
          <p:nvPr/>
        </p:nvSpPr>
        <p:spPr>
          <a:xfrm rot="2121297">
            <a:off x="9808695" y="1421435"/>
            <a:ext cx="431206" cy="483771"/>
          </a:xfrm>
          <a:prstGeom prst="star5">
            <a:avLst>
              <a:gd name="adj" fmla="val 28548"/>
              <a:gd name="hf" fmla="val 105146"/>
              <a:gd name="vf" fmla="val 110557"/>
            </a:avLst>
          </a:prstGeom>
          <a:pattFill prst="ltDnDiag">
            <a:fgClr>
              <a:srgbClr val="00B0F0"/>
            </a:fgClr>
            <a:bgClr>
              <a:srgbClr val="FCFFD9"/>
            </a:bgClr>
          </a:patt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096">
              <a:solidFill>
                <a:prstClr val="white"/>
              </a:solidFill>
              <a:latin typeface="Times New Roman" panose="02020603050405020304" pitchFamily="18" charset="0"/>
              <a:cs typeface="Times New Roman" panose="02020603050405020304" pitchFamily="18" charset="0"/>
            </a:endParaRPr>
          </a:p>
        </p:txBody>
      </p:sp>
      <p:sp>
        <p:nvSpPr>
          <p:cNvPr id="27" name="五角星 36"/>
          <p:cNvSpPr/>
          <p:nvPr/>
        </p:nvSpPr>
        <p:spPr>
          <a:xfrm rot="2755789">
            <a:off x="8671897" y="250631"/>
            <a:ext cx="368947" cy="368947"/>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096">
              <a:solidFill>
                <a:prstClr val="white"/>
              </a:solidFill>
            </a:endParaRPr>
          </a:p>
        </p:txBody>
      </p:sp>
      <p:sp>
        <p:nvSpPr>
          <p:cNvPr id="28" name="五角星 35"/>
          <p:cNvSpPr/>
          <p:nvPr/>
        </p:nvSpPr>
        <p:spPr>
          <a:xfrm rot="19384917">
            <a:off x="9379006" y="114517"/>
            <a:ext cx="800858" cy="800858"/>
          </a:xfrm>
          <a:prstGeom prst="star5">
            <a:avLst>
              <a:gd name="adj" fmla="val 25251"/>
              <a:gd name="hf" fmla="val 105146"/>
              <a:gd name="vf" fmla="val 110557"/>
            </a:avLst>
          </a:prstGeom>
          <a:pattFill prst="ltDnDiag">
            <a:fgClr>
              <a:srgbClr val="00B050"/>
            </a:fgClr>
            <a:bgClr>
              <a:srgbClr val="FCFFD9"/>
            </a:bgClr>
          </a:patt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096">
              <a:solidFill>
                <a:prstClr val="white"/>
              </a:solidFill>
            </a:endParaRPr>
          </a:p>
        </p:txBody>
      </p:sp>
      <p:sp>
        <p:nvSpPr>
          <p:cNvPr id="29" name="五角星 34"/>
          <p:cNvSpPr/>
          <p:nvPr/>
        </p:nvSpPr>
        <p:spPr>
          <a:xfrm rot="337835">
            <a:off x="10919513" y="345469"/>
            <a:ext cx="815404" cy="815404"/>
          </a:xfrm>
          <a:prstGeom prst="star5">
            <a:avLst>
              <a:gd name="adj" fmla="val 30106"/>
              <a:gd name="hf" fmla="val 105146"/>
              <a:gd name="vf" fmla="val 110557"/>
            </a:avLst>
          </a:prstGeom>
          <a:pattFill prst="ltDnDiag">
            <a:fgClr>
              <a:srgbClr val="FFC000"/>
            </a:fgClr>
            <a:bgClr>
              <a:srgbClr val="FCFFD9"/>
            </a:bgClr>
          </a:patt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096">
              <a:solidFill>
                <a:prstClr val="white"/>
              </a:solidFill>
            </a:endParaRPr>
          </a:p>
        </p:txBody>
      </p:sp>
      <p:sp>
        <p:nvSpPr>
          <p:cNvPr id="30" name="五角星 36"/>
          <p:cNvSpPr/>
          <p:nvPr/>
        </p:nvSpPr>
        <p:spPr>
          <a:xfrm rot="20248740">
            <a:off x="11373636" y="1540346"/>
            <a:ext cx="652061" cy="626475"/>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096">
              <a:solidFill>
                <a:prstClr val="white"/>
              </a:solidFill>
              <a:latin typeface="Times New Roman" panose="02020603050405020304" pitchFamily="18" charset="0"/>
              <a:cs typeface="Times New Roman" panose="02020603050405020304" pitchFamily="18" charset="0"/>
            </a:endParaRPr>
          </a:p>
        </p:txBody>
      </p:sp>
      <p:pic>
        <p:nvPicPr>
          <p:cNvPr id="31" name="Picture 30"/>
          <p:cNvPicPr>
            <a:picLocks noChangeAspect="1"/>
          </p:cNvPicPr>
          <p:nvPr/>
        </p:nvPicPr>
        <p:blipFill rotWithShape="1">
          <a:blip r:embed="rId3"/>
          <a:srcRect l="7607" t="9720" r="7737" b="54882"/>
          <a:stretch/>
        </p:blipFill>
        <p:spPr>
          <a:xfrm>
            <a:off x="-1426337" y="7844666"/>
            <a:ext cx="15751937" cy="1425292"/>
          </a:xfrm>
          <a:prstGeom prst="rect">
            <a:avLst/>
          </a:prstGeom>
        </p:spPr>
      </p:pic>
      <p:pic>
        <p:nvPicPr>
          <p:cNvPr id="32" name="图片 7"/>
          <p:cNvPicPr>
            <a:picLocks noChangeAspect="1"/>
          </p:cNvPicPr>
          <p:nvPr/>
        </p:nvPicPr>
        <p:blipFill>
          <a:blip r:embed="rId4"/>
          <a:stretch>
            <a:fillRect/>
          </a:stretch>
        </p:blipFill>
        <p:spPr>
          <a:xfrm>
            <a:off x="489539" y="6556444"/>
            <a:ext cx="2155454" cy="2814599"/>
          </a:xfrm>
          <a:prstGeom prst="rect">
            <a:avLst/>
          </a:prstGeom>
          <a:noFill/>
          <a:ln w="9525">
            <a:noFill/>
          </a:ln>
        </p:spPr>
      </p:pic>
      <p:pic>
        <p:nvPicPr>
          <p:cNvPr id="33" name="图片 8"/>
          <p:cNvPicPr>
            <a:picLocks noChangeAspect="1"/>
          </p:cNvPicPr>
          <p:nvPr/>
        </p:nvPicPr>
        <p:blipFill>
          <a:blip r:embed="rId5"/>
          <a:stretch>
            <a:fillRect/>
          </a:stretch>
        </p:blipFill>
        <p:spPr>
          <a:xfrm>
            <a:off x="10199939" y="6447268"/>
            <a:ext cx="1941351" cy="2682291"/>
          </a:xfrm>
          <a:prstGeom prst="rect">
            <a:avLst/>
          </a:prstGeom>
          <a:noFill/>
          <a:ln w="9525">
            <a:noFill/>
          </a:ln>
        </p:spPr>
      </p:pic>
      <p:sp>
        <p:nvSpPr>
          <p:cNvPr id="24" name="文本框 22">
            <a:extLst>
              <a:ext uri="{FF2B5EF4-FFF2-40B4-BE49-F238E27FC236}">
                <a16:creationId xmlns:a16="http://schemas.microsoft.com/office/drawing/2014/main" id="{8E852256-A333-49D6-ADCD-2215C66790B1}"/>
              </a:ext>
            </a:extLst>
          </p:cNvPr>
          <p:cNvSpPr txBox="1"/>
          <p:nvPr/>
        </p:nvSpPr>
        <p:spPr>
          <a:xfrm>
            <a:off x="2227730" y="961628"/>
            <a:ext cx="10293182" cy="965777"/>
          </a:xfrm>
          <a:prstGeom prst="rect">
            <a:avLst/>
          </a:prstGeom>
          <a:noFill/>
        </p:spPr>
        <p:txBody>
          <a:bodyPr wrap="square" rtlCol="0">
            <a:spAutoFit/>
          </a:bodyPr>
          <a:lstStyle/>
          <a:p>
            <a:r>
              <a:rPr lang="en-US" altLang="zh-CN" sz="5676" dirty="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rPr>
              <a:t>YÊU CẦU CẦN ĐẠT</a:t>
            </a:r>
            <a:endParaRPr lang="zh-CN" altLang="en-US" sz="5676" dirty="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endParaRPr>
          </a:p>
        </p:txBody>
      </p:sp>
      <p:grpSp>
        <p:nvGrpSpPr>
          <p:cNvPr id="2" name="Group 1">
            <a:extLst>
              <a:ext uri="{FF2B5EF4-FFF2-40B4-BE49-F238E27FC236}">
                <a16:creationId xmlns:a16="http://schemas.microsoft.com/office/drawing/2014/main" id="{AC28F713-904E-4259-9070-57BE1EFD4B24}"/>
              </a:ext>
            </a:extLst>
          </p:cNvPr>
          <p:cNvGrpSpPr/>
          <p:nvPr/>
        </p:nvGrpSpPr>
        <p:grpSpPr>
          <a:xfrm>
            <a:off x="556861" y="2076222"/>
            <a:ext cx="12366977" cy="1468297"/>
            <a:chOff x="774356" y="888444"/>
            <a:chExt cx="10187293" cy="1138238"/>
          </a:xfrm>
        </p:grpSpPr>
        <p:grpSp>
          <p:nvGrpSpPr>
            <p:cNvPr id="6" name="Group 5"/>
            <p:cNvGrpSpPr/>
            <p:nvPr/>
          </p:nvGrpSpPr>
          <p:grpSpPr>
            <a:xfrm>
              <a:off x="774356" y="888444"/>
              <a:ext cx="1085297" cy="714672"/>
              <a:chOff x="2485459" y="1975436"/>
              <a:chExt cx="1772914" cy="1393004"/>
            </a:xfrm>
          </p:grpSpPr>
          <p:pic>
            <p:nvPicPr>
              <p:cNvPr id="15" name="图片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85459" y="1975436"/>
                <a:ext cx="1772914" cy="1393004"/>
              </a:xfrm>
              <a:prstGeom prst="rect">
                <a:avLst/>
              </a:prstGeom>
            </p:spPr>
          </p:pic>
          <p:pic>
            <p:nvPicPr>
              <p:cNvPr id="16" name="图片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74444" y="2576026"/>
                <a:ext cx="341348" cy="792414"/>
              </a:xfrm>
              <a:prstGeom prst="rect">
                <a:avLst/>
              </a:prstGeom>
            </p:spPr>
          </p:pic>
          <p:pic>
            <p:nvPicPr>
              <p:cNvPr id="18" name="图片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969695" y="2331298"/>
                <a:ext cx="596041" cy="841269"/>
              </a:xfrm>
              <a:prstGeom prst="rect">
                <a:avLst/>
              </a:prstGeom>
            </p:spPr>
          </p:pic>
        </p:grpSp>
        <p:sp>
          <p:nvSpPr>
            <p:cNvPr id="26" name="TextBox 25">
              <a:extLst>
                <a:ext uri="{FF2B5EF4-FFF2-40B4-BE49-F238E27FC236}">
                  <a16:creationId xmlns:a16="http://schemas.microsoft.com/office/drawing/2014/main" id="{14B26D2C-1BC9-4238-BC4C-795267AEDD6F}"/>
                </a:ext>
              </a:extLst>
            </p:cNvPr>
            <p:cNvSpPr txBox="1"/>
            <p:nvPr/>
          </p:nvSpPr>
          <p:spPr>
            <a:xfrm>
              <a:off x="2056569" y="1093292"/>
              <a:ext cx="8905080" cy="933390"/>
            </a:xfrm>
            <a:prstGeom prst="rect">
              <a:avLst/>
            </a:prstGeom>
            <a:noFill/>
          </p:spPr>
          <p:txBody>
            <a:bodyPr wrap="square" rtlCol="0">
              <a:spAutoFit/>
            </a:bodyPr>
            <a:lstStyle/>
            <a:p>
              <a:r>
                <a:rPr lang="en-US" sz="3612" b="1" dirty="0">
                  <a:solidFill>
                    <a:srgbClr val="002060"/>
                  </a:solidFill>
                  <a:latin typeface="Times New Roman" panose="02020603050405020304" pitchFamily="18" charset="0"/>
                  <a:ea typeface="Arial-Rounded" pitchFamily="34" charset="0"/>
                  <a:cs typeface="Times New Roman" panose="02020603050405020304" pitchFamily="18" charset="0"/>
                </a:rPr>
                <a:t>Tìm và đọc mở rộng được các bài hướng dẫn tổ chức một trò chơi hoặc hoạt động tập thể</a:t>
              </a:r>
            </a:p>
          </p:txBody>
        </p:sp>
      </p:grpSp>
      <p:grpSp>
        <p:nvGrpSpPr>
          <p:cNvPr id="3" name="Group 2">
            <a:extLst>
              <a:ext uri="{FF2B5EF4-FFF2-40B4-BE49-F238E27FC236}">
                <a16:creationId xmlns:a16="http://schemas.microsoft.com/office/drawing/2014/main" id="{4C1EF139-4416-44FF-AC02-49D6B4DBE8EA}"/>
              </a:ext>
            </a:extLst>
          </p:cNvPr>
          <p:cNvGrpSpPr/>
          <p:nvPr/>
        </p:nvGrpSpPr>
        <p:grpSpPr>
          <a:xfrm>
            <a:off x="365918" y="3731988"/>
            <a:ext cx="11947667" cy="1248354"/>
            <a:chOff x="752655" y="2065203"/>
            <a:chExt cx="10209001" cy="967736"/>
          </a:xfrm>
        </p:grpSpPr>
        <p:grpSp>
          <p:nvGrpSpPr>
            <p:cNvPr id="22" name="Group 21"/>
            <p:cNvGrpSpPr/>
            <p:nvPr/>
          </p:nvGrpSpPr>
          <p:grpSpPr>
            <a:xfrm>
              <a:off x="752655" y="2065203"/>
              <a:ext cx="1085297" cy="714672"/>
              <a:chOff x="5056546" y="1975436"/>
              <a:chExt cx="1772914" cy="1393004"/>
            </a:xfrm>
          </p:grpSpPr>
          <p:pic>
            <p:nvPicPr>
              <p:cNvPr id="14" name="图片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56546" y="1975436"/>
                <a:ext cx="1772914" cy="1393004"/>
              </a:xfrm>
              <a:prstGeom prst="rect">
                <a:avLst/>
              </a:prstGeom>
            </p:spPr>
          </p:pic>
          <p:pic>
            <p:nvPicPr>
              <p:cNvPr id="17" name="图片 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669550" y="2383789"/>
                <a:ext cx="455161" cy="736288"/>
              </a:xfrm>
              <a:prstGeom prst="rect">
                <a:avLst/>
              </a:prstGeom>
            </p:spPr>
          </p:pic>
          <p:pic>
            <p:nvPicPr>
              <p:cNvPr id="20" name="图片 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242409" y="2576026"/>
                <a:ext cx="469353" cy="792414"/>
              </a:xfrm>
              <a:prstGeom prst="rect">
                <a:avLst/>
              </a:prstGeom>
            </p:spPr>
          </p:pic>
        </p:grpSp>
        <p:sp>
          <p:nvSpPr>
            <p:cNvPr id="34" name="TextBox 33">
              <a:extLst>
                <a:ext uri="{FF2B5EF4-FFF2-40B4-BE49-F238E27FC236}">
                  <a16:creationId xmlns:a16="http://schemas.microsoft.com/office/drawing/2014/main" id="{D4F928FB-968A-4666-9173-178A617D7C9E}"/>
                </a:ext>
              </a:extLst>
            </p:cNvPr>
            <p:cNvSpPr txBox="1"/>
            <p:nvPr/>
          </p:nvSpPr>
          <p:spPr>
            <a:xfrm>
              <a:off x="2056576" y="2099549"/>
              <a:ext cx="8905080" cy="933390"/>
            </a:xfrm>
            <a:prstGeom prst="rect">
              <a:avLst/>
            </a:prstGeom>
            <a:noFill/>
          </p:spPr>
          <p:txBody>
            <a:bodyPr wrap="square" rtlCol="0">
              <a:spAutoFit/>
            </a:bodyPr>
            <a:lstStyle/>
            <a:p>
              <a:r>
                <a:rPr lang="en-US" sz="3612" b="1" dirty="0">
                  <a:solidFill>
                    <a:srgbClr val="002060"/>
                  </a:solidFill>
                  <a:latin typeface="Times New Roman" panose="02020603050405020304" pitchFamily="18" charset="0"/>
                  <a:ea typeface="Arial-Rounded" pitchFamily="34" charset="0"/>
                  <a:cs typeface="Times New Roman" panose="02020603050405020304" pitchFamily="18" charset="0"/>
                </a:rPr>
                <a:t>Có niềm vui khi được chơi các trò chơi hoặc hoạt động tập thể</a:t>
              </a:r>
            </a:p>
          </p:txBody>
        </p:sp>
      </p:grpSp>
      <p:grpSp>
        <p:nvGrpSpPr>
          <p:cNvPr id="4" name="Group 3">
            <a:extLst>
              <a:ext uri="{FF2B5EF4-FFF2-40B4-BE49-F238E27FC236}">
                <a16:creationId xmlns:a16="http://schemas.microsoft.com/office/drawing/2014/main" id="{24926BE0-6FEB-4035-95CC-8282BD1C87A0}"/>
              </a:ext>
            </a:extLst>
          </p:cNvPr>
          <p:cNvGrpSpPr/>
          <p:nvPr/>
        </p:nvGrpSpPr>
        <p:grpSpPr>
          <a:xfrm>
            <a:off x="1032721" y="5591993"/>
            <a:ext cx="10637811" cy="964453"/>
            <a:chOff x="778314" y="3282272"/>
            <a:chExt cx="7041019" cy="747653"/>
          </a:xfrm>
        </p:grpSpPr>
        <p:grpSp>
          <p:nvGrpSpPr>
            <p:cNvPr id="23" name="Group 22"/>
            <p:cNvGrpSpPr/>
            <p:nvPr/>
          </p:nvGrpSpPr>
          <p:grpSpPr>
            <a:xfrm>
              <a:off x="778314" y="3315253"/>
              <a:ext cx="1085297" cy="714672"/>
              <a:chOff x="8317164" y="2100522"/>
              <a:chExt cx="1772914" cy="1393004"/>
            </a:xfrm>
          </p:grpSpPr>
          <p:pic>
            <p:nvPicPr>
              <p:cNvPr id="13" name="图片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17164" y="2100522"/>
                <a:ext cx="1772914" cy="1393004"/>
              </a:xfrm>
              <a:prstGeom prst="rect">
                <a:avLst/>
              </a:prstGeom>
            </p:spPr>
          </p:pic>
          <p:pic>
            <p:nvPicPr>
              <p:cNvPr id="19" name="图片 1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539363" y="2383789"/>
                <a:ext cx="560164" cy="826471"/>
              </a:xfrm>
              <a:prstGeom prst="rect">
                <a:avLst/>
              </a:prstGeom>
            </p:spPr>
          </p:pic>
          <p:pic>
            <p:nvPicPr>
              <p:cNvPr id="21" name="图片 1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202645" y="2582875"/>
                <a:ext cx="560786" cy="865560"/>
              </a:xfrm>
              <a:prstGeom prst="rect">
                <a:avLst/>
              </a:prstGeom>
            </p:spPr>
          </p:pic>
        </p:grpSp>
        <p:sp>
          <p:nvSpPr>
            <p:cNvPr id="35" name="TextBox 34">
              <a:extLst>
                <a:ext uri="{FF2B5EF4-FFF2-40B4-BE49-F238E27FC236}">
                  <a16:creationId xmlns:a16="http://schemas.microsoft.com/office/drawing/2014/main" id="{4EB37731-1288-4647-AC02-0AF79C340C8B}"/>
                </a:ext>
              </a:extLst>
            </p:cNvPr>
            <p:cNvSpPr txBox="1"/>
            <p:nvPr/>
          </p:nvSpPr>
          <p:spPr>
            <a:xfrm>
              <a:off x="2095104" y="3282272"/>
              <a:ext cx="5724229" cy="502484"/>
            </a:xfrm>
            <a:prstGeom prst="rect">
              <a:avLst/>
            </a:prstGeom>
            <a:noFill/>
          </p:spPr>
          <p:txBody>
            <a:bodyPr wrap="square" rtlCol="0">
              <a:spAutoFit/>
            </a:bodyPr>
            <a:lstStyle/>
            <a:p>
              <a:r>
                <a:rPr lang="en-US" sz="3612" b="1" dirty="0">
                  <a:solidFill>
                    <a:srgbClr val="002060"/>
                  </a:solidFill>
                  <a:latin typeface="Times New Roman" panose="02020603050405020304" pitchFamily="18" charset="0"/>
                  <a:ea typeface="Arial-Rounded" pitchFamily="34" charset="0"/>
                  <a:cs typeface="Times New Roman" panose="02020603050405020304" pitchFamily="18" charset="0"/>
                </a:rPr>
                <a:t>Có ý thức giữ an toàn khi tham gia chơi</a:t>
              </a:r>
            </a:p>
          </p:txBody>
        </p:sp>
      </p:grpSp>
    </p:spTree>
    <p:extLst>
      <p:ext uri="{BB962C8B-B14F-4D97-AF65-F5344CB8AC3E}">
        <p14:creationId xmlns:p14="http://schemas.microsoft.com/office/powerpoint/2010/main" val="3471034515"/>
      </p:ext>
    </p:extLst>
  </p:cSld>
  <p:clrMapOvr>
    <a:masterClrMapping/>
  </p:clrMapOvr>
  <p:transition spd="slow">
    <p:pull/>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extBox 37"/>
          <p:cNvSpPr txBox="1"/>
          <p:nvPr/>
        </p:nvSpPr>
        <p:spPr>
          <a:xfrm>
            <a:off x="757889" y="245987"/>
            <a:ext cx="13499320" cy="814352"/>
          </a:xfrm>
          <a:prstGeom prst="rect">
            <a:avLst/>
          </a:prstGeom>
          <a:noFill/>
        </p:spPr>
        <p:txBody>
          <a:bodyPr wrap="square" lIns="162583" tIns="81293" rIns="162583" bIns="81293" rtlCol="0">
            <a:spAutoFit/>
          </a:bodyPr>
          <a:lstStyle>
            <a:defPPr>
              <a:defRPr lang="en-US"/>
            </a:defPPr>
            <a:lvl1pPr algn="just">
              <a:defRPr sz="2800" b="1">
                <a:latin typeface="Arial-Rounded" panose="020B0500000000000000" pitchFamily="34" charset="0"/>
                <a:ea typeface="Arial-Rounded" panose="020B0500000000000000" pitchFamily="34" charset="0"/>
                <a:cs typeface="Arial-Rounded" panose="020B0500000000000000" pitchFamily="34" charset="0"/>
              </a:defRPr>
            </a:lvl1pPr>
          </a:lstStyle>
          <a:p>
            <a:pPr>
              <a:lnSpc>
                <a:spcPct val="150000"/>
              </a:lnSpc>
            </a:pP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bài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hướng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dẫn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tổ</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chức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trò</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hoặc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tổ</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chức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hoạt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động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tập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thể</a:t>
            </a:r>
            <a:r>
              <a:rPr lang="en-US" sz="3200" dirty="0">
                <a:latin typeface="Times New Roman" panose="02020603050405020304" pitchFamily="18" charset="0"/>
                <a:cs typeface="Times New Roman" panose="02020603050405020304" pitchFamily="18" charset="0"/>
              </a:rPr>
              <a:t>.</a:t>
            </a:r>
          </a:p>
        </p:txBody>
      </p:sp>
      <p:grpSp>
        <p:nvGrpSpPr>
          <p:cNvPr id="24" name="Group 23">
            <a:extLst>
              <a:ext uri="{FF2B5EF4-FFF2-40B4-BE49-F238E27FC236}">
                <a16:creationId xmlns:a16="http://schemas.microsoft.com/office/drawing/2014/main" id="{7A807A5E-B68A-410C-AB0D-1D86BD6E42C7}"/>
              </a:ext>
            </a:extLst>
          </p:cNvPr>
          <p:cNvGrpSpPr/>
          <p:nvPr/>
        </p:nvGrpSpPr>
        <p:grpSpPr>
          <a:xfrm>
            <a:off x="1" y="1"/>
            <a:ext cx="12923838" cy="491397"/>
            <a:chOff x="0" y="-127508"/>
            <a:chExt cx="12192000" cy="1361811"/>
          </a:xfrm>
        </p:grpSpPr>
        <p:sp>
          <p:nvSpPr>
            <p:cNvPr id="25"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26"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grpSp>
      <p:sp>
        <p:nvSpPr>
          <p:cNvPr id="37" name="Oval 36"/>
          <p:cNvSpPr/>
          <p:nvPr/>
        </p:nvSpPr>
        <p:spPr>
          <a:xfrm>
            <a:off x="-156511" y="288060"/>
            <a:ext cx="914400" cy="9144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62606" tIns="81303" rIns="162606" bIns="81303" rtlCol="0" anchor="ctr"/>
          <a:lstStyle/>
          <a:p>
            <a:pPr algn="ctr"/>
            <a:r>
              <a:rPr lang="en-US" sz="4900" b="1" dirty="0">
                <a:solidFill>
                  <a:schemeClr val="bg1"/>
                </a:solidFill>
                <a:latin typeface="Times New Roman" panose="02020603050405020304" pitchFamily="18" charset="0"/>
                <a:cs typeface="Times New Roman" panose="02020603050405020304" pitchFamily="18" charset="0"/>
              </a:rPr>
              <a:t>1</a:t>
            </a:r>
          </a:p>
        </p:txBody>
      </p:sp>
      <p:grpSp>
        <p:nvGrpSpPr>
          <p:cNvPr id="4" name="Group 3"/>
          <p:cNvGrpSpPr/>
          <p:nvPr/>
        </p:nvGrpSpPr>
        <p:grpSpPr>
          <a:xfrm>
            <a:off x="434542" y="1593327"/>
            <a:ext cx="12199577" cy="7410880"/>
            <a:chOff x="393185" y="1550557"/>
            <a:chExt cx="14943890" cy="7410880"/>
          </a:xfrm>
        </p:grpSpPr>
        <p:sp>
          <p:nvSpPr>
            <p:cNvPr id="2" name="Rectangle 1"/>
            <p:cNvSpPr/>
            <p:nvPr/>
          </p:nvSpPr>
          <p:spPr>
            <a:xfrm>
              <a:off x="393185" y="1550557"/>
              <a:ext cx="14940994" cy="6919926"/>
            </a:xfrm>
            <a:prstGeom prst="rect">
              <a:avLst/>
            </a:prstGeom>
          </p:spPr>
          <p:txBody>
            <a:bodyPr wrap="square" lIns="101681" tIns="50841" rIns="101681" bIns="50841">
              <a:spAutoFit/>
            </a:bodyPr>
            <a:lstStyle/>
            <a:p>
              <a:pPr algn="ctr"/>
              <a:r>
                <a:rPr lang="vi-VN" sz="4000" b="1" dirty="0">
                  <a:solidFill>
                    <a:srgbClr val="002060"/>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Trời, Đất, Nước</a:t>
              </a:r>
              <a:endParaRPr lang="vi-VN" sz="4000" dirty="0">
                <a:solidFill>
                  <a:srgbClr val="002060"/>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endParaRPr>
            </a:p>
            <a:p>
              <a:pPr algn="just"/>
              <a:r>
                <a:rPr lang="vi-VN" sz="3100" dirty="0">
                  <a:solidFill>
                    <a:srgbClr val="002060"/>
                  </a:solidFill>
                  <a:latin typeface="Times New Roman" panose="02020603050405020304" pitchFamily="18" charset="0"/>
                  <a:cs typeface="Times New Roman" panose="02020603050405020304" pitchFamily="18" charset="0"/>
                </a:rPr>
                <a:t> </a:t>
              </a:r>
              <a:r>
                <a:rPr lang="en-US" sz="3100" dirty="0">
                  <a:solidFill>
                    <a:schemeClr val="accent6">
                      <a:lumMod val="50000"/>
                    </a:schemeClr>
                  </a:solidFill>
                  <a:latin typeface="Times New Roman" panose="02020603050405020304" pitchFamily="18" charset="0"/>
                  <a:cs typeface="Times New Roman" panose="02020603050405020304" pitchFamily="18" charset="0"/>
                </a:rPr>
                <a:t>a</a:t>
              </a:r>
              <a:r>
                <a:rPr lang="vi-VN" sz="3100" dirty="0">
                  <a:solidFill>
                    <a:schemeClr val="accent6">
                      <a:lumMod val="50000"/>
                    </a:schemeClr>
                  </a:solidFill>
                  <a:latin typeface="Times New Roman" panose="02020603050405020304" pitchFamily="18" charset="0"/>
                  <a:cs typeface="Times New Roman" panose="02020603050405020304" pitchFamily="18" charset="0"/>
                </a:rPr>
                <a:t>)Cách chơi:</a:t>
              </a:r>
              <a:endParaRPr lang="en-US" sz="3100" dirty="0">
                <a:solidFill>
                  <a:schemeClr val="accent6">
                    <a:lumMod val="50000"/>
                  </a:schemeClr>
                </a:solidFill>
                <a:latin typeface="Times New Roman" panose="02020603050405020304" pitchFamily="18" charset="0"/>
                <a:cs typeface="Times New Roman" panose="02020603050405020304" pitchFamily="18" charset="0"/>
              </a:endParaRPr>
            </a:p>
            <a:p>
              <a:pPr algn="just"/>
              <a:br>
                <a:rPr lang="vi-VN" sz="3100" dirty="0">
                  <a:latin typeface="Times New Roman" panose="02020603050405020304" pitchFamily="18" charset="0"/>
                  <a:cs typeface="Times New Roman" panose="02020603050405020304" pitchFamily="18" charset="0"/>
                </a:rPr>
              </a:br>
              <a:r>
                <a:rPr lang="en-US" sz="3100" dirty="0">
                  <a:latin typeface="Times New Roman" panose="02020603050405020304" pitchFamily="18" charset="0"/>
                  <a:cs typeface="Times New Roman" panose="02020603050405020304" pitchFamily="18" charset="0"/>
                </a:rPr>
                <a:t>	</a:t>
              </a:r>
              <a:r>
                <a:rPr lang="vi-VN" sz="3100" dirty="0">
                  <a:latin typeface="Times New Roman" panose="02020603050405020304" pitchFamily="18" charset="0"/>
                  <a:ea typeface="Arial-Rounded" panose="020B0500000000000000" pitchFamily="34" charset="0"/>
                  <a:cs typeface="Times New Roman" panose="02020603050405020304" pitchFamily="18" charset="0"/>
                </a:rPr>
                <a:t>Quản trò nói: “Trời” và chỉ ai đó, người đó sẽ trả lời là “Chim”. Quản trò nói “Nước” và chỉ vào ai đó, người đó sẽ trả lời là “Cá”. Quản trò nói “Đất” và chỉ ai đó, người đó sẽ trả lời là “Cây”. Ngược lại quản trò nói “Chim” thì người được chỉ phải nói là “Trời”... Cứ như thế, nhanh dần tốc độ của trò chơi sẽ có em nhầm, nh</a:t>
              </a:r>
              <a:r>
                <a:rPr lang="en-US" sz="3100" dirty="0">
                  <a:latin typeface="Times New Roman" panose="02020603050405020304" pitchFamily="18" charset="0"/>
                  <a:ea typeface="Arial-Rounded" panose="020B0500000000000000" pitchFamily="34" charset="0"/>
                  <a:cs typeface="Times New Roman" panose="02020603050405020304" pitchFamily="18" charset="0"/>
                </a:rPr>
                <a:t>ữ</a:t>
              </a:r>
              <a:r>
                <a:rPr lang="vi-VN" sz="3100" dirty="0">
                  <a:latin typeface="Times New Roman" panose="02020603050405020304" pitchFamily="18" charset="0"/>
                  <a:ea typeface="Arial-Rounded" panose="020B0500000000000000" pitchFamily="34" charset="0"/>
                  <a:cs typeface="Times New Roman" panose="02020603050405020304" pitchFamily="18" charset="0"/>
                </a:rPr>
                <a:t>ng em đó sẽ phải làm các động tác bay, bơi cho tập thể xem.</a:t>
              </a:r>
              <a:endParaRPr lang="en-US" sz="3100" dirty="0">
                <a:latin typeface="Times New Roman" panose="02020603050405020304" pitchFamily="18" charset="0"/>
                <a:ea typeface="Arial-Rounded" panose="020B0500000000000000" pitchFamily="34" charset="0"/>
                <a:cs typeface="Times New Roman" panose="02020603050405020304" pitchFamily="18" charset="0"/>
              </a:endParaRPr>
            </a:p>
            <a:p>
              <a:pPr algn="just"/>
              <a:endParaRPr lang="en-US" sz="3100" dirty="0">
                <a:solidFill>
                  <a:schemeClr val="accent6">
                    <a:lumMod val="50000"/>
                  </a:schemeClr>
                </a:solidFill>
                <a:latin typeface="Times New Roman" panose="02020603050405020304" pitchFamily="18" charset="0"/>
                <a:cs typeface="Times New Roman" panose="02020603050405020304" pitchFamily="18" charset="0"/>
              </a:endParaRPr>
            </a:p>
            <a:p>
              <a:pPr algn="just"/>
              <a:r>
                <a:rPr lang="en-US" sz="3100" dirty="0">
                  <a:solidFill>
                    <a:schemeClr val="accent6">
                      <a:lumMod val="50000"/>
                    </a:schemeClr>
                  </a:solidFill>
                  <a:latin typeface="Times New Roman" panose="02020603050405020304" pitchFamily="18" charset="0"/>
                  <a:cs typeface="Times New Roman" panose="02020603050405020304" pitchFamily="18" charset="0"/>
                </a:rPr>
                <a:t>b</a:t>
              </a:r>
              <a:r>
                <a:rPr lang="vi-VN" sz="3100" dirty="0">
                  <a:solidFill>
                    <a:schemeClr val="accent6">
                      <a:lumMod val="50000"/>
                    </a:schemeClr>
                  </a:solidFill>
                  <a:latin typeface="Times New Roman" panose="02020603050405020304" pitchFamily="18" charset="0"/>
                  <a:cs typeface="Times New Roman" panose="02020603050405020304" pitchFamily="18" charset="0"/>
                </a:rPr>
                <a:t>) Luật chơi:</a:t>
              </a:r>
              <a:endParaRPr lang="en-US" sz="3100" dirty="0">
                <a:solidFill>
                  <a:schemeClr val="accent6">
                    <a:lumMod val="50000"/>
                  </a:schemeClr>
                </a:solidFill>
                <a:latin typeface="Times New Roman" panose="02020603050405020304" pitchFamily="18" charset="0"/>
                <a:cs typeface="Times New Roman" panose="02020603050405020304" pitchFamily="18" charset="0"/>
              </a:endParaRPr>
            </a:p>
            <a:p>
              <a:r>
                <a:rPr lang="vi-VN" sz="3100" dirty="0">
                  <a:latin typeface="Times New Roman" panose="02020603050405020304" pitchFamily="18" charset="0"/>
                  <a:ea typeface="Arial-Rounded" panose="020B0500000000000000" pitchFamily="34" charset="0"/>
                  <a:cs typeface="Times New Roman" panose="02020603050405020304" pitchFamily="18" charset="0"/>
                </a:rPr>
                <a:t>- Không nói theo đúng quy định hoặc đến lượt mà  trả lời chậm thì  bị phạt.</a:t>
              </a:r>
              <a:br>
                <a:rPr lang="vi-VN" sz="3100" dirty="0">
                  <a:latin typeface="Times New Roman" panose="02020603050405020304" pitchFamily="18" charset="0"/>
                  <a:ea typeface="Arial-Rounded" panose="020B0500000000000000" pitchFamily="34" charset="0"/>
                  <a:cs typeface="Times New Roman" panose="02020603050405020304" pitchFamily="18" charset="0"/>
                </a:rPr>
              </a:br>
              <a:br>
                <a:rPr lang="vi-VN" sz="3100" dirty="0">
                  <a:latin typeface="Times New Roman" panose="02020603050405020304" pitchFamily="18" charset="0"/>
                  <a:ea typeface="Arial-Rounded" panose="020B0500000000000000" pitchFamily="34" charset="0"/>
                  <a:cs typeface="Times New Roman" panose="02020603050405020304" pitchFamily="18" charset="0"/>
                </a:rPr>
              </a:br>
              <a:r>
                <a:rPr lang="vi-VN" sz="3100" b="1" u="sng" dirty="0">
                  <a:latin typeface="Times New Roman" panose="02020603050405020304" pitchFamily="18" charset="0"/>
                  <a:ea typeface="Arial-Rounded" panose="020B0500000000000000" pitchFamily="34" charset="0"/>
                  <a:cs typeface="Times New Roman" panose="02020603050405020304" pitchFamily="18" charset="0"/>
                </a:rPr>
                <a:t>Chú ý: </a:t>
              </a:r>
              <a:r>
                <a:rPr lang="vi-VN" sz="3100" dirty="0">
                  <a:latin typeface="Times New Roman" panose="02020603050405020304" pitchFamily="18" charset="0"/>
                  <a:ea typeface="Arial-Rounded" panose="020B0500000000000000" pitchFamily="34" charset="0"/>
                  <a:cs typeface="Times New Roman" panose="02020603050405020304" pitchFamily="18" charset="0"/>
                </a:rPr>
                <a:t>Trước khi thực hiện trò chơi với từng người, quản trò cho tập thể thuộc các từ đó đáp như trên.</a:t>
              </a:r>
            </a:p>
          </p:txBody>
        </p:sp>
        <p:sp>
          <p:nvSpPr>
            <p:cNvPr id="3" name="Rounded Rectangle 2"/>
            <p:cNvSpPr/>
            <p:nvPr/>
          </p:nvSpPr>
          <p:spPr>
            <a:xfrm>
              <a:off x="396081" y="1564457"/>
              <a:ext cx="14940994" cy="7396980"/>
            </a:xfrm>
            <a:prstGeom prst="roundRect">
              <a:avLst>
                <a:gd name="adj" fmla="val 6071"/>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grpSp>
      <p:pic>
        <p:nvPicPr>
          <p:cNvPr id="17" name="图片 40964" descr="1-40"/>
          <p:cNvPicPr>
            <a:picLocks noChangeAspect="1"/>
          </p:cNvPicPr>
          <p:nvPr/>
        </p:nvPicPr>
        <p:blipFill>
          <a:blip r:embed="rId3"/>
          <a:stretch>
            <a:fillRect/>
          </a:stretch>
        </p:blipFill>
        <p:spPr>
          <a:xfrm>
            <a:off x="10437495" y="1180022"/>
            <a:ext cx="2195442" cy="1615238"/>
          </a:xfrm>
          <a:prstGeom prst="rect">
            <a:avLst/>
          </a:prstGeom>
          <a:noFill/>
          <a:ln w="9525">
            <a:noFill/>
          </a:ln>
        </p:spPr>
      </p:pic>
    </p:spTree>
    <p:extLst>
      <p:ext uri="{BB962C8B-B14F-4D97-AF65-F5344CB8AC3E}">
        <p14:creationId xmlns:p14="http://schemas.microsoft.com/office/powerpoint/2010/main" val="303693569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1000"/>
                                        <p:tgtEl>
                                          <p:spTgt spid="38"/>
                                        </p:tgtEl>
                                      </p:cBhvr>
                                    </p:animEffect>
                                    <p:anim calcmode="lin" valueType="num">
                                      <p:cBhvr>
                                        <p:cTn id="8" dur="1000" fill="hold"/>
                                        <p:tgtEl>
                                          <p:spTgt spid="38"/>
                                        </p:tgtEl>
                                        <p:attrNameLst>
                                          <p:attrName>ppt_x</p:attrName>
                                        </p:attrNameLst>
                                      </p:cBhvr>
                                      <p:tavLst>
                                        <p:tav tm="0">
                                          <p:val>
                                            <p:strVal val="#ppt_x"/>
                                          </p:val>
                                        </p:tav>
                                        <p:tav tm="100000">
                                          <p:val>
                                            <p:strVal val="#ppt_x"/>
                                          </p:val>
                                        </p:tav>
                                      </p:tavLst>
                                    </p:anim>
                                    <p:anim calcmode="lin" valueType="num">
                                      <p:cBhvr>
                                        <p:cTn id="9" dur="1000" fill="hold"/>
                                        <p:tgtEl>
                                          <p:spTgt spid="3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fade">
                                      <p:cBhvr>
                                        <p:cTn id="12" dur="1000"/>
                                        <p:tgtEl>
                                          <p:spTgt spid="37"/>
                                        </p:tgtEl>
                                      </p:cBhvr>
                                    </p:animEffect>
                                    <p:anim calcmode="lin" valueType="num">
                                      <p:cBhvr>
                                        <p:cTn id="13" dur="1000" fill="hold"/>
                                        <p:tgtEl>
                                          <p:spTgt spid="37"/>
                                        </p:tgtEl>
                                        <p:attrNameLst>
                                          <p:attrName>ppt_x</p:attrName>
                                        </p:attrNameLst>
                                      </p:cBhvr>
                                      <p:tavLst>
                                        <p:tav tm="0">
                                          <p:val>
                                            <p:strVal val="#ppt_x"/>
                                          </p:val>
                                        </p:tav>
                                        <p:tav tm="100000">
                                          <p:val>
                                            <p:strVal val="#ppt_x"/>
                                          </p:val>
                                        </p:tav>
                                      </p:tavLst>
                                    </p:anim>
                                    <p:anim calcmode="lin" valueType="num">
                                      <p:cBhvr>
                                        <p:cTn id="14" dur="1000" fill="hold"/>
                                        <p:tgtEl>
                                          <p:spTgt spid="37"/>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5" presetClass="entr" presetSubtype="0" fill="hold" nodeType="afterEffect">
                                  <p:stCondLst>
                                    <p:cond delay="0"/>
                                  </p:stCondLst>
                                  <p:childTnLst>
                                    <p:set>
                                      <p:cBhvr>
                                        <p:cTn id="17" dur="1" fill="hold">
                                          <p:stCondLst>
                                            <p:cond delay="0"/>
                                          </p:stCondLst>
                                        </p:cTn>
                                        <p:tgtEl>
                                          <p:spTgt spid="17"/>
                                        </p:tgtEl>
                                        <p:attrNameLst>
                                          <p:attrName>style.visibility</p:attrName>
                                        </p:attrNameLst>
                                      </p:cBhvr>
                                      <p:to>
                                        <p:strVal val="visible"/>
                                      </p:to>
                                    </p:set>
                                    <p:anim calcmode="lin" valueType="num">
                                      <p:cBhvr>
                                        <p:cTn id="18" dur="1000" fill="hold"/>
                                        <p:tgtEl>
                                          <p:spTgt spid="17"/>
                                        </p:tgtEl>
                                        <p:attrNameLst>
                                          <p:attrName>ppt_w</p:attrName>
                                        </p:attrNameLst>
                                      </p:cBhvr>
                                      <p:tavLst>
                                        <p:tav tm="0">
                                          <p:val>
                                            <p:fltVal val="0"/>
                                          </p:val>
                                        </p:tav>
                                        <p:tav tm="100000">
                                          <p:val>
                                            <p:strVal val="#ppt_w"/>
                                          </p:val>
                                        </p:tav>
                                      </p:tavLst>
                                    </p:anim>
                                    <p:anim calcmode="lin" valueType="num">
                                      <p:cBhvr>
                                        <p:cTn id="19" dur="1000" fill="hold"/>
                                        <p:tgtEl>
                                          <p:spTgt spid="17"/>
                                        </p:tgtEl>
                                        <p:attrNameLst>
                                          <p:attrName>ppt_h</p:attrName>
                                        </p:attrNameLst>
                                      </p:cBhvr>
                                      <p:tavLst>
                                        <p:tav tm="0">
                                          <p:val>
                                            <p:fltVal val="0"/>
                                          </p:val>
                                        </p:tav>
                                        <p:tav tm="100000">
                                          <p:val>
                                            <p:strVal val="#ppt_h"/>
                                          </p:val>
                                        </p:tav>
                                      </p:tavLst>
                                    </p:anim>
                                    <p:anim calcmode="lin" valueType="num">
                                      <p:cBhvr>
                                        <p:cTn id="20"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1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68970" y="898293"/>
            <a:ext cx="11031749" cy="1726589"/>
          </a:xfrm>
          <a:prstGeom prst="rect">
            <a:avLst/>
          </a:prstGeom>
          <a:noFill/>
        </p:spPr>
        <p:txBody>
          <a:bodyPr wrap="square" lIns="162583" tIns="81293" rIns="162583" bIns="81293" rtlCol="0">
            <a:spAutoFit/>
          </a:bodyPr>
          <a:lstStyle>
            <a:defPPr>
              <a:defRPr lang="en-US"/>
            </a:defPPr>
            <a:lvl1pPr algn="just">
              <a:defRPr sz="2800" b="1">
                <a:latin typeface="Arial-Rounded" panose="020B0500000000000000" pitchFamily="34" charset="0"/>
                <a:ea typeface="Arial-Rounded" panose="020B0500000000000000" pitchFamily="34" charset="0"/>
                <a:cs typeface="Arial-Rounded" panose="020B0500000000000000" pitchFamily="34" charset="0"/>
              </a:defRPr>
            </a:lvl1pPr>
          </a:lstStyle>
          <a:p>
            <a:pPr>
              <a:lnSpc>
                <a:spcPct val="150000"/>
              </a:lnSpc>
            </a:pPr>
            <a:r>
              <a:rPr lang="en-US" sz="3600" dirty="0" err="1">
                <a:latin typeface="Times New Roman" panose="02020603050405020304" pitchFamily="18" charset="0"/>
                <a:cs typeface="Times New Roman" panose="02020603050405020304" pitchFamily="18" charset="0"/>
              </a:rPr>
              <a:t>Ghi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lại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các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bước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tổ</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chức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một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trò</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chơi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hoặc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hoạt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động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tập</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thể</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em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yêu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thích</a:t>
            </a:r>
            <a:r>
              <a:rPr lang="en-US" sz="3600" dirty="0">
                <a:latin typeface="Times New Roman" panose="02020603050405020304" pitchFamily="18" charset="0"/>
                <a:cs typeface="Times New Roman" panose="02020603050405020304" pitchFamily="18" charset="0"/>
              </a:rPr>
              <a:t>.</a:t>
            </a:r>
          </a:p>
        </p:txBody>
      </p:sp>
      <p:sp>
        <p:nvSpPr>
          <p:cNvPr id="5" name="Oval 4"/>
          <p:cNvSpPr/>
          <p:nvPr/>
        </p:nvSpPr>
        <p:spPr>
          <a:xfrm>
            <a:off x="0" y="1105138"/>
            <a:ext cx="1048491" cy="96932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62606" tIns="81303" rIns="162606" bIns="81303" rtlCol="0" anchor="ctr"/>
          <a:lstStyle/>
          <a:p>
            <a:pPr algn="ctr"/>
            <a:r>
              <a:rPr lang="en-US" sz="4900" b="1" dirty="0">
                <a:solidFill>
                  <a:schemeClr val="bg1"/>
                </a:solidFill>
                <a:latin typeface="Times New Roman" panose="02020603050405020304" pitchFamily="18" charset="0"/>
                <a:cs typeface="Times New Roman" panose="02020603050405020304" pitchFamily="18" charset="0"/>
              </a:rPr>
              <a:t>2</a:t>
            </a:r>
          </a:p>
        </p:txBody>
      </p:sp>
      <p:grpSp>
        <p:nvGrpSpPr>
          <p:cNvPr id="6" name="Group 5">
            <a:extLst>
              <a:ext uri="{FF2B5EF4-FFF2-40B4-BE49-F238E27FC236}">
                <a16:creationId xmlns:a16="http://schemas.microsoft.com/office/drawing/2014/main" id="{7A807A5E-B68A-410C-AB0D-1D86BD6E42C7}"/>
              </a:ext>
            </a:extLst>
          </p:cNvPr>
          <p:cNvGrpSpPr/>
          <p:nvPr/>
        </p:nvGrpSpPr>
        <p:grpSpPr>
          <a:xfrm>
            <a:off x="219074" y="1"/>
            <a:ext cx="12491245" cy="491397"/>
            <a:chOff x="0" y="-127508"/>
            <a:chExt cx="12192000" cy="1361811"/>
          </a:xfrm>
        </p:grpSpPr>
        <p:sp>
          <p:nvSpPr>
            <p:cNvPr id="7"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8"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grpSp>
      <p:pic>
        <p:nvPicPr>
          <p:cNvPr id="9"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1401762" y="8634199"/>
            <a:ext cx="15727363" cy="1052599"/>
          </a:xfrm>
          <a:prstGeom prst="rect">
            <a:avLst/>
          </a:prstGeom>
        </p:spPr>
      </p:pic>
      <p:pic>
        <p:nvPicPr>
          <p:cNvPr id="2" name="Picture 2"/>
          <p:cNvPicPr>
            <a:picLocks noChangeAspect="1" noChangeArrowheads="1"/>
          </p:cNvPicPr>
          <p:nvPr/>
        </p:nvPicPr>
        <p:blipFill rotWithShape="1">
          <a:blip r:embed="rId4">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rcRect l="30731" t="50000" r="59373" b="28244"/>
          <a:stretch/>
        </p:blipFill>
        <p:spPr bwMode="auto">
          <a:xfrm>
            <a:off x="219074" y="3170238"/>
            <a:ext cx="3367533" cy="41622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ounded Rectangle 2"/>
          <p:cNvSpPr/>
          <p:nvPr/>
        </p:nvSpPr>
        <p:spPr>
          <a:xfrm>
            <a:off x="4633119" y="3856037"/>
            <a:ext cx="5638800" cy="1066800"/>
          </a:xfrm>
          <a:prstGeom prst="roundRect">
            <a:avLst/>
          </a:prstGeom>
          <a:solidFill>
            <a:schemeClr val="accent6">
              <a:lumMod val="20000"/>
              <a:lumOff val="80000"/>
            </a:schemeClr>
          </a:solidFill>
          <a:ln>
            <a:solidFill>
              <a:schemeClr val="accent6">
                <a:lumMod val="20000"/>
                <a:lumOff val="8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accent6">
                    <a:lumMod val="50000"/>
                  </a:schemeClr>
                </a:solidFill>
                <a:latin typeface="Times New Roman" panose="02020603050405020304" pitchFamily="18" charset="0"/>
                <a:cs typeface="Times New Roman" panose="02020603050405020304" pitchFamily="18" charset="0"/>
              </a:rPr>
              <a:t>Tên</a:t>
            </a:r>
            <a:r>
              <a:rPr lang="en-US" dirty="0">
                <a:solidFill>
                  <a:schemeClr val="accent6">
                    <a:lumMod val="50000"/>
                  </a:schemeClr>
                </a:solidFill>
                <a:latin typeface="Times New Roman" panose="02020603050405020304" pitchFamily="18" charset="0"/>
                <a:cs typeface="Times New Roman" panose="02020603050405020304" pitchFamily="18" charset="0"/>
              </a:rPr>
              <a:t> </a:t>
            </a:r>
            <a:r>
              <a:rPr lang="en-US" dirty="0" err="1">
                <a:solidFill>
                  <a:schemeClr val="accent6">
                    <a:lumMod val="50000"/>
                  </a:schemeClr>
                </a:solidFill>
                <a:latin typeface="Times New Roman" panose="02020603050405020304" pitchFamily="18" charset="0"/>
                <a:cs typeface="Times New Roman" panose="02020603050405020304" pitchFamily="18" charset="0"/>
              </a:rPr>
              <a:t>trò</a:t>
            </a:r>
            <a:r>
              <a:rPr lang="en-US" dirty="0">
                <a:solidFill>
                  <a:schemeClr val="accent6">
                    <a:lumMod val="50000"/>
                  </a:schemeClr>
                </a:solidFill>
                <a:latin typeface="Times New Roman" panose="02020603050405020304" pitchFamily="18" charset="0"/>
                <a:cs typeface="Times New Roman" panose="02020603050405020304" pitchFamily="18" charset="0"/>
              </a:rPr>
              <a:t> </a:t>
            </a:r>
            <a:r>
              <a:rPr lang="en-US" dirty="0" err="1">
                <a:solidFill>
                  <a:schemeClr val="accent6">
                    <a:lumMod val="50000"/>
                  </a:schemeClr>
                </a:solidFill>
                <a:latin typeface="Times New Roman" panose="02020603050405020304" pitchFamily="18" charset="0"/>
                <a:cs typeface="Times New Roman" panose="02020603050405020304" pitchFamily="18" charset="0"/>
              </a:rPr>
              <a:t>chơi</a:t>
            </a:r>
            <a:r>
              <a:rPr lang="en-US" dirty="0">
                <a:solidFill>
                  <a:schemeClr val="accent6">
                    <a:lumMod val="50000"/>
                  </a:schemeClr>
                </a:solidFill>
                <a:latin typeface="Times New Roman" panose="02020603050405020304" pitchFamily="18" charset="0"/>
                <a:cs typeface="Times New Roman" panose="02020603050405020304" pitchFamily="18" charset="0"/>
              </a:rPr>
              <a:t> </a:t>
            </a:r>
            <a:r>
              <a:rPr lang="en-US" dirty="0" err="1">
                <a:solidFill>
                  <a:schemeClr val="accent6">
                    <a:lumMod val="50000"/>
                  </a:schemeClr>
                </a:solidFill>
                <a:latin typeface="Times New Roman" panose="02020603050405020304" pitchFamily="18" charset="0"/>
                <a:cs typeface="Times New Roman" panose="02020603050405020304" pitchFamily="18" charset="0"/>
              </a:rPr>
              <a:t>hoặc</a:t>
            </a:r>
            <a:r>
              <a:rPr lang="en-US" dirty="0">
                <a:solidFill>
                  <a:schemeClr val="accent6">
                    <a:lumMod val="50000"/>
                  </a:schemeClr>
                </a:solidFill>
                <a:latin typeface="Times New Roman" panose="02020603050405020304" pitchFamily="18" charset="0"/>
                <a:cs typeface="Times New Roman" panose="02020603050405020304" pitchFamily="18" charset="0"/>
              </a:rPr>
              <a:t> </a:t>
            </a:r>
            <a:r>
              <a:rPr lang="en-US" dirty="0" err="1">
                <a:solidFill>
                  <a:schemeClr val="accent6">
                    <a:lumMod val="50000"/>
                  </a:schemeClr>
                </a:solidFill>
                <a:latin typeface="Times New Roman" panose="02020603050405020304" pitchFamily="18" charset="0"/>
                <a:cs typeface="Times New Roman" panose="02020603050405020304" pitchFamily="18" charset="0"/>
              </a:rPr>
              <a:t>hoạt</a:t>
            </a:r>
            <a:r>
              <a:rPr lang="en-US" dirty="0">
                <a:solidFill>
                  <a:schemeClr val="accent6">
                    <a:lumMod val="50000"/>
                  </a:schemeClr>
                </a:solidFill>
                <a:latin typeface="Times New Roman" panose="02020603050405020304" pitchFamily="18" charset="0"/>
                <a:cs typeface="Times New Roman" panose="02020603050405020304" pitchFamily="18" charset="0"/>
              </a:rPr>
              <a:t> </a:t>
            </a:r>
            <a:r>
              <a:rPr lang="en-US" dirty="0" err="1">
                <a:solidFill>
                  <a:schemeClr val="accent6">
                    <a:lumMod val="50000"/>
                  </a:schemeClr>
                </a:solidFill>
                <a:latin typeface="Times New Roman" panose="02020603050405020304" pitchFamily="18" charset="0"/>
                <a:cs typeface="Times New Roman" panose="02020603050405020304" pitchFamily="18" charset="0"/>
              </a:rPr>
              <a:t>động</a:t>
            </a:r>
            <a:r>
              <a:rPr lang="en-US" dirty="0">
                <a:solidFill>
                  <a:schemeClr val="accent6">
                    <a:lumMod val="50000"/>
                  </a:schemeClr>
                </a:solidFill>
                <a:latin typeface="Times New Roman" panose="02020603050405020304" pitchFamily="18" charset="0"/>
                <a:cs typeface="Times New Roman" panose="02020603050405020304" pitchFamily="18" charset="0"/>
              </a:rPr>
              <a:t>.</a:t>
            </a:r>
          </a:p>
        </p:txBody>
      </p:sp>
      <p:sp>
        <p:nvSpPr>
          <p:cNvPr id="12" name="Rounded Rectangle 11"/>
          <p:cNvSpPr/>
          <p:nvPr/>
        </p:nvSpPr>
        <p:spPr>
          <a:xfrm>
            <a:off x="4633119" y="5422665"/>
            <a:ext cx="5638800" cy="1066800"/>
          </a:xfrm>
          <a:prstGeom prst="roundRect">
            <a:avLst/>
          </a:prstGeom>
          <a:solidFill>
            <a:schemeClr val="accent6">
              <a:lumMod val="20000"/>
              <a:lumOff val="80000"/>
            </a:schemeClr>
          </a:solidFill>
          <a:ln>
            <a:solidFill>
              <a:schemeClr val="accent6">
                <a:lumMod val="20000"/>
                <a:lumOff val="8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accent6">
                    <a:lumMod val="50000"/>
                  </a:schemeClr>
                </a:solidFill>
                <a:latin typeface="Times New Roman" panose="02020603050405020304" pitchFamily="18" charset="0"/>
                <a:cs typeface="Times New Roman" panose="02020603050405020304" pitchFamily="18" charset="0"/>
              </a:rPr>
              <a:t>Các</a:t>
            </a:r>
            <a:r>
              <a:rPr lang="en-US" dirty="0">
                <a:solidFill>
                  <a:schemeClr val="accent6">
                    <a:lumMod val="50000"/>
                  </a:schemeClr>
                </a:solidFill>
                <a:latin typeface="Times New Roman" panose="02020603050405020304" pitchFamily="18" charset="0"/>
                <a:cs typeface="Times New Roman" panose="02020603050405020304" pitchFamily="18" charset="0"/>
              </a:rPr>
              <a:t> </a:t>
            </a:r>
            <a:r>
              <a:rPr lang="en-US" dirty="0" err="1">
                <a:solidFill>
                  <a:schemeClr val="accent6">
                    <a:lumMod val="50000"/>
                  </a:schemeClr>
                </a:solidFill>
                <a:latin typeface="Times New Roman" panose="02020603050405020304" pitchFamily="18" charset="0"/>
                <a:cs typeface="Times New Roman" panose="02020603050405020304" pitchFamily="18" charset="0"/>
              </a:rPr>
              <a:t>bước</a:t>
            </a:r>
            <a:r>
              <a:rPr lang="en-US" dirty="0">
                <a:solidFill>
                  <a:schemeClr val="accent6">
                    <a:lumMod val="50000"/>
                  </a:schemeClr>
                </a:solidFill>
                <a:latin typeface="Times New Roman" panose="02020603050405020304" pitchFamily="18" charset="0"/>
                <a:cs typeface="Times New Roman" panose="02020603050405020304" pitchFamily="18" charset="0"/>
              </a:rPr>
              <a:t> </a:t>
            </a:r>
            <a:r>
              <a:rPr lang="en-US" dirty="0" err="1">
                <a:solidFill>
                  <a:schemeClr val="accent6">
                    <a:lumMod val="50000"/>
                  </a:schemeClr>
                </a:solidFill>
                <a:latin typeface="Times New Roman" panose="02020603050405020304" pitchFamily="18" charset="0"/>
                <a:cs typeface="Times New Roman" panose="02020603050405020304" pitchFamily="18" charset="0"/>
              </a:rPr>
              <a:t>hoạt</a:t>
            </a:r>
            <a:r>
              <a:rPr lang="en-US" dirty="0">
                <a:solidFill>
                  <a:schemeClr val="accent6">
                    <a:lumMod val="50000"/>
                  </a:schemeClr>
                </a:solidFill>
                <a:latin typeface="Times New Roman" panose="02020603050405020304" pitchFamily="18" charset="0"/>
                <a:cs typeface="Times New Roman" panose="02020603050405020304" pitchFamily="18" charset="0"/>
              </a:rPr>
              <a:t> </a:t>
            </a:r>
            <a:r>
              <a:rPr lang="en-US" dirty="0" err="1">
                <a:solidFill>
                  <a:schemeClr val="accent6">
                    <a:lumMod val="50000"/>
                  </a:schemeClr>
                </a:solidFill>
                <a:latin typeface="Times New Roman" panose="02020603050405020304" pitchFamily="18" charset="0"/>
                <a:cs typeface="Times New Roman" panose="02020603050405020304" pitchFamily="18" charset="0"/>
              </a:rPr>
              <a:t>động</a:t>
            </a:r>
            <a:endParaRPr lang="en-US" dirty="0">
              <a:solidFill>
                <a:schemeClr val="accent6">
                  <a:lumMod val="50000"/>
                </a:schemeClr>
              </a:solidFill>
              <a:latin typeface="Times New Roman" panose="02020603050405020304" pitchFamily="18" charset="0"/>
              <a:cs typeface="Times New Roman" panose="02020603050405020304" pitchFamily="18" charset="0"/>
            </a:endParaRPr>
          </a:p>
        </p:txBody>
      </p:sp>
      <p:pic>
        <p:nvPicPr>
          <p:cNvPr id="13" name="Picture 12">
            <a:extLst>
              <a:ext uri="{FF2B5EF4-FFF2-40B4-BE49-F238E27FC236}">
                <a16:creationId xmlns:a16="http://schemas.microsoft.com/office/drawing/2014/main" id="{47F7FCC9-1039-46C8-BD0B-1FC7198DA85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401512" y="6814104"/>
            <a:ext cx="1435403" cy="2327338"/>
          </a:xfrm>
          <a:prstGeom prst="rect">
            <a:avLst/>
          </a:prstGeom>
        </p:spPr>
      </p:pic>
    </p:spTree>
    <p:extLst>
      <p:ext uri="{BB962C8B-B14F-4D97-AF65-F5344CB8AC3E}">
        <p14:creationId xmlns:p14="http://schemas.microsoft.com/office/powerpoint/2010/main" val="64203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anim calcmode="lin" valueType="num">
                                      <p:cBhvr>
                                        <p:cTn id="18" dur="1000" fill="hold"/>
                                        <p:tgtEl>
                                          <p:spTgt spid="13"/>
                                        </p:tgtEl>
                                        <p:attrNameLst>
                                          <p:attrName>ppt_x</p:attrName>
                                        </p:attrNameLst>
                                      </p:cBhvr>
                                      <p:tavLst>
                                        <p:tav tm="0">
                                          <p:val>
                                            <p:strVal val="#ppt_x"/>
                                          </p:val>
                                        </p:tav>
                                        <p:tav tm="100000">
                                          <p:val>
                                            <p:strVal val="#ppt_x"/>
                                          </p:val>
                                        </p:tav>
                                      </p:tavLst>
                                    </p:anim>
                                    <p:anim calcmode="lin" valueType="num">
                                      <p:cBhvr>
                                        <p:cTn id="1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38210" y="96024"/>
            <a:ext cx="11295909" cy="1726589"/>
          </a:xfrm>
          <a:prstGeom prst="rect">
            <a:avLst/>
          </a:prstGeom>
          <a:noFill/>
        </p:spPr>
        <p:txBody>
          <a:bodyPr wrap="square" lIns="162583" tIns="81293" rIns="162583" bIns="81293" rtlCol="0">
            <a:spAutoFit/>
          </a:bodyPr>
          <a:lstStyle>
            <a:defPPr>
              <a:defRPr lang="en-US"/>
            </a:defPPr>
            <a:lvl1pPr algn="just">
              <a:defRPr sz="2800" b="1">
                <a:latin typeface="Arial-Rounded" panose="020B0500000000000000" pitchFamily="34" charset="0"/>
                <a:ea typeface="Arial-Rounded" panose="020B0500000000000000" pitchFamily="34" charset="0"/>
                <a:cs typeface="Arial-Rounded" panose="020B0500000000000000" pitchFamily="34" charset="0"/>
              </a:defRPr>
            </a:lvl1pPr>
          </a:lstStyle>
          <a:p>
            <a:pPr>
              <a:lnSpc>
                <a:spcPct val="150000"/>
              </a:lnSpc>
            </a:pPr>
            <a:r>
              <a:rPr lang="en-US" sz="3600" dirty="0" err="1">
                <a:latin typeface="Times New Roman" panose="02020603050405020304" pitchFamily="18" charset="0"/>
                <a:cs typeface="Times New Roman" panose="02020603050405020304" pitchFamily="18" charset="0"/>
              </a:rPr>
              <a:t>Ghi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lại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các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bước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tổ</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chức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một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trò</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chơi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hoặc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hoạt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động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tập</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thể</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em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yêu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thích</a:t>
            </a:r>
            <a:r>
              <a:rPr lang="en-US" sz="3600" dirty="0">
                <a:latin typeface="Times New Roman" panose="02020603050405020304" pitchFamily="18" charset="0"/>
                <a:cs typeface="Times New Roman" panose="02020603050405020304" pitchFamily="18" charset="0"/>
              </a:rPr>
              <a:t>.</a:t>
            </a:r>
          </a:p>
        </p:txBody>
      </p:sp>
      <p:sp>
        <p:nvSpPr>
          <p:cNvPr id="5" name="Oval 4"/>
          <p:cNvSpPr/>
          <p:nvPr/>
        </p:nvSpPr>
        <p:spPr>
          <a:xfrm>
            <a:off x="289719" y="96024"/>
            <a:ext cx="1048491" cy="104530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62606" tIns="81303" rIns="162606" bIns="81303" rtlCol="0" anchor="ctr"/>
          <a:lstStyle/>
          <a:p>
            <a:pPr algn="ctr"/>
            <a:r>
              <a:rPr lang="en-US" sz="4900" b="1" dirty="0">
                <a:solidFill>
                  <a:schemeClr val="bg1"/>
                </a:solidFill>
                <a:latin typeface="Times New Roman" panose="02020603050405020304" pitchFamily="18" charset="0"/>
                <a:cs typeface="Times New Roman" panose="02020603050405020304" pitchFamily="18" charset="0"/>
              </a:rPr>
              <a:t>2</a:t>
            </a:r>
          </a:p>
        </p:txBody>
      </p:sp>
      <p:sp>
        <p:nvSpPr>
          <p:cNvPr id="3" name="Rounded Rectangle 2"/>
          <p:cNvSpPr/>
          <p:nvPr/>
        </p:nvSpPr>
        <p:spPr>
          <a:xfrm>
            <a:off x="6157119" y="959318"/>
            <a:ext cx="5638800" cy="1066800"/>
          </a:xfrm>
          <a:prstGeom prst="roundRect">
            <a:avLst/>
          </a:prstGeom>
          <a:solidFill>
            <a:schemeClr val="accent6">
              <a:lumMod val="20000"/>
              <a:lumOff val="80000"/>
            </a:schemeClr>
          </a:solidFill>
          <a:ln>
            <a:solidFill>
              <a:schemeClr val="accent6">
                <a:lumMod val="20000"/>
                <a:lumOff val="8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6">
                    <a:lumMod val="50000"/>
                  </a:schemeClr>
                </a:solidFill>
                <a:latin typeface="Times New Roman" panose="02020603050405020304" pitchFamily="18" charset="0"/>
                <a:cs typeface="Times New Roman" panose="02020603050405020304" pitchFamily="18" charset="0"/>
              </a:rPr>
              <a:t>1. Tên trò chơi: Lộn cầu vồng</a:t>
            </a:r>
          </a:p>
        </p:txBody>
      </p:sp>
      <p:sp>
        <p:nvSpPr>
          <p:cNvPr id="12" name="Rounded Rectangle 11"/>
          <p:cNvSpPr/>
          <p:nvPr/>
        </p:nvSpPr>
        <p:spPr>
          <a:xfrm>
            <a:off x="6157119" y="2285361"/>
            <a:ext cx="5638800" cy="1066800"/>
          </a:xfrm>
          <a:prstGeom prst="roundRect">
            <a:avLst/>
          </a:prstGeom>
          <a:solidFill>
            <a:schemeClr val="accent6">
              <a:lumMod val="20000"/>
              <a:lumOff val="80000"/>
            </a:schemeClr>
          </a:solidFill>
          <a:ln>
            <a:solidFill>
              <a:schemeClr val="accent6">
                <a:lumMod val="20000"/>
                <a:lumOff val="8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6">
                    <a:lumMod val="50000"/>
                  </a:schemeClr>
                </a:solidFill>
                <a:latin typeface="Times New Roman" panose="02020603050405020304" pitchFamily="18" charset="0"/>
                <a:cs typeface="Times New Roman" panose="02020603050405020304" pitchFamily="18" charset="0"/>
              </a:rPr>
              <a:t>2. Các bước hoạt động</a:t>
            </a:r>
          </a:p>
        </p:txBody>
      </p:sp>
      <p:sp>
        <p:nvSpPr>
          <p:cNvPr id="11" name="TextBox 10"/>
          <p:cNvSpPr txBox="1"/>
          <p:nvPr/>
        </p:nvSpPr>
        <p:spPr>
          <a:xfrm>
            <a:off x="975519" y="3605848"/>
            <a:ext cx="11658600" cy="6186309"/>
          </a:xfrm>
          <a:prstGeom prst="rect">
            <a:avLst/>
          </a:prstGeom>
          <a:noFill/>
        </p:spPr>
        <p:txBody>
          <a:bodyPr wrap="square" rtlCol="0">
            <a:spAutoFit/>
          </a:bodyPr>
          <a:lstStyle/>
          <a:p>
            <a:r>
              <a:rPr lang="en-US" sz="2800" b="1" dirty="0">
                <a:solidFill>
                  <a:srgbClr val="FF0000"/>
                </a:solidFill>
                <a:latin typeface="Times New Roman" panose="02020603050405020304" pitchFamily="18" charset="0"/>
                <a:cs typeface="Times New Roman" panose="02020603050405020304" pitchFamily="18" charset="0"/>
              </a:rPr>
              <a:t>Cách chơi:                 </a:t>
            </a:r>
            <a:r>
              <a:rPr lang="en-US" sz="2800" b="1" dirty="0">
                <a:solidFill>
                  <a:srgbClr val="0070C0"/>
                </a:solidFill>
                <a:latin typeface="Times New Roman" panose="02020603050405020304" pitchFamily="18" charset="0"/>
                <a:cs typeface="Times New Roman" panose="02020603050405020304" pitchFamily="18" charset="0"/>
              </a:rPr>
              <a:t>“Lộn cầu vồng</a:t>
            </a:r>
            <a:endParaRPr lang="vi-VN" sz="2800" dirty="0">
              <a:solidFill>
                <a:srgbClr val="0070C0"/>
              </a:solidFill>
              <a:latin typeface="Times New Roman" panose="02020603050405020304" pitchFamily="18" charset="0"/>
              <a:cs typeface="Times New Roman" panose="02020603050405020304" pitchFamily="18" charset="0"/>
            </a:endParaRPr>
          </a:p>
          <a:p>
            <a:r>
              <a:rPr lang="en-US" sz="2800" b="1" dirty="0">
                <a:solidFill>
                  <a:srgbClr val="0070C0"/>
                </a:solidFill>
                <a:latin typeface="Times New Roman" panose="02020603050405020304" pitchFamily="18" charset="0"/>
                <a:cs typeface="Times New Roman" panose="02020603050405020304" pitchFamily="18" charset="0"/>
              </a:rPr>
              <a:t>		Nước trong nước chảy</a:t>
            </a:r>
            <a:endParaRPr lang="vi-VN" sz="2800" dirty="0">
              <a:solidFill>
                <a:srgbClr val="0070C0"/>
              </a:solidFill>
              <a:latin typeface="Times New Roman" panose="02020603050405020304" pitchFamily="18" charset="0"/>
              <a:cs typeface="Times New Roman" panose="02020603050405020304" pitchFamily="18" charset="0"/>
            </a:endParaRPr>
          </a:p>
          <a:p>
            <a:r>
              <a:rPr lang="en-US" sz="2800" b="1" dirty="0">
                <a:solidFill>
                  <a:srgbClr val="0070C0"/>
                </a:solidFill>
                <a:latin typeface="Times New Roman" panose="02020603050405020304" pitchFamily="18" charset="0"/>
                <a:cs typeface="Times New Roman" panose="02020603050405020304" pitchFamily="18" charset="0"/>
              </a:rPr>
              <a:t>		Có cô mười bảy</a:t>
            </a:r>
            <a:endParaRPr lang="vi-VN" sz="2800" dirty="0">
              <a:solidFill>
                <a:srgbClr val="0070C0"/>
              </a:solidFill>
              <a:latin typeface="Times New Roman" panose="02020603050405020304" pitchFamily="18" charset="0"/>
              <a:cs typeface="Times New Roman" panose="02020603050405020304" pitchFamily="18" charset="0"/>
            </a:endParaRPr>
          </a:p>
          <a:p>
            <a:r>
              <a:rPr lang="en-US" sz="2800" b="1" dirty="0">
                <a:solidFill>
                  <a:srgbClr val="0070C0"/>
                </a:solidFill>
                <a:latin typeface="Times New Roman" panose="02020603050405020304" pitchFamily="18" charset="0"/>
                <a:cs typeface="Times New Roman" panose="02020603050405020304" pitchFamily="18" charset="0"/>
              </a:rPr>
              <a:t>		Có chị mười ba</a:t>
            </a:r>
            <a:endParaRPr lang="vi-VN" sz="2800" dirty="0">
              <a:solidFill>
                <a:srgbClr val="0070C0"/>
              </a:solidFill>
              <a:latin typeface="Times New Roman" panose="02020603050405020304" pitchFamily="18" charset="0"/>
              <a:cs typeface="Times New Roman" panose="02020603050405020304" pitchFamily="18" charset="0"/>
            </a:endParaRPr>
          </a:p>
          <a:p>
            <a:r>
              <a:rPr lang="en-US" sz="2800" b="1" dirty="0">
                <a:solidFill>
                  <a:srgbClr val="0070C0"/>
                </a:solidFill>
                <a:latin typeface="Times New Roman" panose="02020603050405020304" pitchFamily="18" charset="0"/>
                <a:cs typeface="Times New Roman" panose="02020603050405020304" pitchFamily="18" charset="0"/>
              </a:rPr>
              <a:t>		Hai chị em ta</a:t>
            </a:r>
            <a:endParaRPr lang="vi-VN" sz="2800" dirty="0">
              <a:solidFill>
                <a:srgbClr val="0070C0"/>
              </a:solidFill>
              <a:latin typeface="Times New Roman" panose="02020603050405020304" pitchFamily="18" charset="0"/>
              <a:cs typeface="Times New Roman" panose="02020603050405020304" pitchFamily="18" charset="0"/>
            </a:endParaRPr>
          </a:p>
          <a:p>
            <a:r>
              <a:rPr lang="en-US" sz="2800" b="1" dirty="0">
                <a:solidFill>
                  <a:srgbClr val="0070C0"/>
                </a:solidFill>
                <a:latin typeface="Times New Roman" panose="02020603050405020304" pitchFamily="18" charset="0"/>
                <a:cs typeface="Times New Roman" panose="02020603050405020304" pitchFamily="18" charset="0"/>
              </a:rPr>
              <a:t>		Ra lộn cầu vồng”</a:t>
            </a:r>
            <a:endParaRPr lang="vi-VN" sz="2800" dirty="0">
              <a:solidFill>
                <a:srgbClr val="0070C0"/>
              </a:solidFill>
              <a:latin typeface="Times New Roman" panose="02020603050405020304" pitchFamily="18" charset="0"/>
              <a:cs typeface="Times New Roman" panose="02020603050405020304" pitchFamily="18" charset="0"/>
            </a:endParaRPr>
          </a:p>
          <a:p>
            <a:r>
              <a:rPr lang="en-US" dirty="0">
                <a:solidFill>
                  <a:srgbClr val="FF0000"/>
                </a:solidFill>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Để chơi trò này, 2 người đứng quay mặt vào nhau và nắm tay nhau vừa đọc bài đồng </a:t>
            </a:r>
            <a:r>
              <a:rPr lang="en-US" sz="2800" dirty="0" err="1">
                <a:latin typeface="Times New Roman" panose="02020603050405020304" pitchFamily="18" charset="0"/>
                <a:cs typeface="Times New Roman" panose="02020603050405020304" pitchFamily="18" charset="0"/>
              </a:rPr>
              <a:t>dao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vừa</a:t>
            </a:r>
            <a:r>
              <a:rPr lang="en-US" sz="2800" dirty="0">
                <a:latin typeface="Times New Roman" panose="02020603050405020304" pitchFamily="18" charset="0"/>
                <a:cs typeface="Times New Roman" panose="02020603050405020304" pitchFamily="18" charset="0"/>
              </a:rPr>
              <a:t> làm động tác đu đưa 2 tay sang hai bên. Đọc đến câu cuối cùng thì cả hai người chơi cùng giơ cao cánh tay (vẫn nắm tay nhau), rồi cùng xoay người nửa vòng, chui qua tay, quay lưng vào nhau mà tay không bị rời nhau. </a:t>
            </a:r>
          </a:p>
          <a:p>
            <a:r>
              <a:rPr lang="en-US" sz="2800" b="1" dirty="0">
                <a:solidFill>
                  <a:srgbClr val="FF0000"/>
                </a:solidFill>
                <a:latin typeface="Times New Roman" panose="02020603050405020304" pitchFamily="18" charset="0"/>
                <a:cs typeface="Times New Roman" panose="02020603050405020304" pitchFamily="18" charset="0"/>
              </a:rPr>
              <a:t>Luật chơi:</a:t>
            </a:r>
          </a:p>
          <a:p>
            <a:r>
              <a:rPr lang="en-US" sz="2800" b="1" dirty="0">
                <a:latin typeface="Times New Roman" panose="02020603050405020304" pitchFamily="18" charset="0"/>
                <a:cs typeface="Times New Roman" panose="02020603050405020304" pitchFamily="18" charset="0"/>
              </a:rPr>
              <a:t>        Bạn nào xoay người mà không nắm được tay bạn thì sẽ thua cuộc. Người thua cuộc phải hát một bài hoặc nhảy lò cò một đoạn đường.</a:t>
            </a:r>
            <a:endParaRPr lang="vi-VN"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78829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42119" y="62381"/>
            <a:ext cx="11658600" cy="1726589"/>
          </a:xfrm>
          <a:prstGeom prst="rect">
            <a:avLst/>
          </a:prstGeom>
          <a:noFill/>
        </p:spPr>
        <p:txBody>
          <a:bodyPr wrap="square" lIns="162583" tIns="81293" rIns="162583" bIns="81293" rtlCol="0">
            <a:spAutoFit/>
          </a:bodyPr>
          <a:lstStyle>
            <a:defPPr>
              <a:defRPr lang="en-US"/>
            </a:defPPr>
            <a:lvl1pPr algn="just">
              <a:defRPr sz="2800" b="1">
                <a:latin typeface="Arial-Rounded" panose="020B0500000000000000" pitchFamily="34" charset="0"/>
                <a:ea typeface="Arial-Rounded" panose="020B0500000000000000" pitchFamily="34" charset="0"/>
                <a:cs typeface="Arial-Rounded" panose="020B0500000000000000" pitchFamily="34" charset="0"/>
              </a:defRPr>
            </a:lvl1pPr>
          </a:lstStyle>
          <a:p>
            <a:pPr>
              <a:lnSpc>
                <a:spcPct val="150000"/>
              </a:lnSpc>
            </a:pPr>
            <a:r>
              <a:rPr lang="en-US" sz="3600" dirty="0" err="1">
                <a:latin typeface="Times New Roman" panose="02020603050405020304" pitchFamily="18" charset="0"/>
                <a:cs typeface="Times New Roman" panose="02020603050405020304" pitchFamily="18" charset="0"/>
              </a:rPr>
              <a:t>Ghi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lại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các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bước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tổ</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chức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một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trò</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chơi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hoặc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hoạt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động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tập</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thể</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em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yêu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thích</a:t>
            </a:r>
            <a:r>
              <a:rPr lang="en-US" sz="3600" dirty="0">
                <a:latin typeface="Times New Roman" panose="02020603050405020304" pitchFamily="18" charset="0"/>
                <a:cs typeface="Times New Roman" panose="02020603050405020304" pitchFamily="18" charset="0"/>
              </a:rPr>
              <a:t>.</a:t>
            </a:r>
          </a:p>
        </p:txBody>
      </p:sp>
      <p:sp>
        <p:nvSpPr>
          <p:cNvPr id="5" name="Oval 4"/>
          <p:cNvSpPr/>
          <p:nvPr/>
        </p:nvSpPr>
        <p:spPr>
          <a:xfrm>
            <a:off x="-1005681" y="350837"/>
            <a:ext cx="1048491" cy="96932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62606" tIns="81303" rIns="162606" bIns="81303" rtlCol="0" anchor="ctr"/>
          <a:lstStyle/>
          <a:p>
            <a:pPr algn="ctr"/>
            <a:r>
              <a:rPr lang="en-US" sz="4900" b="1" dirty="0">
                <a:solidFill>
                  <a:schemeClr val="bg1"/>
                </a:solidFill>
                <a:latin typeface="Times New Roman" panose="02020603050405020304" pitchFamily="18" charset="0"/>
                <a:cs typeface="Times New Roman" panose="02020603050405020304" pitchFamily="18" charset="0"/>
              </a:rPr>
              <a:t>2</a:t>
            </a:r>
          </a:p>
        </p:txBody>
      </p:sp>
      <p:sp>
        <p:nvSpPr>
          <p:cNvPr id="3" name="Rounded Rectangle 2"/>
          <p:cNvSpPr/>
          <p:nvPr/>
        </p:nvSpPr>
        <p:spPr>
          <a:xfrm>
            <a:off x="4854633" y="1483911"/>
            <a:ext cx="7543800" cy="674999"/>
          </a:xfrm>
          <a:prstGeom prst="roundRect">
            <a:avLst/>
          </a:prstGeom>
          <a:solidFill>
            <a:schemeClr val="accent6">
              <a:lumMod val="20000"/>
              <a:lumOff val="80000"/>
            </a:schemeClr>
          </a:solidFill>
          <a:ln>
            <a:solidFill>
              <a:schemeClr val="accent6">
                <a:lumMod val="20000"/>
                <a:lumOff val="8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6">
                    <a:lumMod val="50000"/>
                  </a:schemeClr>
                </a:solidFill>
                <a:latin typeface="Times New Roman" panose="02020603050405020304" pitchFamily="18" charset="0"/>
                <a:cs typeface="Times New Roman" panose="02020603050405020304" pitchFamily="18" charset="0"/>
              </a:rPr>
              <a:t>1. Tên trò chơi: Dung dăng dung dẻ</a:t>
            </a:r>
          </a:p>
        </p:txBody>
      </p:sp>
      <p:sp>
        <p:nvSpPr>
          <p:cNvPr id="12" name="Rounded Rectangle 11"/>
          <p:cNvSpPr/>
          <p:nvPr/>
        </p:nvSpPr>
        <p:spPr>
          <a:xfrm>
            <a:off x="4969092" y="2346071"/>
            <a:ext cx="5193910" cy="635793"/>
          </a:xfrm>
          <a:prstGeom prst="roundRect">
            <a:avLst/>
          </a:prstGeom>
          <a:solidFill>
            <a:schemeClr val="accent6">
              <a:lumMod val="20000"/>
              <a:lumOff val="80000"/>
            </a:schemeClr>
          </a:solidFill>
          <a:ln>
            <a:solidFill>
              <a:schemeClr val="accent6">
                <a:lumMod val="20000"/>
                <a:lumOff val="8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6">
                    <a:lumMod val="50000"/>
                  </a:schemeClr>
                </a:solidFill>
                <a:latin typeface="Times New Roman" panose="02020603050405020304" pitchFamily="18" charset="0"/>
                <a:cs typeface="Times New Roman" panose="02020603050405020304" pitchFamily="18" charset="0"/>
              </a:rPr>
              <a:t>2. Các bước hoạt động</a:t>
            </a:r>
          </a:p>
        </p:txBody>
      </p:sp>
      <p:sp>
        <p:nvSpPr>
          <p:cNvPr id="11" name="TextBox 10"/>
          <p:cNvSpPr txBox="1"/>
          <p:nvPr/>
        </p:nvSpPr>
        <p:spPr>
          <a:xfrm>
            <a:off x="442119" y="6596821"/>
            <a:ext cx="11658600" cy="3539430"/>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       1. </a:t>
            </a:r>
            <a:r>
              <a:rPr lang="en-US" dirty="0">
                <a:latin typeface="Times New Roman" panose="02020603050405020304" pitchFamily="18" charset="0"/>
                <a:cs typeface="Times New Roman" panose="02020603050405020304" pitchFamily="18" charset="0"/>
              </a:rPr>
              <a:t>Cách chơi: Tất cả người chơi nắm tay nhau thành hàng ngang, vừa đi vừa đung đưa tay, bước về phía trước và hát theo lời đồng dao. Khi hát đến câu “Ngồi thụp xuống đây” thì tất cả cùng ngồi thụp xuống, sau một lát thì đứng dậy chơi tiếp. Ai không ngồi kịp thì bị phạt. </a:t>
            </a:r>
          </a:p>
          <a:p>
            <a:r>
              <a:rPr lang="en-US" dirty="0">
                <a:latin typeface="Times New Roman" panose="02020603050405020304" pitchFamily="18" charset="0"/>
                <a:cs typeface="Times New Roman" panose="02020603050405020304" pitchFamily="18" charset="0"/>
              </a:rPr>
              <a:t>     2.  Luật chơi: Ai bị phạt sẽ bị nhảy lò cò hoặc bị búng tai, ….</a:t>
            </a:r>
            <a:endParaRPr lang="vi-VN" dirty="0">
              <a:latin typeface="Times New Roman" panose="02020603050405020304" pitchFamily="18" charset="0"/>
              <a:cs typeface="Times New Roman" panose="02020603050405020304" pitchFamily="18" charset="0"/>
            </a:endParaRPr>
          </a:p>
          <a:p>
            <a:endParaRPr lang="vi-VN" dirty="0">
              <a:solidFill>
                <a:srgbClr val="FF0000"/>
              </a:solidFill>
              <a:latin typeface="Times New Roman" panose="02020603050405020304" pitchFamily="18" charset="0"/>
              <a:cs typeface="Times New Roman" panose="02020603050405020304"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871900845"/>
              </p:ext>
            </p:extLst>
          </p:nvPr>
        </p:nvGraphicFramePr>
        <p:xfrm>
          <a:off x="442119" y="3250002"/>
          <a:ext cx="10484910" cy="3017520"/>
        </p:xfrm>
        <a:graphic>
          <a:graphicData uri="http://schemas.openxmlformats.org/drawingml/2006/table">
            <a:tbl>
              <a:tblPr firstRow="1" bandRow="1">
                <a:tableStyleId>{5C22544A-7EE6-4342-B048-85BDC9FD1C3A}</a:tableStyleId>
              </a:tblPr>
              <a:tblGrid>
                <a:gridCol w="5242455">
                  <a:extLst>
                    <a:ext uri="{9D8B030D-6E8A-4147-A177-3AD203B41FA5}">
                      <a16:colId xmlns:a16="http://schemas.microsoft.com/office/drawing/2014/main" val="773016460"/>
                    </a:ext>
                  </a:extLst>
                </a:gridCol>
                <a:gridCol w="5242455">
                  <a:extLst>
                    <a:ext uri="{9D8B030D-6E8A-4147-A177-3AD203B41FA5}">
                      <a16:colId xmlns:a16="http://schemas.microsoft.com/office/drawing/2014/main" val="1389051977"/>
                    </a:ext>
                  </a:extLst>
                </a:gridCol>
              </a:tblGrid>
              <a:tr h="2968236">
                <a:tc>
                  <a:txBody>
                    <a:bodyPr/>
                    <a:lstStyle/>
                    <a:p>
                      <a:r>
                        <a:rPr lang="en-US" dirty="0">
                          <a:latin typeface="Times New Roman" panose="02020603050405020304" pitchFamily="18" charset="0"/>
                          <a:cs typeface="Times New Roman" panose="02020603050405020304" pitchFamily="18" charset="0"/>
                        </a:rPr>
                        <a:t>                Dung dăng dung dẻ</a:t>
                      </a:r>
                      <a:endParaRPr lang="vi-VN"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	Dắt trẻ đi chơi</a:t>
                      </a:r>
                      <a:endParaRPr lang="vi-VN"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	Đến ngõ nhà trời</a:t>
                      </a:r>
                      <a:endParaRPr lang="vi-VN"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	Lạy cậu lạy </a:t>
                      </a:r>
                      <a:r>
                        <a:rPr lang="en-US" dirty="0" err="1">
                          <a:latin typeface="Times New Roman" panose="02020603050405020304" pitchFamily="18" charset="0"/>
                          <a:cs typeface="Times New Roman" panose="02020603050405020304" pitchFamily="18" charset="0"/>
                        </a:rPr>
                        <a:t>mợ</a:t>
                      </a:r>
                      <a:endParaRPr lang="vi-VN"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	Cho chó về quê</a:t>
                      </a:r>
                      <a:endParaRPr lang="vi-VN" dirty="0">
                        <a:latin typeface="Times New Roman" panose="02020603050405020304" pitchFamily="18" charset="0"/>
                        <a:cs typeface="Times New Roman" panose="02020603050405020304" pitchFamily="18" charset="0"/>
                      </a:endParaRPr>
                    </a:p>
                    <a:p>
                      <a:endParaRPr lang="vi-VN" dirty="0"/>
                    </a:p>
                  </a:txBody>
                  <a:tcPr/>
                </a:tc>
                <a:tc>
                  <a:txBody>
                    <a:bodyPr/>
                    <a:lstStyle/>
                    <a:p>
                      <a:r>
                        <a:rPr lang="en-US" dirty="0">
                          <a:latin typeface="Times New Roman" panose="02020603050405020304" pitchFamily="18" charset="0"/>
                          <a:cs typeface="Times New Roman" panose="02020603050405020304" pitchFamily="18" charset="0"/>
                        </a:rPr>
                        <a:t>      Cho dê đi học</a:t>
                      </a:r>
                      <a:endParaRPr lang="vi-VN"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      Cho cóc ở nhà</a:t>
                      </a:r>
                      <a:endParaRPr lang="vi-VN"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      Cho gà bới bếp</a:t>
                      </a:r>
                      <a:endParaRPr lang="vi-VN"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      Xì xà xì xụp</a:t>
                      </a:r>
                      <a:endParaRPr lang="vi-VN"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       Ngồi thụp xuống đây</a:t>
                      </a:r>
                      <a:endParaRPr lang="vi-VN" dirty="0">
                        <a:latin typeface="Times New Roman" panose="02020603050405020304" pitchFamily="18" charset="0"/>
                        <a:cs typeface="Times New Roman" panose="02020603050405020304" pitchFamily="18" charset="0"/>
                      </a:endParaRPr>
                    </a:p>
                    <a:p>
                      <a:endParaRPr lang="vi-VN" dirty="0"/>
                    </a:p>
                  </a:txBody>
                  <a:tcPr/>
                </a:tc>
                <a:extLst>
                  <a:ext uri="{0D108BD9-81ED-4DB2-BD59-A6C34878D82A}">
                    <a16:rowId xmlns:a16="http://schemas.microsoft.com/office/drawing/2014/main" val="1365171308"/>
                  </a:ext>
                </a:extLst>
              </a:tr>
            </a:tbl>
          </a:graphicData>
        </a:graphic>
      </p:graphicFrame>
    </p:spTree>
    <p:extLst>
      <p:ext uri="{BB962C8B-B14F-4D97-AF65-F5344CB8AC3E}">
        <p14:creationId xmlns:p14="http://schemas.microsoft.com/office/powerpoint/2010/main" val="3483014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五角星 32"/>
          <p:cNvSpPr/>
          <p:nvPr/>
        </p:nvSpPr>
        <p:spPr>
          <a:xfrm rot="2121297">
            <a:off x="9908285" y="1360491"/>
            <a:ext cx="431206" cy="483771"/>
          </a:xfrm>
          <a:prstGeom prst="star5">
            <a:avLst>
              <a:gd name="adj" fmla="val 28548"/>
              <a:gd name="hf" fmla="val 105146"/>
              <a:gd name="vf" fmla="val 110557"/>
            </a:avLst>
          </a:prstGeom>
          <a:pattFill prst="ltDnDiag">
            <a:fgClr>
              <a:srgbClr val="00B0F0"/>
            </a:fgClr>
            <a:bgClr>
              <a:srgbClr val="FCFFD9"/>
            </a:bgClr>
          </a:patt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096">
              <a:solidFill>
                <a:prstClr val="white"/>
              </a:solidFill>
              <a:latin typeface="Times New Roman" panose="02020603050405020304" pitchFamily="18" charset="0"/>
              <a:cs typeface="Times New Roman" panose="02020603050405020304" pitchFamily="18" charset="0"/>
            </a:endParaRPr>
          </a:p>
        </p:txBody>
      </p:sp>
      <p:sp>
        <p:nvSpPr>
          <p:cNvPr id="27" name="五角星 36"/>
          <p:cNvSpPr/>
          <p:nvPr/>
        </p:nvSpPr>
        <p:spPr>
          <a:xfrm rot="2755789">
            <a:off x="9052895" y="312222"/>
            <a:ext cx="368947" cy="368947"/>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096">
              <a:solidFill>
                <a:prstClr val="white"/>
              </a:solidFill>
            </a:endParaRPr>
          </a:p>
        </p:txBody>
      </p:sp>
      <p:sp>
        <p:nvSpPr>
          <p:cNvPr id="28" name="五角星 35"/>
          <p:cNvSpPr/>
          <p:nvPr/>
        </p:nvSpPr>
        <p:spPr>
          <a:xfrm rot="19384917">
            <a:off x="9968320" y="106591"/>
            <a:ext cx="800858" cy="800858"/>
          </a:xfrm>
          <a:prstGeom prst="star5">
            <a:avLst>
              <a:gd name="adj" fmla="val 25251"/>
              <a:gd name="hf" fmla="val 105146"/>
              <a:gd name="vf" fmla="val 110557"/>
            </a:avLst>
          </a:prstGeom>
          <a:pattFill prst="ltDnDiag">
            <a:fgClr>
              <a:srgbClr val="00B050"/>
            </a:fgClr>
            <a:bgClr>
              <a:srgbClr val="FCFFD9"/>
            </a:bgClr>
          </a:patt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096">
              <a:solidFill>
                <a:prstClr val="white"/>
              </a:solidFill>
            </a:endParaRPr>
          </a:p>
        </p:txBody>
      </p:sp>
      <p:sp>
        <p:nvSpPr>
          <p:cNvPr id="29" name="五角星 34"/>
          <p:cNvSpPr/>
          <p:nvPr/>
        </p:nvSpPr>
        <p:spPr>
          <a:xfrm rot="337835">
            <a:off x="11317463" y="451886"/>
            <a:ext cx="815404" cy="815404"/>
          </a:xfrm>
          <a:prstGeom prst="star5">
            <a:avLst>
              <a:gd name="adj" fmla="val 30106"/>
              <a:gd name="hf" fmla="val 105146"/>
              <a:gd name="vf" fmla="val 110557"/>
            </a:avLst>
          </a:prstGeom>
          <a:pattFill prst="ltDnDiag">
            <a:fgClr>
              <a:srgbClr val="FFC000"/>
            </a:fgClr>
            <a:bgClr>
              <a:srgbClr val="FCFFD9"/>
            </a:bgClr>
          </a:patt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096">
              <a:solidFill>
                <a:prstClr val="white"/>
              </a:solidFill>
            </a:endParaRPr>
          </a:p>
        </p:txBody>
      </p:sp>
      <p:sp>
        <p:nvSpPr>
          <p:cNvPr id="30" name="五角星 36"/>
          <p:cNvSpPr/>
          <p:nvPr/>
        </p:nvSpPr>
        <p:spPr>
          <a:xfrm rot="20248740">
            <a:off x="11374541" y="1581211"/>
            <a:ext cx="652061" cy="626475"/>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096">
              <a:solidFill>
                <a:prstClr val="white"/>
              </a:solidFill>
              <a:latin typeface="Times New Roman" panose="02020603050405020304" pitchFamily="18" charset="0"/>
              <a:cs typeface="Times New Roman" panose="02020603050405020304" pitchFamily="18" charset="0"/>
            </a:endParaRPr>
          </a:p>
        </p:txBody>
      </p:sp>
      <p:pic>
        <p:nvPicPr>
          <p:cNvPr id="31" name="Picture 30"/>
          <p:cNvPicPr>
            <a:picLocks noChangeAspect="1"/>
          </p:cNvPicPr>
          <p:nvPr/>
        </p:nvPicPr>
        <p:blipFill rotWithShape="1">
          <a:blip r:embed="rId3"/>
          <a:srcRect l="7607" t="9720" r="7737" b="54882"/>
          <a:stretch/>
        </p:blipFill>
        <p:spPr>
          <a:xfrm>
            <a:off x="-1426337" y="7844666"/>
            <a:ext cx="15751937" cy="1425292"/>
          </a:xfrm>
          <a:prstGeom prst="rect">
            <a:avLst/>
          </a:prstGeom>
        </p:spPr>
      </p:pic>
      <p:pic>
        <p:nvPicPr>
          <p:cNvPr id="32" name="图片 7"/>
          <p:cNvPicPr>
            <a:picLocks noChangeAspect="1"/>
          </p:cNvPicPr>
          <p:nvPr/>
        </p:nvPicPr>
        <p:blipFill>
          <a:blip r:embed="rId4"/>
          <a:stretch>
            <a:fillRect/>
          </a:stretch>
        </p:blipFill>
        <p:spPr>
          <a:xfrm>
            <a:off x="-66255" y="6706196"/>
            <a:ext cx="2155454" cy="2814599"/>
          </a:xfrm>
          <a:prstGeom prst="rect">
            <a:avLst/>
          </a:prstGeom>
          <a:noFill/>
          <a:ln w="9525">
            <a:noFill/>
          </a:ln>
        </p:spPr>
      </p:pic>
      <p:pic>
        <p:nvPicPr>
          <p:cNvPr id="33" name="图片 8"/>
          <p:cNvPicPr>
            <a:picLocks noChangeAspect="1"/>
          </p:cNvPicPr>
          <p:nvPr/>
        </p:nvPicPr>
        <p:blipFill>
          <a:blip r:embed="rId5"/>
          <a:stretch>
            <a:fillRect/>
          </a:stretch>
        </p:blipFill>
        <p:spPr>
          <a:xfrm>
            <a:off x="10119519" y="6587667"/>
            <a:ext cx="1941351" cy="2682291"/>
          </a:xfrm>
          <a:prstGeom prst="rect">
            <a:avLst/>
          </a:prstGeom>
          <a:noFill/>
          <a:ln w="9525">
            <a:noFill/>
          </a:ln>
        </p:spPr>
      </p:pic>
      <p:sp>
        <p:nvSpPr>
          <p:cNvPr id="24" name="文本框 22">
            <a:extLst>
              <a:ext uri="{FF2B5EF4-FFF2-40B4-BE49-F238E27FC236}">
                <a16:creationId xmlns:a16="http://schemas.microsoft.com/office/drawing/2014/main" id="{8E852256-A333-49D6-ADCD-2215C66790B1}"/>
              </a:ext>
            </a:extLst>
          </p:cNvPr>
          <p:cNvSpPr txBox="1"/>
          <p:nvPr/>
        </p:nvSpPr>
        <p:spPr>
          <a:xfrm>
            <a:off x="2227730" y="961628"/>
            <a:ext cx="10293182" cy="965777"/>
          </a:xfrm>
          <a:prstGeom prst="rect">
            <a:avLst/>
          </a:prstGeom>
          <a:noFill/>
        </p:spPr>
        <p:txBody>
          <a:bodyPr wrap="square" rtlCol="0">
            <a:spAutoFit/>
          </a:bodyPr>
          <a:lstStyle/>
          <a:p>
            <a:r>
              <a:rPr lang="en-US" altLang="zh-CN" sz="5676" dirty="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rPr>
              <a:t>YÊU CẦU CẦN ĐẠT</a:t>
            </a:r>
            <a:endParaRPr lang="zh-CN" altLang="en-US" sz="5676" dirty="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endParaRPr>
          </a:p>
        </p:txBody>
      </p:sp>
      <p:grpSp>
        <p:nvGrpSpPr>
          <p:cNvPr id="2" name="Group 1">
            <a:extLst>
              <a:ext uri="{FF2B5EF4-FFF2-40B4-BE49-F238E27FC236}">
                <a16:creationId xmlns:a16="http://schemas.microsoft.com/office/drawing/2014/main" id="{AC28F713-904E-4259-9070-57BE1EFD4B24}"/>
              </a:ext>
            </a:extLst>
          </p:cNvPr>
          <p:cNvGrpSpPr/>
          <p:nvPr/>
        </p:nvGrpSpPr>
        <p:grpSpPr>
          <a:xfrm>
            <a:off x="435178" y="2240371"/>
            <a:ext cx="13141343" cy="1468297"/>
            <a:chOff x="774356" y="888444"/>
            <a:chExt cx="10187293" cy="1138238"/>
          </a:xfrm>
        </p:grpSpPr>
        <p:grpSp>
          <p:nvGrpSpPr>
            <p:cNvPr id="6" name="Group 5"/>
            <p:cNvGrpSpPr/>
            <p:nvPr/>
          </p:nvGrpSpPr>
          <p:grpSpPr>
            <a:xfrm>
              <a:off x="774356" y="888444"/>
              <a:ext cx="1085297" cy="714672"/>
              <a:chOff x="2485459" y="1975436"/>
              <a:chExt cx="1772914" cy="1393004"/>
            </a:xfrm>
          </p:grpSpPr>
          <p:pic>
            <p:nvPicPr>
              <p:cNvPr id="15" name="图片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85459" y="1975436"/>
                <a:ext cx="1772914" cy="1393004"/>
              </a:xfrm>
              <a:prstGeom prst="rect">
                <a:avLst/>
              </a:prstGeom>
            </p:spPr>
          </p:pic>
          <p:pic>
            <p:nvPicPr>
              <p:cNvPr id="16" name="图片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74444" y="2576026"/>
                <a:ext cx="341348" cy="792414"/>
              </a:xfrm>
              <a:prstGeom prst="rect">
                <a:avLst/>
              </a:prstGeom>
            </p:spPr>
          </p:pic>
          <p:pic>
            <p:nvPicPr>
              <p:cNvPr id="18" name="图片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969695" y="2331298"/>
                <a:ext cx="596041" cy="841269"/>
              </a:xfrm>
              <a:prstGeom prst="rect">
                <a:avLst/>
              </a:prstGeom>
            </p:spPr>
          </p:pic>
        </p:grpSp>
        <p:sp>
          <p:nvSpPr>
            <p:cNvPr id="26" name="TextBox 25">
              <a:extLst>
                <a:ext uri="{FF2B5EF4-FFF2-40B4-BE49-F238E27FC236}">
                  <a16:creationId xmlns:a16="http://schemas.microsoft.com/office/drawing/2014/main" id="{14B26D2C-1BC9-4238-BC4C-795267AEDD6F}"/>
                </a:ext>
              </a:extLst>
            </p:cNvPr>
            <p:cNvSpPr txBox="1"/>
            <p:nvPr/>
          </p:nvSpPr>
          <p:spPr>
            <a:xfrm>
              <a:off x="2056569" y="1093292"/>
              <a:ext cx="8905080" cy="933390"/>
            </a:xfrm>
            <a:prstGeom prst="rect">
              <a:avLst/>
            </a:prstGeom>
            <a:noFill/>
          </p:spPr>
          <p:txBody>
            <a:bodyPr wrap="square" rtlCol="0">
              <a:spAutoFit/>
            </a:bodyPr>
            <a:lstStyle/>
            <a:p>
              <a:r>
                <a:rPr lang="en-US" sz="3612" b="1" dirty="0">
                  <a:solidFill>
                    <a:srgbClr val="002060"/>
                  </a:solidFill>
                  <a:latin typeface="Times New Roman" panose="02020603050405020304" pitchFamily="18" charset="0"/>
                  <a:ea typeface="Arial-Rounded" pitchFamily="34" charset="0"/>
                  <a:cs typeface="Times New Roman" panose="02020603050405020304" pitchFamily="18" charset="0"/>
                </a:rPr>
                <a:t>Tìm và đọc mở rộng được các bài hướng dẫn tổ chức một trò chơi hoặc hoạt động tập thể</a:t>
              </a:r>
            </a:p>
          </p:txBody>
        </p:sp>
      </p:grpSp>
      <p:grpSp>
        <p:nvGrpSpPr>
          <p:cNvPr id="3" name="Group 2">
            <a:extLst>
              <a:ext uri="{FF2B5EF4-FFF2-40B4-BE49-F238E27FC236}">
                <a16:creationId xmlns:a16="http://schemas.microsoft.com/office/drawing/2014/main" id="{4C1EF139-4416-44FF-AC02-49D6B4DBE8EA}"/>
              </a:ext>
            </a:extLst>
          </p:cNvPr>
          <p:cNvGrpSpPr/>
          <p:nvPr/>
        </p:nvGrpSpPr>
        <p:grpSpPr>
          <a:xfrm>
            <a:off x="670568" y="4118971"/>
            <a:ext cx="13683810" cy="1248354"/>
            <a:chOff x="752655" y="2065203"/>
            <a:chExt cx="10209001" cy="967736"/>
          </a:xfrm>
        </p:grpSpPr>
        <p:grpSp>
          <p:nvGrpSpPr>
            <p:cNvPr id="22" name="Group 21"/>
            <p:cNvGrpSpPr/>
            <p:nvPr/>
          </p:nvGrpSpPr>
          <p:grpSpPr>
            <a:xfrm>
              <a:off x="752655" y="2065203"/>
              <a:ext cx="1085297" cy="714672"/>
              <a:chOff x="5056546" y="1975436"/>
              <a:chExt cx="1772914" cy="1393004"/>
            </a:xfrm>
          </p:grpSpPr>
          <p:pic>
            <p:nvPicPr>
              <p:cNvPr id="14" name="图片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56546" y="1975436"/>
                <a:ext cx="1772914" cy="1393004"/>
              </a:xfrm>
              <a:prstGeom prst="rect">
                <a:avLst/>
              </a:prstGeom>
            </p:spPr>
          </p:pic>
          <p:pic>
            <p:nvPicPr>
              <p:cNvPr id="17" name="图片 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669550" y="2383789"/>
                <a:ext cx="455161" cy="736288"/>
              </a:xfrm>
              <a:prstGeom prst="rect">
                <a:avLst/>
              </a:prstGeom>
            </p:spPr>
          </p:pic>
          <p:pic>
            <p:nvPicPr>
              <p:cNvPr id="20" name="图片 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242409" y="2576026"/>
                <a:ext cx="469353" cy="792414"/>
              </a:xfrm>
              <a:prstGeom prst="rect">
                <a:avLst/>
              </a:prstGeom>
            </p:spPr>
          </p:pic>
        </p:grpSp>
        <p:sp>
          <p:nvSpPr>
            <p:cNvPr id="34" name="TextBox 33">
              <a:extLst>
                <a:ext uri="{FF2B5EF4-FFF2-40B4-BE49-F238E27FC236}">
                  <a16:creationId xmlns:a16="http://schemas.microsoft.com/office/drawing/2014/main" id="{D4F928FB-968A-4666-9173-178A617D7C9E}"/>
                </a:ext>
              </a:extLst>
            </p:cNvPr>
            <p:cNvSpPr txBox="1"/>
            <p:nvPr/>
          </p:nvSpPr>
          <p:spPr>
            <a:xfrm>
              <a:off x="2056576" y="2099549"/>
              <a:ext cx="8905080" cy="933390"/>
            </a:xfrm>
            <a:prstGeom prst="rect">
              <a:avLst/>
            </a:prstGeom>
            <a:noFill/>
          </p:spPr>
          <p:txBody>
            <a:bodyPr wrap="square" rtlCol="0">
              <a:spAutoFit/>
            </a:bodyPr>
            <a:lstStyle/>
            <a:p>
              <a:r>
                <a:rPr lang="en-US" sz="3612" b="1" dirty="0">
                  <a:solidFill>
                    <a:srgbClr val="002060"/>
                  </a:solidFill>
                  <a:latin typeface="Times New Roman" panose="02020603050405020304" pitchFamily="18" charset="0"/>
                  <a:ea typeface="Arial-Rounded" pitchFamily="34" charset="0"/>
                  <a:cs typeface="Times New Roman" panose="02020603050405020304" pitchFamily="18" charset="0"/>
                </a:rPr>
                <a:t>Có niềm vui khi được chơi các trò chơi hoặc hoạt động tập thể</a:t>
              </a:r>
            </a:p>
          </p:txBody>
        </p:sp>
      </p:grpSp>
      <p:grpSp>
        <p:nvGrpSpPr>
          <p:cNvPr id="4" name="Group 3">
            <a:extLst>
              <a:ext uri="{FF2B5EF4-FFF2-40B4-BE49-F238E27FC236}">
                <a16:creationId xmlns:a16="http://schemas.microsoft.com/office/drawing/2014/main" id="{24926BE0-6FEB-4035-95CC-8282BD1C87A0}"/>
              </a:ext>
            </a:extLst>
          </p:cNvPr>
          <p:cNvGrpSpPr/>
          <p:nvPr/>
        </p:nvGrpSpPr>
        <p:grpSpPr>
          <a:xfrm>
            <a:off x="1032721" y="5634536"/>
            <a:ext cx="10620438" cy="921908"/>
            <a:chOff x="778314" y="3315253"/>
            <a:chExt cx="7029520" cy="714672"/>
          </a:xfrm>
        </p:grpSpPr>
        <p:grpSp>
          <p:nvGrpSpPr>
            <p:cNvPr id="23" name="Group 22"/>
            <p:cNvGrpSpPr/>
            <p:nvPr/>
          </p:nvGrpSpPr>
          <p:grpSpPr>
            <a:xfrm>
              <a:off x="778314" y="3315253"/>
              <a:ext cx="1085297" cy="714672"/>
              <a:chOff x="8317164" y="2100522"/>
              <a:chExt cx="1772914" cy="1393004"/>
            </a:xfrm>
          </p:grpSpPr>
          <p:pic>
            <p:nvPicPr>
              <p:cNvPr id="13" name="图片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17164" y="2100522"/>
                <a:ext cx="1772914" cy="1393004"/>
              </a:xfrm>
              <a:prstGeom prst="rect">
                <a:avLst/>
              </a:prstGeom>
            </p:spPr>
          </p:pic>
          <p:pic>
            <p:nvPicPr>
              <p:cNvPr id="19" name="图片 1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539363" y="2383789"/>
                <a:ext cx="560164" cy="826471"/>
              </a:xfrm>
              <a:prstGeom prst="rect">
                <a:avLst/>
              </a:prstGeom>
            </p:spPr>
          </p:pic>
          <p:pic>
            <p:nvPicPr>
              <p:cNvPr id="21" name="图片 1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202645" y="2582875"/>
                <a:ext cx="560786" cy="865560"/>
              </a:xfrm>
              <a:prstGeom prst="rect">
                <a:avLst/>
              </a:prstGeom>
            </p:spPr>
          </p:pic>
        </p:grpSp>
        <p:sp>
          <p:nvSpPr>
            <p:cNvPr id="35" name="TextBox 34">
              <a:extLst>
                <a:ext uri="{FF2B5EF4-FFF2-40B4-BE49-F238E27FC236}">
                  <a16:creationId xmlns:a16="http://schemas.microsoft.com/office/drawing/2014/main" id="{4EB37731-1288-4647-AC02-0AF79C340C8B}"/>
                </a:ext>
              </a:extLst>
            </p:cNvPr>
            <p:cNvSpPr txBox="1"/>
            <p:nvPr/>
          </p:nvSpPr>
          <p:spPr>
            <a:xfrm>
              <a:off x="2083605" y="3501646"/>
              <a:ext cx="5724229" cy="502484"/>
            </a:xfrm>
            <a:prstGeom prst="rect">
              <a:avLst/>
            </a:prstGeom>
            <a:noFill/>
          </p:spPr>
          <p:txBody>
            <a:bodyPr wrap="square" rtlCol="0">
              <a:spAutoFit/>
            </a:bodyPr>
            <a:lstStyle/>
            <a:p>
              <a:r>
                <a:rPr lang="en-US" sz="3612" b="1" dirty="0">
                  <a:solidFill>
                    <a:srgbClr val="002060"/>
                  </a:solidFill>
                  <a:latin typeface="Times New Roman" panose="02020603050405020304" pitchFamily="18" charset="0"/>
                  <a:ea typeface="Arial-Rounded" pitchFamily="34" charset="0"/>
                  <a:cs typeface="Times New Roman" panose="02020603050405020304" pitchFamily="18" charset="0"/>
                </a:rPr>
                <a:t>Có ý thức giữ an toàn khi tham gia chơi</a:t>
              </a:r>
            </a:p>
          </p:txBody>
        </p:sp>
      </p:grpSp>
    </p:spTree>
    <p:extLst>
      <p:ext uri="{BB962C8B-B14F-4D97-AF65-F5344CB8AC3E}">
        <p14:creationId xmlns:p14="http://schemas.microsoft.com/office/powerpoint/2010/main" val="1371027408"/>
      </p:ext>
    </p:extLst>
  </p:cSld>
  <p:clrMapOvr>
    <a:masterClrMapping/>
  </p:clrMapOvr>
  <p:transition spd="slow">
    <p:pull/>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205201" y="8634198"/>
            <a:ext cx="12513438" cy="1052599"/>
          </a:xfrm>
          <a:prstGeom prst="rect">
            <a:avLst/>
          </a:prstGeom>
        </p:spPr>
      </p:pic>
      <p:grpSp>
        <p:nvGrpSpPr>
          <p:cNvPr id="17" name="Group 16">
            <a:extLst>
              <a:ext uri="{FF2B5EF4-FFF2-40B4-BE49-F238E27FC236}">
                <a16:creationId xmlns:a16="http://schemas.microsoft.com/office/drawing/2014/main" id="{7A807A5E-B68A-410C-AB0D-1D86BD6E42C7}"/>
              </a:ext>
            </a:extLst>
          </p:cNvPr>
          <p:cNvGrpSpPr/>
          <p:nvPr/>
        </p:nvGrpSpPr>
        <p:grpSpPr>
          <a:xfrm>
            <a:off x="1" y="0"/>
            <a:ext cx="12923838" cy="520566"/>
            <a:chOff x="0" y="-127508"/>
            <a:chExt cx="12192000" cy="1361811"/>
          </a:xfrm>
        </p:grpSpPr>
        <p:sp>
          <p:nvSpPr>
            <p:cNvPr id="18"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9"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grpSp>
      <p:sp>
        <p:nvSpPr>
          <p:cNvPr id="6" name="TextBox 5">
            <a:extLst>
              <a:ext uri="{FF2B5EF4-FFF2-40B4-BE49-F238E27FC236}">
                <a16:creationId xmlns:a16="http://schemas.microsoft.com/office/drawing/2014/main" id="{7ACEF646-EF93-4CC8-B63F-673BE5B2BFB0}"/>
              </a:ext>
            </a:extLst>
          </p:cNvPr>
          <p:cNvSpPr txBox="1"/>
          <p:nvPr/>
        </p:nvSpPr>
        <p:spPr>
          <a:xfrm>
            <a:off x="228138" y="1021683"/>
            <a:ext cx="11914170" cy="938817"/>
          </a:xfrm>
          <a:prstGeom prst="rect">
            <a:avLst/>
          </a:prstGeom>
          <a:noFill/>
        </p:spPr>
        <p:txBody>
          <a:bodyPr wrap="square" lIns="122018" tIns="61009" rIns="122018" bIns="61009" rtlCol="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sz="5300" dirty="0">
                <a:solidFill>
                  <a:srgbClr val="FF0000"/>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 </a:t>
            </a:r>
            <a:r>
              <a:rPr lang="en-US" sz="5300" dirty="0" err="1">
                <a:solidFill>
                  <a:srgbClr val="FF0000"/>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Vận</a:t>
            </a:r>
            <a:r>
              <a:rPr lang="en-US" sz="5300" dirty="0">
                <a:solidFill>
                  <a:srgbClr val="FF0000"/>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 </a:t>
            </a:r>
            <a:r>
              <a:rPr lang="en-US" sz="5300" dirty="0" err="1">
                <a:solidFill>
                  <a:srgbClr val="FF0000"/>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dụng</a:t>
            </a:r>
            <a:r>
              <a:rPr lang="en-US" sz="5300" dirty="0">
                <a:solidFill>
                  <a:srgbClr val="FF0000"/>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 – </a:t>
            </a:r>
            <a:r>
              <a:rPr lang="en-US" sz="5300" dirty="0" err="1">
                <a:solidFill>
                  <a:srgbClr val="FF0000"/>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Định</a:t>
            </a:r>
            <a:r>
              <a:rPr lang="en-US" sz="5300" dirty="0">
                <a:solidFill>
                  <a:srgbClr val="FF0000"/>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 </a:t>
            </a:r>
            <a:r>
              <a:rPr lang="en-US" sz="5300" dirty="0" err="1">
                <a:solidFill>
                  <a:srgbClr val="FF0000"/>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hướng</a:t>
            </a:r>
            <a:r>
              <a:rPr lang="en-US" sz="5300" dirty="0">
                <a:solidFill>
                  <a:srgbClr val="FF0000"/>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 </a:t>
            </a:r>
            <a:r>
              <a:rPr lang="en-US" sz="5300" dirty="0" err="1">
                <a:solidFill>
                  <a:srgbClr val="FF0000"/>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học</a:t>
            </a:r>
            <a:r>
              <a:rPr lang="en-US" sz="5300" dirty="0">
                <a:solidFill>
                  <a:srgbClr val="FF0000"/>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 </a:t>
            </a:r>
            <a:r>
              <a:rPr lang="en-US" sz="5300" dirty="0" err="1">
                <a:solidFill>
                  <a:srgbClr val="FF0000"/>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tập</a:t>
            </a:r>
            <a:r>
              <a:rPr lang="en-US" sz="5300" dirty="0">
                <a:solidFill>
                  <a:srgbClr val="FF0000"/>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 </a:t>
            </a:r>
            <a:r>
              <a:rPr lang="en-US" sz="5300" dirty="0" err="1">
                <a:solidFill>
                  <a:srgbClr val="FF0000"/>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tiếp</a:t>
            </a:r>
            <a:r>
              <a:rPr lang="en-US" sz="5300" dirty="0">
                <a:solidFill>
                  <a:srgbClr val="FF0000"/>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 </a:t>
            </a:r>
            <a:r>
              <a:rPr lang="en-US" sz="5300" dirty="0" err="1">
                <a:solidFill>
                  <a:srgbClr val="FF0000"/>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theo</a:t>
            </a:r>
            <a:endParaRPr lang="en-US" sz="5300" dirty="0">
              <a:solidFill>
                <a:srgbClr val="FF0000"/>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D72DA03E-49DD-41F8-B79F-FB60F57AF135}"/>
              </a:ext>
            </a:extLst>
          </p:cNvPr>
          <p:cNvSpPr txBox="1"/>
          <p:nvPr/>
        </p:nvSpPr>
        <p:spPr>
          <a:xfrm>
            <a:off x="899479" y="3715756"/>
            <a:ext cx="10935959" cy="3031698"/>
          </a:xfrm>
          <a:prstGeom prst="rect">
            <a:avLst/>
          </a:prstGeom>
          <a:noFill/>
        </p:spPr>
        <p:txBody>
          <a:bodyPr wrap="square" lIns="122018" tIns="61009" rIns="122018" bIns="61009">
            <a:spAutoFit/>
          </a:bodyPr>
          <a:lstStyle/>
          <a:p>
            <a:pPr marL="610088" indent="-610088">
              <a:lnSpc>
                <a:spcPct val="150000"/>
              </a:lnSpc>
              <a:buFontTx/>
              <a:buChar char="-"/>
            </a:pPr>
            <a:r>
              <a:rPr lang="en-US" sz="4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Tìm</a:t>
            </a:r>
            <a:r>
              <a:rPr lang="en-US" sz="4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đọc</a:t>
            </a:r>
            <a:r>
              <a:rPr lang="en-US" sz="4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bài</a:t>
            </a:r>
            <a:r>
              <a:rPr lang="en-US" sz="4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thơ</a:t>
            </a:r>
            <a:r>
              <a:rPr lang="en-US" sz="4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đồng</a:t>
            </a:r>
            <a:r>
              <a:rPr lang="en-US" sz="4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dao</a:t>
            </a:r>
            <a:r>
              <a:rPr lang="en-US" sz="4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về</a:t>
            </a:r>
            <a:r>
              <a:rPr lang="en-US" sz="4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đồ</a:t>
            </a:r>
            <a:r>
              <a:rPr lang="en-US" sz="4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chơi</a:t>
            </a:r>
            <a:r>
              <a:rPr lang="en-US" sz="4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trò</a:t>
            </a:r>
            <a:r>
              <a:rPr lang="en-US" sz="4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chơi</a:t>
            </a:r>
            <a:r>
              <a:rPr lang="en-US" sz="4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a:t>
            </a:r>
          </a:p>
          <a:p>
            <a:pPr marL="610088" indent="-610088">
              <a:lnSpc>
                <a:spcPct val="150000"/>
              </a:lnSpc>
              <a:buFontTx/>
              <a:buChar char="-"/>
            </a:pPr>
            <a:r>
              <a:rPr lang="en-US" sz="4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Xem</a:t>
            </a:r>
            <a:r>
              <a:rPr lang="en-US" sz="4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trước</a:t>
            </a:r>
            <a:r>
              <a:rPr lang="en-US" sz="4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bài</a:t>
            </a:r>
            <a:r>
              <a:rPr lang="en-US" sz="4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sau</a:t>
            </a:r>
            <a:r>
              <a:rPr lang="en-US" sz="4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a:t>
            </a:r>
          </a:p>
        </p:txBody>
      </p:sp>
      <p:pic>
        <p:nvPicPr>
          <p:cNvPr id="8" name="图片 35">
            <a:extLst>
              <a:ext uri="{FF2B5EF4-FFF2-40B4-BE49-F238E27FC236}">
                <a16:creationId xmlns:a16="http://schemas.microsoft.com/office/drawing/2014/main" id="{6D336546-DCB4-44A1-9408-72467C3E80A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09468" y="5472701"/>
            <a:ext cx="2727981" cy="2290809"/>
          </a:xfrm>
          <a:prstGeom prst="rect">
            <a:avLst/>
          </a:prstGeom>
        </p:spPr>
      </p:pic>
      <p:pic>
        <p:nvPicPr>
          <p:cNvPr id="10" name="图片 39">
            <a:extLst>
              <a:ext uri="{FF2B5EF4-FFF2-40B4-BE49-F238E27FC236}">
                <a16:creationId xmlns:a16="http://schemas.microsoft.com/office/drawing/2014/main" id="{BA3AC262-0CFA-437F-8EEC-1E1473D1C86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8074" y="6898818"/>
            <a:ext cx="3020555" cy="2800453"/>
          </a:xfrm>
          <a:prstGeom prst="rect">
            <a:avLst/>
          </a:prstGeom>
        </p:spPr>
      </p:pic>
      <p:pic>
        <p:nvPicPr>
          <p:cNvPr id="11" name="图片 41">
            <a:extLst>
              <a:ext uri="{FF2B5EF4-FFF2-40B4-BE49-F238E27FC236}">
                <a16:creationId xmlns:a16="http://schemas.microsoft.com/office/drawing/2014/main" id="{F0CA763B-28AA-4F2E-B16E-CEE647F245D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484241" y="2164165"/>
            <a:ext cx="1718146" cy="3057686"/>
          </a:xfrm>
          <a:prstGeom prst="rect">
            <a:avLst/>
          </a:prstGeom>
        </p:spPr>
      </p:pic>
      <p:pic>
        <p:nvPicPr>
          <p:cNvPr id="12" name="图片 43">
            <a:extLst>
              <a:ext uri="{FF2B5EF4-FFF2-40B4-BE49-F238E27FC236}">
                <a16:creationId xmlns:a16="http://schemas.microsoft.com/office/drawing/2014/main" id="{88688721-FFAF-4DDA-811B-7DEE30BCC51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8709" y="6510354"/>
            <a:ext cx="1718146" cy="3037790"/>
          </a:xfrm>
          <a:prstGeom prst="rect">
            <a:avLst/>
          </a:prstGeom>
        </p:spPr>
      </p:pic>
      <p:pic>
        <p:nvPicPr>
          <p:cNvPr id="13" name="Picture 12">
            <a:extLst>
              <a:ext uri="{FF2B5EF4-FFF2-40B4-BE49-F238E27FC236}">
                <a16:creationId xmlns:a16="http://schemas.microsoft.com/office/drawing/2014/main" id="{47F7FCC9-1039-46C8-BD0B-1FC7198DA85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283235" y="7231257"/>
            <a:ext cx="1435403" cy="2327338"/>
          </a:xfrm>
          <a:prstGeom prst="rect">
            <a:avLst/>
          </a:prstGeom>
        </p:spPr>
      </p:pic>
    </p:spTree>
    <p:extLst>
      <p:ext uri="{BB962C8B-B14F-4D97-AF65-F5344CB8AC3E}">
        <p14:creationId xmlns:p14="http://schemas.microsoft.com/office/powerpoint/2010/main" val="1926972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750" fill="hold"/>
                                        <p:tgtEl>
                                          <p:spTgt spid="10"/>
                                        </p:tgtEl>
                                        <p:attrNameLst>
                                          <p:attrName>ppt_w</p:attrName>
                                        </p:attrNameLst>
                                      </p:cBhvr>
                                      <p:tavLst>
                                        <p:tav tm="0">
                                          <p:val>
                                            <p:fltVal val="0"/>
                                          </p:val>
                                        </p:tav>
                                        <p:tav tm="100000">
                                          <p:val>
                                            <p:strVal val="#ppt_w"/>
                                          </p:val>
                                        </p:tav>
                                      </p:tavLst>
                                    </p:anim>
                                    <p:anim calcmode="lin" valueType="num">
                                      <p:cBhvr>
                                        <p:cTn id="8" dur="750" fill="hold"/>
                                        <p:tgtEl>
                                          <p:spTgt spid="10"/>
                                        </p:tgtEl>
                                        <p:attrNameLst>
                                          <p:attrName>ppt_h</p:attrName>
                                        </p:attrNameLst>
                                      </p:cBhvr>
                                      <p:tavLst>
                                        <p:tav tm="0">
                                          <p:val>
                                            <p:fltVal val="0"/>
                                          </p:val>
                                        </p:tav>
                                        <p:tav tm="100000">
                                          <p:val>
                                            <p:strVal val="#ppt_h"/>
                                          </p:val>
                                        </p:tav>
                                      </p:tavLst>
                                    </p:anim>
                                    <p:animEffect transition="in" filter="fade">
                                      <p:cBhvr>
                                        <p:cTn id="9" dur="750"/>
                                        <p:tgtEl>
                                          <p:spTgt spid="10"/>
                                        </p:tgtEl>
                                      </p:cBhvr>
                                    </p:animEffect>
                                  </p:childTnLst>
                                </p:cTn>
                              </p:par>
                              <p:par>
                                <p:cTn id="10" presetID="53" presetClass="entr" presetSubtype="16"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750" fill="hold"/>
                                        <p:tgtEl>
                                          <p:spTgt spid="12"/>
                                        </p:tgtEl>
                                        <p:attrNameLst>
                                          <p:attrName>ppt_w</p:attrName>
                                        </p:attrNameLst>
                                      </p:cBhvr>
                                      <p:tavLst>
                                        <p:tav tm="0">
                                          <p:val>
                                            <p:fltVal val="0"/>
                                          </p:val>
                                        </p:tav>
                                        <p:tav tm="100000">
                                          <p:val>
                                            <p:strVal val="#ppt_w"/>
                                          </p:val>
                                        </p:tav>
                                      </p:tavLst>
                                    </p:anim>
                                    <p:anim calcmode="lin" valueType="num">
                                      <p:cBhvr>
                                        <p:cTn id="13" dur="750" fill="hold"/>
                                        <p:tgtEl>
                                          <p:spTgt spid="12"/>
                                        </p:tgtEl>
                                        <p:attrNameLst>
                                          <p:attrName>ppt_h</p:attrName>
                                        </p:attrNameLst>
                                      </p:cBhvr>
                                      <p:tavLst>
                                        <p:tav tm="0">
                                          <p:val>
                                            <p:fltVal val="0"/>
                                          </p:val>
                                        </p:tav>
                                        <p:tav tm="100000">
                                          <p:val>
                                            <p:strVal val="#ppt_h"/>
                                          </p:val>
                                        </p:tav>
                                      </p:tavLst>
                                    </p:anim>
                                    <p:animEffect transition="in" filter="fade">
                                      <p:cBhvr>
                                        <p:cTn id="14" dur="750"/>
                                        <p:tgtEl>
                                          <p:spTgt spid="12"/>
                                        </p:tgtEl>
                                      </p:cBhvr>
                                    </p:animEffect>
                                  </p:childTnLst>
                                </p:cTn>
                              </p:par>
                              <p:par>
                                <p:cTn id="15" presetID="53" presetClass="entr" presetSubtype="16"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750" fill="hold"/>
                                        <p:tgtEl>
                                          <p:spTgt spid="8"/>
                                        </p:tgtEl>
                                        <p:attrNameLst>
                                          <p:attrName>ppt_w</p:attrName>
                                        </p:attrNameLst>
                                      </p:cBhvr>
                                      <p:tavLst>
                                        <p:tav tm="0">
                                          <p:val>
                                            <p:fltVal val="0"/>
                                          </p:val>
                                        </p:tav>
                                        <p:tav tm="100000">
                                          <p:val>
                                            <p:strVal val="#ppt_w"/>
                                          </p:val>
                                        </p:tav>
                                      </p:tavLst>
                                    </p:anim>
                                    <p:anim calcmode="lin" valueType="num">
                                      <p:cBhvr>
                                        <p:cTn id="18" dur="750" fill="hold"/>
                                        <p:tgtEl>
                                          <p:spTgt spid="8"/>
                                        </p:tgtEl>
                                        <p:attrNameLst>
                                          <p:attrName>ppt_h</p:attrName>
                                        </p:attrNameLst>
                                      </p:cBhvr>
                                      <p:tavLst>
                                        <p:tav tm="0">
                                          <p:val>
                                            <p:fltVal val="0"/>
                                          </p:val>
                                        </p:tav>
                                        <p:tav tm="100000">
                                          <p:val>
                                            <p:strVal val="#ppt_h"/>
                                          </p:val>
                                        </p:tav>
                                      </p:tavLst>
                                    </p:anim>
                                    <p:animEffect transition="in" filter="fade">
                                      <p:cBhvr>
                                        <p:cTn id="19" dur="750"/>
                                        <p:tgtEl>
                                          <p:spTgt spid="8"/>
                                        </p:tgtEl>
                                      </p:cBhvr>
                                    </p:animEffect>
                                  </p:childTnLst>
                                </p:cTn>
                              </p:par>
                              <p:par>
                                <p:cTn id="20" presetID="53" presetClass="entr" presetSubtype="16"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p:cTn id="22" dur="750" fill="hold"/>
                                        <p:tgtEl>
                                          <p:spTgt spid="11"/>
                                        </p:tgtEl>
                                        <p:attrNameLst>
                                          <p:attrName>ppt_w</p:attrName>
                                        </p:attrNameLst>
                                      </p:cBhvr>
                                      <p:tavLst>
                                        <p:tav tm="0">
                                          <p:val>
                                            <p:fltVal val="0"/>
                                          </p:val>
                                        </p:tav>
                                        <p:tav tm="100000">
                                          <p:val>
                                            <p:strVal val="#ppt_w"/>
                                          </p:val>
                                        </p:tav>
                                      </p:tavLst>
                                    </p:anim>
                                    <p:anim calcmode="lin" valueType="num">
                                      <p:cBhvr>
                                        <p:cTn id="23" dur="750" fill="hold"/>
                                        <p:tgtEl>
                                          <p:spTgt spid="11"/>
                                        </p:tgtEl>
                                        <p:attrNameLst>
                                          <p:attrName>ppt_h</p:attrName>
                                        </p:attrNameLst>
                                      </p:cBhvr>
                                      <p:tavLst>
                                        <p:tav tm="0">
                                          <p:val>
                                            <p:fltVal val="0"/>
                                          </p:val>
                                        </p:tav>
                                        <p:tav tm="100000">
                                          <p:val>
                                            <p:strVal val="#ppt_h"/>
                                          </p:val>
                                        </p:tav>
                                      </p:tavLst>
                                    </p:anim>
                                    <p:animEffect transition="in" filter="fade">
                                      <p:cBhvr>
                                        <p:cTn id="24" dur="75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par>
                          <p:cTn id="28" fill="hold">
                            <p:stCondLst>
                              <p:cond delay="750"/>
                            </p:stCondLst>
                            <p:childTnLst>
                              <p:par>
                                <p:cTn id="29" presetID="16" presetClass="entr" presetSubtype="21"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barn(inVertical)">
                                      <p:cBhvr>
                                        <p:cTn id="31" dur="500"/>
                                        <p:tgtEl>
                                          <p:spTgt spid="7"/>
                                        </p:tgtEl>
                                      </p:cBhvr>
                                    </p:animEffect>
                                  </p:childTnLst>
                                </p:cTn>
                              </p:par>
                              <p:par>
                                <p:cTn id="32" presetID="47" presetClass="entr" presetSubtype="0" fill="hold"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1000"/>
                                        <p:tgtEl>
                                          <p:spTgt spid="13"/>
                                        </p:tgtEl>
                                      </p:cBhvr>
                                    </p:animEffect>
                                    <p:anim calcmode="lin" valueType="num">
                                      <p:cBhvr>
                                        <p:cTn id="35" dur="1000" fill="hold"/>
                                        <p:tgtEl>
                                          <p:spTgt spid="13"/>
                                        </p:tgtEl>
                                        <p:attrNameLst>
                                          <p:attrName>ppt_x</p:attrName>
                                        </p:attrNameLst>
                                      </p:cBhvr>
                                      <p:tavLst>
                                        <p:tav tm="0">
                                          <p:val>
                                            <p:strVal val="#ppt_x"/>
                                          </p:val>
                                        </p:tav>
                                        <p:tav tm="100000">
                                          <p:val>
                                            <p:strVal val="#ppt_x"/>
                                          </p:val>
                                        </p:tav>
                                      </p:tavLst>
                                    </p:anim>
                                    <p:anim calcmode="lin" valueType="num">
                                      <p:cBhvr>
                                        <p:cTn id="3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41">
            <a:extLst>
              <a:ext uri="{FF2B5EF4-FFF2-40B4-BE49-F238E27FC236}">
                <a16:creationId xmlns:a16="http://schemas.microsoft.com/office/drawing/2014/main" id="{C404B79C-321D-4A2D-AC10-89EBCFCF048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25567" y="602794"/>
            <a:ext cx="804988" cy="1361836"/>
          </a:xfrm>
          <a:prstGeom prst="rect">
            <a:avLst/>
          </a:prstGeom>
        </p:spPr>
      </p:pic>
      <p:pic>
        <p:nvPicPr>
          <p:cNvPr id="10" name="图片 43">
            <a:extLst>
              <a:ext uri="{FF2B5EF4-FFF2-40B4-BE49-F238E27FC236}">
                <a16:creationId xmlns:a16="http://schemas.microsoft.com/office/drawing/2014/main" id="{0203E267-C0F0-4C4D-B171-ADA7286AE0D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75719" y="1160480"/>
            <a:ext cx="564172" cy="948227"/>
          </a:xfrm>
          <a:prstGeom prst="rect">
            <a:avLst/>
          </a:prstGeom>
        </p:spPr>
      </p:pic>
      <p:sp>
        <p:nvSpPr>
          <p:cNvPr id="12" name="TextBox 11">
            <a:extLst>
              <a:ext uri="{FF2B5EF4-FFF2-40B4-BE49-F238E27FC236}">
                <a16:creationId xmlns:a16="http://schemas.microsoft.com/office/drawing/2014/main" id="{CFBB8685-4316-45F5-9929-8BC6BC049418}"/>
              </a:ext>
            </a:extLst>
          </p:cNvPr>
          <p:cNvSpPr txBox="1"/>
          <p:nvPr/>
        </p:nvSpPr>
        <p:spPr>
          <a:xfrm>
            <a:off x="1402254" y="3202232"/>
            <a:ext cx="10736966" cy="2032867"/>
          </a:xfrm>
          <a:prstGeom prst="rect">
            <a:avLst/>
          </a:prstGeom>
          <a:noFill/>
        </p:spPr>
        <p:txBody>
          <a:bodyPr wrap="square" lIns="121984" tIns="60993" rIns="121984" bIns="60993" rtlCol="0">
            <a:spAutoFit/>
          </a:bodyPr>
          <a:lstStyle/>
          <a:p>
            <a:pPr algn="ctr" defTabSz="1219848">
              <a:lnSpc>
                <a:spcPct val="150000"/>
              </a:lnSpc>
            </a:pPr>
            <a:r>
              <a:rPr lang="en-US" sz="4400" dirty="0" err="1">
                <a:solidFill>
                  <a:srgbClr val="FF0000"/>
                </a:solidFill>
                <a:latin typeface="Times New Roman" panose="02020603050405020304" pitchFamily="18" charset="0"/>
                <a:cs typeface="Times New Roman" panose="02020603050405020304" pitchFamily="18" charset="0"/>
              </a:rPr>
              <a:t>Tạm</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biệt</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và</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hẹn</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gặp</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lại</a:t>
            </a:r>
            <a:r>
              <a:rPr lang="en-US" sz="4400" dirty="0">
                <a:solidFill>
                  <a:srgbClr val="FF0000"/>
                </a:solidFill>
                <a:latin typeface="Times New Roman" panose="02020603050405020304" pitchFamily="18" charset="0"/>
                <a:cs typeface="Times New Roman" panose="02020603050405020304" pitchFamily="18" charset="0"/>
              </a:rPr>
              <a:t> </a:t>
            </a:r>
          </a:p>
          <a:p>
            <a:pPr algn="ctr" defTabSz="1219848">
              <a:lnSpc>
                <a:spcPct val="150000"/>
              </a:lnSpc>
            </a:pPr>
            <a:r>
              <a:rPr lang="en-US" sz="4400" dirty="0" err="1">
                <a:solidFill>
                  <a:srgbClr val="FF0000"/>
                </a:solidFill>
                <a:latin typeface="Times New Roman" panose="02020603050405020304" pitchFamily="18" charset="0"/>
                <a:cs typeface="Times New Roman" panose="02020603050405020304" pitchFamily="18" charset="0"/>
              </a:rPr>
              <a:t>các</a:t>
            </a:r>
            <a:r>
              <a:rPr lang="en-US" sz="4400" dirty="0">
                <a:solidFill>
                  <a:srgbClr val="FF0000"/>
                </a:solidFill>
                <a:latin typeface="Times New Roman" panose="02020603050405020304" pitchFamily="18" charset="0"/>
                <a:cs typeface="Times New Roman" panose="02020603050405020304" pitchFamily="18" charset="0"/>
              </a:rPr>
              <a:t> con </a:t>
            </a:r>
            <a:r>
              <a:rPr lang="en-US" sz="4400" dirty="0" err="1">
                <a:solidFill>
                  <a:srgbClr val="FF0000"/>
                </a:solidFill>
                <a:latin typeface="Times New Roman" panose="02020603050405020304" pitchFamily="18" charset="0"/>
                <a:cs typeface="Times New Roman" panose="02020603050405020304" pitchFamily="18" charset="0"/>
              </a:rPr>
              <a:t>vào</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những</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tiết</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học</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sau</a:t>
            </a:r>
            <a:r>
              <a:rPr lang="en-US" sz="4400" dirty="0">
                <a:solidFill>
                  <a:srgbClr val="FF0000"/>
                </a:solidFill>
                <a:latin typeface="Times New Roman" panose="02020603050405020304" pitchFamily="18" charset="0"/>
                <a:cs typeface="Times New Roman" panose="02020603050405020304" pitchFamily="18" charset="0"/>
              </a:rPr>
              <a:t>!</a:t>
            </a:r>
          </a:p>
        </p:txBody>
      </p:sp>
      <p:pic>
        <p:nvPicPr>
          <p:cNvPr id="14" name="图片 1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315994" y="2763262"/>
            <a:ext cx="1079766" cy="1178715"/>
          </a:xfrm>
          <a:prstGeom prst="rect">
            <a:avLst/>
          </a:prstGeom>
        </p:spPr>
      </p:pic>
      <p:pic>
        <p:nvPicPr>
          <p:cNvPr id="11"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5">
            <a:extLst>
              <a:ext uri="{BEBA8EAE-BF5A-486C-A8C5-ECC9F3942E4B}">
                <a14:imgProps xmlns:a14="http://schemas.microsoft.com/office/drawing/2010/main">
                  <a14:imgLayer r:embed="rId6">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1401762" y="8634198"/>
            <a:ext cx="15727363" cy="1052599"/>
          </a:xfrm>
          <a:prstGeom prst="rect">
            <a:avLst/>
          </a:prstGeom>
        </p:spPr>
      </p:pic>
      <p:grpSp>
        <p:nvGrpSpPr>
          <p:cNvPr id="17" name="Group 16">
            <a:extLst>
              <a:ext uri="{FF2B5EF4-FFF2-40B4-BE49-F238E27FC236}">
                <a16:creationId xmlns:a16="http://schemas.microsoft.com/office/drawing/2014/main" id="{7A807A5E-B68A-410C-AB0D-1D86BD6E42C7}"/>
              </a:ext>
            </a:extLst>
          </p:cNvPr>
          <p:cNvGrpSpPr/>
          <p:nvPr/>
        </p:nvGrpSpPr>
        <p:grpSpPr>
          <a:xfrm>
            <a:off x="-1401762" y="0"/>
            <a:ext cx="15727363" cy="520566"/>
            <a:chOff x="0" y="-127508"/>
            <a:chExt cx="12192000" cy="1361811"/>
          </a:xfrm>
        </p:grpSpPr>
        <p:sp>
          <p:nvSpPr>
            <p:cNvPr id="18"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9"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grpSp>
      <p:pic>
        <p:nvPicPr>
          <p:cNvPr id="20" name="图片 35">
            <a:extLst>
              <a:ext uri="{FF2B5EF4-FFF2-40B4-BE49-F238E27FC236}">
                <a16:creationId xmlns:a16="http://schemas.microsoft.com/office/drawing/2014/main" id="{6D336546-DCB4-44A1-9408-72467C3E80A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439345" y="2670261"/>
            <a:ext cx="2727981" cy="2290809"/>
          </a:xfrm>
          <a:prstGeom prst="rect">
            <a:avLst/>
          </a:prstGeom>
        </p:spPr>
      </p:pic>
      <p:pic>
        <p:nvPicPr>
          <p:cNvPr id="21" name="图片 39">
            <a:extLst>
              <a:ext uri="{FF2B5EF4-FFF2-40B4-BE49-F238E27FC236}">
                <a16:creationId xmlns:a16="http://schemas.microsoft.com/office/drawing/2014/main" id="{BA3AC262-0CFA-437F-8EEC-1E1473D1C86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366672" y="6892823"/>
            <a:ext cx="3020555" cy="2800453"/>
          </a:xfrm>
          <a:prstGeom prst="rect">
            <a:avLst/>
          </a:prstGeom>
        </p:spPr>
      </p:pic>
      <p:pic>
        <p:nvPicPr>
          <p:cNvPr id="22" name="图片 41">
            <a:extLst>
              <a:ext uri="{FF2B5EF4-FFF2-40B4-BE49-F238E27FC236}">
                <a16:creationId xmlns:a16="http://schemas.microsoft.com/office/drawing/2014/main" id="{F0CA763B-28AA-4F2E-B16E-CEE647F245D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400147" y="599096"/>
            <a:ext cx="1718146" cy="3057686"/>
          </a:xfrm>
          <a:prstGeom prst="rect">
            <a:avLst/>
          </a:prstGeom>
        </p:spPr>
      </p:pic>
      <p:pic>
        <p:nvPicPr>
          <p:cNvPr id="23" name="图片 43">
            <a:extLst>
              <a:ext uri="{FF2B5EF4-FFF2-40B4-BE49-F238E27FC236}">
                <a16:creationId xmlns:a16="http://schemas.microsoft.com/office/drawing/2014/main" id="{88688721-FFAF-4DDA-811B-7DEE30BCC51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220678" y="5356734"/>
            <a:ext cx="1718146" cy="3037790"/>
          </a:xfrm>
          <a:prstGeom prst="rect">
            <a:avLst/>
          </a:prstGeom>
        </p:spPr>
      </p:pic>
      <p:pic>
        <p:nvPicPr>
          <p:cNvPr id="24" name="Picture 23">
            <a:extLst>
              <a:ext uri="{FF2B5EF4-FFF2-40B4-BE49-F238E27FC236}">
                <a16:creationId xmlns:a16="http://schemas.microsoft.com/office/drawing/2014/main" id="{47F7FCC9-1039-46C8-BD0B-1FC7198DA85D}"/>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2565157" y="7114279"/>
            <a:ext cx="1435403" cy="2327338"/>
          </a:xfrm>
          <a:prstGeom prst="rect">
            <a:avLst/>
          </a:prstGeom>
        </p:spPr>
      </p:pic>
    </p:spTree>
    <p:extLst>
      <p:ext uri="{BB962C8B-B14F-4D97-AF65-F5344CB8AC3E}">
        <p14:creationId xmlns:p14="http://schemas.microsoft.com/office/powerpoint/2010/main" val="3069237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750" fill="hold"/>
                                        <p:tgtEl>
                                          <p:spTgt spid="9"/>
                                        </p:tgtEl>
                                        <p:attrNameLst>
                                          <p:attrName>ppt_w</p:attrName>
                                        </p:attrNameLst>
                                      </p:cBhvr>
                                      <p:tavLst>
                                        <p:tav tm="0">
                                          <p:val>
                                            <p:fltVal val="0"/>
                                          </p:val>
                                        </p:tav>
                                        <p:tav tm="100000">
                                          <p:val>
                                            <p:strVal val="#ppt_w"/>
                                          </p:val>
                                        </p:tav>
                                      </p:tavLst>
                                    </p:anim>
                                    <p:anim calcmode="lin" valueType="num">
                                      <p:cBhvr>
                                        <p:cTn id="8" dur="750" fill="hold"/>
                                        <p:tgtEl>
                                          <p:spTgt spid="9"/>
                                        </p:tgtEl>
                                        <p:attrNameLst>
                                          <p:attrName>ppt_h</p:attrName>
                                        </p:attrNameLst>
                                      </p:cBhvr>
                                      <p:tavLst>
                                        <p:tav tm="0">
                                          <p:val>
                                            <p:fltVal val="0"/>
                                          </p:val>
                                        </p:tav>
                                        <p:tav tm="100000">
                                          <p:val>
                                            <p:strVal val="#ppt_h"/>
                                          </p:val>
                                        </p:tav>
                                      </p:tavLst>
                                    </p:anim>
                                    <p:animEffect transition="in" filter="fade">
                                      <p:cBhvr>
                                        <p:cTn id="9" dur="750"/>
                                        <p:tgtEl>
                                          <p:spTgt spid="9"/>
                                        </p:tgtEl>
                                      </p:cBhvr>
                                    </p:animEffect>
                                  </p:childTnLst>
                                </p:cTn>
                              </p:par>
                              <p:par>
                                <p:cTn id="10" presetID="53" presetClass="entr" presetSubtype="16"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750" fill="hold"/>
                                        <p:tgtEl>
                                          <p:spTgt spid="10"/>
                                        </p:tgtEl>
                                        <p:attrNameLst>
                                          <p:attrName>ppt_w</p:attrName>
                                        </p:attrNameLst>
                                      </p:cBhvr>
                                      <p:tavLst>
                                        <p:tav tm="0">
                                          <p:val>
                                            <p:fltVal val="0"/>
                                          </p:val>
                                        </p:tav>
                                        <p:tav tm="100000">
                                          <p:val>
                                            <p:strVal val="#ppt_w"/>
                                          </p:val>
                                        </p:tav>
                                      </p:tavLst>
                                    </p:anim>
                                    <p:anim calcmode="lin" valueType="num">
                                      <p:cBhvr>
                                        <p:cTn id="13" dur="750" fill="hold"/>
                                        <p:tgtEl>
                                          <p:spTgt spid="10"/>
                                        </p:tgtEl>
                                        <p:attrNameLst>
                                          <p:attrName>ppt_h</p:attrName>
                                        </p:attrNameLst>
                                      </p:cBhvr>
                                      <p:tavLst>
                                        <p:tav tm="0">
                                          <p:val>
                                            <p:fltVal val="0"/>
                                          </p:val>
                                        </p:tav>
                                        <p:tav tm="100000">
                                          <p:val>
                                            <p:strVal val="#ppt_h"/>
                                          </p:val>
                                        </p:tav>
                                      </p:tavLst>
                                    </p:anim>
                                    <p:animEffect transition="in" filter="fade">
                                      <p:cBhvr>
                                        <p:cTn id="14" dur="750"/>
                                        <p:tgtEl>
                                          <p:spTgt spid="10"/>
                                        </p:tgtEl>
                                      </p:cBhvr>
                                    </p:animEffect>
                                  </p:childTnLst>
                                </p:cTn>
                              </p:par>
                            </p:childTnLst>
                          </p:cTn>
                        </p:par>
                        <p:par>
                          <p:cTn id="15" fill="hold">
                            <p:stCondLst>
                              <p:cond delay="750"/>
                            </p:stCondLst>
                            <p:childTnLst>
                              <p:par>
                                <p:cTn id="16" presetID="6" presetClass="entr" presetSubtype="16"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circle(in)">
                                      <p:cBhvr>
                                        <p:cTn id="18" dur="2000"/>
                                        <p:tgtEl>
                                          <p:spTgt spid="12"/>
                                        </p:tgtEl>
                                      </p:cBhvr>
                                    </p:animEffect>
                                  </p:childTnLst>
                                </p:cTn>
                              </p:par>
                            </p:childTnLst>
                          </p:cTn>
                        </p:par>
                        <p:par>
                          <p:cTn id="19" fill="hold">
                            <p:stCondLst>
                              <p:cond delay="2750"/>
                            </p:stCondLst>
                            <p:childTnLst>
                              <p:par>
                                <p:cTn id="20" presetID="42" presetClass="entr" presetSubtype="0"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750"/>
                                        <p:tgtEl>
                                          <p:spTgt spid="14"/>
                                        </p:tgtEl>
                                      </p:cBhvr>
                                    </p:animEffect>
                                    <p:anim calcmode="lin" valueType="num">
                                      <p:cBhvr>
                                        <p:cTn id="23" dur="750" fill="hold"/>
                                        <p:tgtEl>
                                          <p:spTgt spid="14"/>
                                        </p:tgtEl>
                                        <p:attrNameLst>
                                          <p:attrName>ppt_x</p:attrName>
                                        </p:attrNameLst>
                                      </p:cBhvr>
                                      <p:tavLst>
                                        <p:tav tm="0">
                                          <p:val>
                                            <p:strVal val="#ppt_x"/>
                                          </p:val>
                                        </p:tav>
                                        <p:tav tm="100000">
                                          <p:val>
                                            <p:strVal val="#ppt_x"/>
                                          </p:val>
                                        </p:tav>
                                      </p:tavLst>
                                    </p:anim>
                                    <p:anim calcmode="lin" valueType="num">
                                      <p:cBhvr>
                                        <p:cTn id="24" dur="750" fill="hold"/>
                                        <p:tgtEl>
                                          <p:spTgt spid="14"/>
                                        </p:tgtEl>
                                        <p:attrNameLst>
                                          <p:attrName>ppt_y</p:attrName>
                                        </p:attrNameLst>
                                      </p:cBhvr>
                                      <p:tavLst>
                                        <p:tav tm="0">
                                          <p:val>
                                            <p:strVal val="#ppt_y+.1"/>
                                          </p:val>
                                        </p:tav>
                                        <p:tav tm="100000">
                                          <p:val>
                                            <p:strVal val="#ppt_y"/>
                                          </p:val>
                                        </p:tav>
                                      </p:tavLst>
                                    </p:anim>
                                  </p:childTnLst>
                                </p:cTn>
                              </p:par>
                              <p:par>
                                <p:cTn id="25" presetID="53" presetClass="entr" presetSubtype="16" fill="hold" nodeType="with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750" fill="hold"/>
                                        <p:tgtEl>
                                          <p:spTgt spid="21"/>
                                        </p:tgtEl>
                                        <p:attrNameLst>
                                          <p:attrName>ppt_w</p:attrName>
                                        </p:attrNameLst>
                                      </p:cBhvr>
                                      <p:tavLst>
                                        <p:tav tm="0">
                                          <p:val>
                                            <p:fltVal val="0"/>
                                          </p:val>
                                        </p:tav>
                                        <p:tav tm="100000">
                                          <p:val>
                                            <p:strVal val="#ppt_w"/>
                                          </p:val>
                                        </p:tav>
                                      </p:tavLst>
                                    </p:anim>
                                    <p:anim calcmode="lin" valueType="num">
                                      <p:cBhvr>
                                        <p:cTn id="28" dur="750" fill="hold"/>
                                        <p:tgtEl>
                                          <p:spTgt spid="21"/>
                                        </p:tgtEl>
                                        <p:attrNameLst>
                                          <p:attrName>ppt_h</p:attrName>
                                        </p:attrNameLst>
                                      </p:cBhvr>
                                      <p:tavLst>
                                        <p:tav tm="0">
                                          <p:val>
                                            <p:fltVal val="0"/>
                                          </p:val>
                                        </p:tav>
                                        <p:tav tm="100000">
                                          <p:val>
                                            <p:strVal val="#ppt_h"/>
                                          </p:val>
                                        </p:tav>
                                      </p:tavLst>
                                    </p:anim>
                                    <p:animEffect transition="in" filter="fade">
                                      <p:cBhvr>
                                        <p:cTn id="29" dur="750"/>
                                        <p:tgtEl>
                                          <p:spTgt spid="21"/>
                                        </p:tgtEl>
                                      </p:cBhvr>
                                    </p:animEffect>
                                  </p:childTnLst>
                                </p:cTn>
                              </p:par>
                              <p:par>
                                <p:cTn id="30" presetID="53" presetClass="entr" presetSubtype="16" fill="hold" nodeType="withEffect">
                                  <p:stCondLst>
                                    <p:cond delay="0"/>
                                  </p:stCondLst>
                                  <p:childTnLst>
                                    <p:set>
                                      <p:cBhvr>
                                        <p:cTn id="31" dur="1" fill="hold">
                                          <p:stCondLst>
                                            <p:cond delay="0"/>
                                          </p:stCondLst>
                                        </p:cTn>
                                        <p:tgtEl>
                                          <p:spTgt spid="23"/>
                                        </p:tgtEl>
                                        <p:attrNameLst>
                                          <p:attrName>style.visibility</p:attrName>
                                        </p:attrNameLst>
                                      </p:cBhvr>
                                      <p:to>
                                        <p:strVal val="visible"/>
                                      </p:to>
                                    </p:set>
                                    <p:anim calcmode="lin" valueType="num">
                                      <p:cBhvr>
                                        <p:cTn id="32" dur="750" fill="hold"/>
                                        <p:tgtEl>
                                          <p:spTgt spid="23"/>
                                        </p:tgtEl>
                                        <p:attrNameLst>
                                          <p:attrName>ppt_w</p:attrName>
                                        </p:attrNameLst>
                                      </p:cBhvr>
                                      <p:tavLst>
                                        <p:tav tm="0">
                                          <p:val>
                                            <p:fltVal val="0"/>
                                          </p:val>
                                        </p:tav>
                                        <p:tav tm="100000">
                                          <p:val>
                                            <p:strVal val="#ppt_w"/>
                                          </p:val>
                                        </p:tav>
                                      </p:tavLst>
                                    </p:anim>
                                    <p:anim calcmode="lin" valueType="num">
                                      <p:cBhvr>
                                        <p:cTn id="33" dur="750" fill="hold"/>
                                        <p:tgtEl>
                                          <p:spTgt spid="23"/>
                                        </p:tgtEl>
                                        <p:attrNameLst>
                                          <p:attrName>ppt_h</p:attrName>
                                        </p:attrNameLst>
                                      </p:cBhvr>
                                      <p:tavLst>
                                        <p:tav tm="0">
                                          <p:val>
                                            <p:fltVal val="0"/>
                                          </p:val>
                                        </p:tav>
                                        <p:tav tm="100000">
                                          <p:val>
                                            <p:strVal val="#ppt_h"/>
                                          </p:val>
                                        </p:tav>
                                      </p:tavLst>
                                    </p:anim>
                                    <p:animEffect transition="in" filter="fade">
                                      <p:cBhvr>
                                        <p:cTn id="34" dur="750"/>
                                        <p:tgtEl>
                                          <p:spTgt spid="23"/>
                                        </p:tgtEl>
                                      </p:cBhvr>
                                    </p:animEffect>
                                  </p:childTnLst>
                                </p:cTn>
                              </p:par>
                              <p:par>
                                <p:cTn id="35" presetID="53" presetClass="entr" presetSubtype="16" fill="hold" nodeType="with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750" fill="hold"/>
                                        <p:tgtEl>
                                          <p:spTgt spid="20"/>
                                        </p:tgtEl>
                                        <p:attrNameLst>
                                          <p:attrName>ppt_w</p:attrName>
                                        </p:attrNameLst>
                                      </p:cBhvr>
                                      <p:tavLst>
                                        <p:tav tm="0">
                                          <p:val>
                                            <p:fltVal val="0"/>
                                          </p:val>
                                        </p:tav>
                                        <p:tav tm="100000">
                                          <p:val>
                                            <p:strVal val="#ppt_w"/>
                                          </p:val>
                                        </p:tav>
                                      </p:tavLst>
                                    </p:anim>
                                    <p:anim calcmode="lin" valueType="num">
                                      <p:cBhvr>
                                        <p:cTn id="38" dur="750" fill="hold"/>
                                        <p:tgtEl>
                                          <p:spTgt spid="20"/>
                                        </p:tgtEl>
                                        <p:attrNameLst>
                                          <p:attrName>ppt_h</p:attrName>
                                        </p:attrNameLst>
                                      </p:cBhvr>
                                      <p:tavLst>
                                        <p:tav tm="0">
                                          <p:val>
                                            <p:fltVal val="0"/>
                                          </p:val>
                                        </p:tav>
                                        <p:tav tm="100000">
                                          <p:val>
                                            <p:strVal val="#ppt_h"/>
                                          </p:val>
                                        </p:tav>
                                      </p:tavLst>
                                    </p:anim>
                                    <p:animEffect transition="in" filter="fade">
                                      <p:cBhvr>
                                        <p:cTn id="39" dur="750"/>
                                        <p:tgtEl>
                                          <p:spTgt spid="20"/>
                                        </p:tgtEl>
                                      </p:cBhvr>
                                    </p:animEffect>
                                  </p:childTnLst>
                                </p:cTn>
                              </p:par>
                              <p:par>
                                <p:cTn id="40" presetID="53" presetClass="entr" presetSubtype="16" fill="hold" nodeType="with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750" fill="hold"/>
                                        <p:tgtEl>
                                          <p:spTgt spid="22"/>
                                        </p:tgtEl>
                                        <p:attrNameLst>
                                          <p:attrName>ppt_w</p:attrName>
                                        </p:attrNameLst>
                                      </p:cBhvr>
                                      <p:tavLst>
                                        <p:tav tm="0">
                                          <p:val>
                                            <p:fltVal val="0"/>
                                          </p:val>
                                        </p:tav>
                                        <p:tav tm="100000">
                                          <p:val>
                                            <p:strVal val="#ppt_w"/>
                                          </p:val>
                                        </p:tav>
                                      </p:tavLst>
                                    </p:anim>
                                    <p:anim calcmode="lin" valueType="num">
                                      <p:cBhvr>
                                        <p:cTn id="43" dur="750" fill="hold"/>
                                        <p:tgtEl>
                                          <p:spTgt spid="22"/>
                                        </p:tgtEl>
                                        <p:attrNameLst>
                                          <p:attrName>ppt_h</p:attrName>
                                        </p:attrNameLst>
                                      </p:cBhvr>
                                      <p:tavLst>
                                        <p:tav tm="0">
                                          <p:val>
                                            <p:fltVal val="0"/>
                                          </p:val>
                                        </p:tav>
                                        <p:tav tm="100000">
                                          <p:val>
                                            <p:strVal val="#ppt_h"/>
                                          </p:val>
                                        </p:tav>
                                      </p:tavLst>
                                    </p:anim>
                                    <p:animEffect transition="in" filter="fade">
                                      <p:cBhvr>
                                        <p:cTn id="44" dur="750"/>
                                        <p:tgtEl>
                                          <p:spTgt spid="22"/>
                                        </p:tgtEl>
                                      </p:cBhvr>
                                    </p:animEffect>
                                  </p:childTnLst>
                                </p:cTn>
                              </p:par>
                              <p:par>
                                <p:cTn id="45" presetID="47" presetClass="entr" presetSubtype="0" fill="hold" nodeType="with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2236</TotalTime>
  <Words>755</Words>
  <Application>Microsoft Office PowerPoint</Application>
  <PresentationFormat>Custom</PresentationFormat>
  <Paragraphs>65</Paragraphs>
  <Slides>9</Slides>
  <Notes>4</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9</vt:i4>
      </vt:variant>
    </vt:vector>
  </HeadingPairs>
  <TitlesOfParts>
    <vt:vector size="15" baseType="lpstr">
      <vt:lpstr>Arial</vt:lpstr>
      <vt:lpstr>Calibri</vt:lpstr>
      <vt:lpstr>Calibri Light</vt:lpstr>
      <vt:lpstr>Times New Roman</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Admin</cp:lastModifiedBy>
  <cp:revision>613</cp:revision>
  <dcterms:created xsi:type="dcterms:W3CDTF">2020-12-08T15:48:47Z</dcterms:created>
  <dcterms:modified xsi:type="dcterms:W3CDTF">2023-11-23T06:32:32Z</dcterms:modified>
</cp:coreProperties>
</file>