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saveSubsetFonts="1">
  <p:sldMasterIdLst>
    <p:sldMasterId id="2147483648" r:id="rId1"/>
    <p:sldMasterId id="2147483660" r:id="rId2"/>
  </p:sldMasterIdLst>
  <p:notesMasterIdLst>
    <p:notesMasterId r:id="rId14"/>
  </p:notesMasterIdLst>
  <p:sldIdLst>
    <p:sldId id="302" r:id="rId3"/>
    <p:sldId id="264" r:id="rId4"/>
    <p:sldId id="286" r:id="rId5"/>
    <p:sldId id="309" r:id="rId6"/>
    <p:sldId id="311" r:id="rId7"/>
    <p:sldId id="310" r:id="rId8"/>
    <p:sldId id="308" r:id="rId9"/>
    <p:sldId id="304" r:id="rId10"/>
    <p:sldId id="312" r:id="rId11"/>
    <p:sldId id="305" r:id="rId12"/>
    <p:sldId id="301" r:id="rId13"/>
  </p:sldIdLst>
  <p:sldSz cx="13716000" cy="9144000"/>
  <p:notesSz cx="6858000" cy="9144000"/>
  <p:defaultTextStyle>
    <a:defPPr>
      <a:defRPr lang="en-US"/>
    </a:defPPr>
    <a:lvl1pPr marL="0" algn="l" defTabSz="1462086" rtl="0" eaLnBrk="1" latinLnBrk="0" hangingPunct="1">
      <a:defRPr sz="2900" kern="1200">
        <a:solidFill>
          <a:schemeClr val="tx1"/>
        </a:solidFill>
        <a:latin typeface="+mn-lt"/>
        <a:ea typeface="+mn-ea"/>
        <a:cs typeface="+mn-cs"/>
      </a:defRPr>
    </a:lvl1pPr>
    <a:lvl2pPr marL="731042" algn="l" defTabSz="1462086" rtl="0" eaLnBrk="1" latinLnBrk="0" hangingPunct="1">
      <a:defRPr sz="2900" kern="1200">
        <a:solidFill>
          <a:schemeClr val="tx1"/>
        </a:solidFill>
        <a:latin typeface="+mn-lt"/>
        <a:ea typeface="+mn-ea"/>
        <a:cs typeface="+mn-cs"/>
      </a:defRPr>
    </a:lvl2pPr>
    <a:lvl3pPr marL="1462086" algn="l" defTabSz="1462086" rtl="0" eaLnBrk="1" latinLnBrk="0" hangingPunct="1">
      <a:defRPr sz="2900" kern="1200">
        <a:solidFill>
          <a:schemeClr val="tx1"/>
        </a:solidFill>
        <a:latin typeface="+mn-lt"/>
        <a:ea typeface="+mn-ea"/>
        <a:cs typeface="+mn-cs"/>
      </a:defRPr>
    </a:lvl3pPr>
    <a:lvl4pPr marL="2193127" algn="l" defTabSz="1462086" rtl="0" eaLnBrk="1" latinLnBrk="0" hangingPunct="1">
      <a:defRPr sz="2900" kern="1200">
        <a:solidFill>
          <a:schemeClr val="tx1"/>
        </a:solidFill>
        <a:latin typeface="+mn-lt"/>
        <a:ea typeface="+mn-ea"/>
        <a:cs typeface="+mn-cs"/>
      </a:defRPr>
    </a:lvl4pPr>
    <a:lvl5pPr marL="2924171" algn="l" defTabSz="1462086" rtl="0" eaLnBrk="1" latinLnBrk="0" hangingPunct="1">
      <a:defRPr sz="2900" kern="1200">
        <a:solidFill>
          <a:schemeClr val="tx1"/>
        </a:solidFill>
        <a:latin typeface="+mn-lt"/>
        <a:ea typeface="+mn-ea"/>
        <a:cs typeface="+mn-cs"/>
      </a:defRPr>
    </a:lvl5pPr>
    <a:lvl6pPr marL="3655214" algn="l" defTabSz="1462086" rtl="0" eaLnBrk="1" latinLnBrk="0" hangingPunct="1">
      <a:defRPr sz="2900" kern="1200">
        <a:solidFill>
          <a:schemeClr val="tx1"/>
        </a:solidFill>
        <a:latin typeface="+mn-lt"/>
        <a:ea typeface="+mn-ea"/>
        <a:cs typeface="+mn-cs"/>
      </a:defRPr>
    </a:lvl6pPr>
    <a:lvl7pPr marL="4386258" algn="l" defTabSz="1462086" rtl="0" eaLnBrk="1" latinLnBrk="0" hangingPunct="1">
      <a:defRPr sz="2900" kern="1200">
        <a:solidFill>
          <a:schemeClr val="tx1"/>
        </a:solidFill>
        <a:latin typeface="+mn-lt"/>
        <a:ea typeface="+mn-ea"/>
        <a:cs typeface="+mn-cs"/>
      </a:defRPr>
    </a:lvl7pPr>
    <a:lvl8pPr marL="5117300" algn="l" defTabSz="1462086" rtl="0" eaLnBrk="1" latinLnBrk="0" hangingPunct="1">
      <a:defRPr sz="2900" kern="1200">
        <a:solidFill>
          <a:schemeClr val="tx1"/>
        </a:solidFill>
        <a:latin typeface="+mn-lt"/>
        <a:ea typeface="+mn-ea"/>
        <a:cs typeface="+mn-cs"/>
      </a:defRPr>
    </a:lvl8pPr>
    <a:lvl9pPr marL="5848343" algn="l" defTabSz="1462086"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200"/>
    <a:srgbClr val="50AEC8"/>
    <a:srgbClr val="93CDDD"/>
    <a:srgbClr val="FCEC8E"/>
    <a:srgbClr val="00863D"/>
    <a:srgbClr val="F68426"/>
    <a:srgbClr val="FFC611"/>
    <a:srgbClr val="FFD347"/>
    <a:srgbClr val="FFD243"/>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649" autoAdjust="0"/>
  </p:normalViewPr>
  <p:slideViewPr>
    <p:cSldViewPr>
      <p:cViewPr varScale="1">
        <p:scale>
          <a:sx n="44" d="100"/>
          <a:sy n="44" d="100"/>
        </p:scale>
        <p:origin x="78" y="276"/>
      </p:cViewPr>
      <p:guideLst>
        <p:guide orient="horz" pos="2880"/>
        <p:guide pos="4320"/>
      </p:guideLst>
    </p:cSldViewPr>
  </p:slideViewPr>
  <p:notesTextViewPr>
    <p:cViewPr>
      <p:scale>
        <a:sx n="50" d="100"/>
        <a:sy n="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11/10/2023</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1462284" rtl="0" eaLnBrk="1" latinLnBrk="0" hangingPunct="1">
      <a:defRPr sz="2000" kern="1200">
        <a:solidFill>
          <a:schemeClr val="tx1"/>
        </a:solidFill>
        <a:latin typeface="+mn-lt"/>
        <a:ea typeface="+mn-ea"/>
        <a:cs typeface="+mn-cs"/>
      </a:defRPr>
    </a:lvl1pPr>
    <a:lvl2pPr marL="731143" algn="l" defTabSz="1462284" rtl="0" eaLnBrk="1" latinLnBrk="0" hangingPunct="1">
      <a:defRPr sz="2000" kern="1200">
        <a:solidFill>
          <a:schemeClr val="tx1"/>
        </a:solidFill>
        <a:latin typeface="+mn-lt"/>
        <a:ea typeface="+mn-ea"/>
        <a:cs typeface="+mn-cs"/>
      </a:defRPr>
    </a:lvl2pPr>
    <a:lvl3pPr marL="1462284" algn="l" defTabSz="1462284" rtl="0" eaLnBrk="1" latinLnBrk="0" hangingPunct="1">
      <a:defRPr sz="2000" kern="1200">
        <a:solidFill>
          <a:schemeClr val="tx1"/>
        </a:solidFill>
        <a:latin typeface="+mn-lt"/>
        <a:ea typeface="+mn-ea"/>
        <a:cs typeface="+mn-cs"/>
      </a:defRPr>
    </a:lvl3pPr>
    <a:lvl4pPr marL="2193425" algn="l" defTabSz="1462284" rtl="0" eaLnBrk="1" latinLnBrk="0" hangingPunct="1">
      <a:defRPr sz="2000" kern="1200">
        <a:solidFill>
          <a:schemeClr val="tx1"/>
        </a:solidFill>
        <a:latin typeface="+mn-lt"/>
        <a:ea typeface="+mn-ea"/>
        <a:cs typeface="+mn-cs"/>
      </a:defRPr>
    </a:lvl4pPr>
    <a:lvl5pPr marL="2924567" algn="l" defTabSz="1462284" rtl="0" eaLnBrk="1" latinLnBrk="0" hangingPunct="1">
      <a:defRPr sz="2000" kern="1200">
        <a:solidFill>
          <a:schemeClr val="tx1"/>
        </a:solidFill>
        <a:latin typeface="+mn-lt"/>
        <a:ea typeface="+mn-ea"/>
        <a:cs typeface="+mn-cs"/>
      </a:defRPr>
    </a:lvl5pPr>
    <a:lvl6pPr marL="3655711" algn="l" defTabSz="1462284" rtl="0" eaLnBrk="1" latinLnBrk="0" hangingPunct="1">
      <a:defRPr sz="2000" kern="1200">
        <a:solidFill>
          <a:schemeClr val="tx1"/>
        </a:solidFill>
        <a:latin typeface="+mn-lt"/>
        <a:ea typeface="+mn-ea"/>
        <a:cs typeface="+mn-cs"/>
      </a:defRPr>
    </a:lvl6pPr>
    <a:lvl7pPr marL="4386852" algn="l" defTabSz="1462284" rtl="0" eaLnBrk="1" latinLnBrk="0" hangingPunct="1">
      <a:defRPr sz="2000" kern="1200">
        <a:solidFill>
          <a:schemeClr val="tx1"/>
        </a:solidFill>
        <a:latin typeface="+mn-lt"/>
        <a:ea typeface="+mn-ea"/>
        <a:cs typeface="+mn-cs"/>
      </a:defRPr>
    </a:lvl7pPr>
    <a:lvl8pPr marL="5117994" algn="l" defTabSz="1462284" rtl="0" eaLnBrk="1" latinLnBrk="0" hangingPunct="1">
      <a:defRPr sz="2000" kern="1200">
        <a:solidFill>
          <a:schemeClr val="tx1"/>
        </a:solidFill>
        <a:latin typeface="+mn-lt"/>
        <a:ea typeface="+mn-ea"/>
        <a:cs typeface="+mn-cs"/>
      </a:defRPr>
    </a:lvl8pPr>
    <a:lvl9pPr marL="5849136" algn="l" defTabSz="1462284"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12466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3476701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066591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658815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419811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2620965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364509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1771340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840571"/>
            <a:ext cx="11658600" cy="1960035"/>
          </a:xfrm>
        </p:spPr>
        <p:txBody>
          <a:bodyPr/>
          <a:lstStyle/>
          <a:p>
            <a:r>
              <a:rPr lang="en-US"/>
              <a:t>Click to edit Master title style</a:t>
            </a:r>
          </a:p>
        </p:txBody>
      </p:sp>
      <p:sp>
        <p:nvSpPr>
          <p:cNvPr id="3" name="Subtitle 2"/>
          <p:cNvSpPr>
            <a:spLocks noGrp="1"/>
          </p:cNvSpPr>
          <p:nvPr>
            <p:ph type="subTitle" idx="1"/>
          </p:nvPr>
        </p:nvSpPr>
        <p:spPr>
          <a:xfrm>
            <a:off x="2057400" y="5181600"/>
            <a:ext cx="9601200" cy="2336800"/>
          </a:xfrm>
        </p:spPr>
        <p:txBody>
          <a:bodyPr/>
          <a:lstStyle>
            <a:lvl1pPr marL="0" indent="0" algn="ctr">
              <a:buNone/>
              <a:defRPr>
                <a:solidFill>
                  <a:schemeClr val="tx1">
                    <a:tint val="75000"/>
                  </a:schemeClr>
                </a:solidFill>
              </a:defRPr>
            </a:lvl1pPr>
            <a:lvl2pPr marL="731042" indent="0" algn="ctr">
              <a:buNone/>
              <a:defRPr>
                <a:solidFill>
                  <a:schemeClr val="tx1">
                    <a:tint val="75000"/>
                  </a:schemeClr>
                </a:solidFill>
              </a:defRPr>
            </a:lvl2pPr>
            <a:lvl3pPr marL="1462086" indent="0" algn="ctr">
              <a:buNone/>
              <a:defRPr>
                <a:solidFill>
                  <a:schemeClr val="tx1">
                    <a:tint val="75000"/>
                  </a:schemeClr>
                </a:solidFill>
              </a:defRPr>
            </a:lvl3pPr>
            <a:lvl4pPr marL="2193127" indent="0" algn="ctr">
              <a:buNone/>
              <a:defRPr>
                <a:solidFill>
                  <a:schemeClr val="tx1">
                    <a:tint val="75000"/>
                  </a:schemeClr>
                </a:solidFill>
              </a:defRPr>
            </a:lvl4pPr>
            <a:lvl5pPr marL="2924171" indent="0" algn="ctr">
              <a:buNone/>
              <a:defRPr>
                <a:solidFill>
                  <a:schemeClr val="tx1">
                    <a:tint val="75000"/>
                  </a:schemeClr>
                </a:solidFill>
              </a:defRPr>
            </a:lvl5pPr>
            <a:lvl6pPr marL="3655214" indent="0" algn="ctr">
              <a:buNone/>
              <a:defRPr>
                <a:solidFill>
                  <a:schemeClr val="tx1">
                    <a:tint val="75000"/>
                  </a:schemeClr>
                </a:solidFill>
              </a:defRPr>
            </a:lvl6pPr>
            <a:lvl7pPr marL="4386258" indent="0" algn="ctr">
              <a:buNone/>
              <a:defRPr>
                <a:solidFill>
                  <a:schemeClr val="tx1">
                    <a:tint val="75000"/>
                  </a:schemeClr>
                </a:solidFill>
              </a:defRPr>
            </a:lvl7pPr>
            <a:lvl8pPr marL="5117300" indent="0" algn="ctr">
              <a:buNone/>
              <a:defRPr>
                <a:solidFill>
                  <a:schemeClr val="tx1">
                    <a:tint val="75000"/>
                  </a:schemeClr>
                </a:solidFill>
              </a:defRPr>
            </a:lvl8pPr>
            <a:lvl9pPr marL="5848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4100" y="366185"/>
            <a:ext cx="3086100" cy="78020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66185"/>
            <a:ext cx="9029700" cy="78020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14500" y="1496484"/>
            <a:ext cx="10287000" cy="3183467"/>
          </a:xfr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714500" y="4802717"/>
            <a:ext cx="10287000" cy="2207683"/>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003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286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1" y="2279652"/>
            <a:ext cx="11830050" cy="3803649"/>
          </a:xfrm>
        </p:spPr>
        <p:txBody>
          <a:bodyPr anchor="b"/>
          <a:lstStyle>
            <a:lvl1pPr>
              <a:defRPr sz="7200"/>
            </a:lvl1pPr>
          </a:lstStyle>
          <a:p>
            <a:r>
              <a:rPr lang="en-US"/>
              <a:t>Click to edit Master title style</a:t>
            </a:r>
          </a:p>
        </p:txBody>
      </p:sp>
      <p:sp>
        <p:nvSpPr>
          <p:cNvPr id="3" name="Text Placeholder 2"/>
          <p:cNvSpPr>
            <a:spLocks noGrp="1"/>
          </p:cNvSpPr>
          <p:nvPr>
            <p:ph type="body" idx="1"/>
          </p:nvPr>
        </p:nvSpPr>
        <p:spPr>
          <a:xfrm>
            <a:off x="935831" y="6119285"/>
            <a:ext cx="11830050" cy="2000249"/>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300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2975" y="2434167"/>
            <a:ext cx="582930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43725" y="2434167"/>
            <a:ext cx="582930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189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486834"/>
            <a:ext cx="11830050" cy="1767417"/>
          </a:xfrm>
        </p:spPr>
        <p:txBody>
          <a:bodyPr/>
          <a:lstStyle/>
          <a:p>
            <a:r>
              <a:rPr lang="en-US"/>
              <a:t>Click to edit Master title style</a:t>
            </a:r>
          </a:p>
        </p:txBody>
      </p:sp>
      <p:sp>
        <p:nvSpPr>
          <p:cNvPr id="3" name="Text Placeholder 2"/>
          <p:cNvSpPr>
            <a:spLocks noGrp="1"/>
          </p:cNvSpPr>
          <p:nvPr>
            <p:ph type="body" idx="1"/>
          </p:nvPr>
        </p:nvSpPr>
        <p:spPr>
          <a:xfrm>
            <a:off x="944762" y="2241551"/>
            <a:ext cx="5802510" cy="1098549"/>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Edit Master text styles</a:t>
            </a:r>
          </a:p>
        </p:txBody>
      </p:sp>
      <p:sp>
        <p:nvSpPr>
          <p:cNvPr id="4" name="Content Placeholder 3"/>
          <p:cNvSpPr>
            <a:spLocks noGrp="1"/>
          </p:cNvSpPr>
          <p:nvPr>
            <p:ph sz="half" idx="2"/>
          </p:nvPr>
        </p:nvSpPr>
        <p:spPr>
          <a:xfrm>
            <a:off x="944762" y="3340100"/>
            <a:ext cx="5802510"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943725" y="2241551"/>
            <a:ext cx="5831087" cy="1098549"/>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Edit Master text styles</a:t>
            </a:r>
          </a:p>
        </p:txBody>
      </p:sp>
      <p:sp>
        <p:nvSpPr>
          <p:cNvPr id="6" name="Content Placeholder 5"/>
          <p:cNvSpPr>
            <a:spLocks noGrp="1"/>
          </p:cNvSpPr>
          <p:nvPr>
            <p:ph sz="quarter" idx="4"/>
          </p:nvPr>
        </p:nvSpPr>
        <p:spPr>
          <a:xfrm>
            <a:off x="6943725" y="3340100"/>
            <a:ext cx="5831087"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652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995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933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3800"/>
            </a:lvl1pPr>
          </a:lstStyle>
          <a:p>
            <a:r>
              <a:rPr lang="en-US"/>
              <a:t>Click to edit Master title style</a:t>
            </a:r>
          </a:p>
        </p:txBody>
      </p:sp>
      <p:sp>
        <p:nvSpPr>
          <p:cNvPr id="3" name="Content Placeholder 2"/>
          <p:cNvSpPr>
            <a:spLocks noGrp="1"/>
          </p:cNvSpPr>
          <p:nvPr>
            <p:ph idx="1"/>
          </p:nvPr>
        </p:nvSpPr>
        <p:spPr>
          <a:xfrm>
            <a:off x="5831087" y="1316567"/>
            <a:ext cx="6943725" cy="6498167"/>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44762" y="2743200"/>
            <a:ext cx="4423767" cy="5082117"/>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06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3800"/>
            </a:lvl1pPr>
          </a:lstStyle>
          <a:p>
            <a:r>
              <a:rPr lang="en-US"/>
              <a:t>Click to edit Master title style</a:t>
            </a:r>
          </a:p>
        </p:txBody>
      </p:sp>
      <p:sp>
        <p:nvSpPr>
          <p:cNvPr id="3" name="Picture Placeholder 2"/>
          <p:cNvSpPr>
            <a:spLocks noGrp="1"/>
          </p:cNvSpPr>
          <p:nvPr>
            <p:ph type="pic" idx="1"/>
          </p:nvPr>
        </p:nvSpPr>
        <p:spPr>
          <a:xfrm>
            <a:off x="5831087" y="1316567"/>
            <a:ext cx="6943725" cy="6498167"/>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944762" y="2743200"/>
            <a:ext cx="4423767" cy="5082117"/>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855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198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2" y="486834"/>
            <a:ext cx="2957513"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2975" y="486834"/>
            <a:ext cx="8701088"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103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3716000" cy="9144001"/>
          </a:xfrm>
          <a:prstGeom prst="rect">
            <a:avLst/>
          </a:prstGeom>
        </p:spPr>
      </p:pic>
    </p:spTree>
    <p:extLst>
      <p:ext uri="{BB962C8B-B14F-4D97-AF65-F5344CB8AC3E}">
        <p14:creationId xmlns:p14="http://schemas.microsoft.com/office/powerpoint/2010/main" val="39858737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8294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5875871"/>
            <a:ext cx="11658600"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083470" y="3875620"/>
            <a:ext cx="11658600" cy="2000249"/>
          </a:xfrm>
        </p:spPr>
        <p:txBody>
          <a:bodyPr anchor="b"/>
          <a:lstStyle>
            <a:lvl1pPr marL="0" indent="0">
              <a:buNone/>
              <a:defRPr sz="3100">
                <a:solidFill>
                  <a:schemeClr val="tx1">
                    <a:tint val="75000"/>
                  </a:schemeClr>
                </a:solidFill>
              </a:defRPr>
            </a:lvl1pPr>
            <a:lvl2pPr marL="731042" indent="0">
              <a:buNone/>
              <a:defRPr sz="2900">
                <a:solidFill>
                  <a:schemeClr val="tx1">
                    <a:tint val="75000"/>
                  </a:schemeClr>
                </a:solidFill>
              </a:defRPr>
            </a:lvl2pPr>
            <a:lvl3pPr marL="1462086" indent="0">
              <a:buNone/>
              <a:defRPr sz="2600">
                <a:solidFill>
                  <a:schemeClr val="tx1">
                    <a:tint val="75000"/>
                  </a:schemeClr>
                </a:solidFill>
              </a:defRPr>
            </a:lvl3pPr>
            <a:lvl4pPr marL="2193127" indent="0">
              <a:buNone/>
              <a:defRPr sz="2200">
                <a:solidFill>
                  <a:schemeClr val="tx1">
                    <a:tint val="75000"/>
                  </a:schemeClr>
                </a:solidFill>
              </a:defRPr>
            </a:lvl4pPr>
            <a:lvl5pPr marL="2924171" indent="0">
              <a:buNone/>
              <a:defRPr sz="2200">
                <a:solidFill>
                  <a:schemeClr val="tx1">
                    <a:tint val="75000"/>
                  </a:schemeClr>
                </a:solidFill>
              </a:defRPr>
            </a:lvl5pPr>
            <a:lvl6pPr marL="3655214" indent="0">
              <a:buNone/>
              <a:defRPr sz="2200">
                <a:solidFill>
                  <a:schemeClr val="tx1">
                    <a:tint val="75000"/>
                  </a:schemeClr>
                </a:solidFill>
              </a:defRPr>
            </a:lvl6pPr>
            <a:lvl7pPr marL="4386258" indent="0">
              <a:buNone/>
              <a:defRPr sz="2200">
                <a:solidFill>
                  <a:schemeClr val="tx1">
                    <a:tint val="75000"/>
                  </a:schemeClr>
                </a:solidFill>
              </a:defRPr>
            </a:lvl7pPr>
            <a:lvl8pPr marL="5117300" indent="0">
              <a:buNone/>
              <a:defRPr sz="2200">
                <a:solidFill>
                  <a:schemeClr val="tx1">
                    <a:tint val="75000"/>
                  </a:schemeClr>
                </a:solidFill>
              </a:defRPr>
            </a:lvl8pPr>
            <a:lvl9pPr marL="5848343"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33604"/>
            <a:ext cx="6057900" cy="6034617"/>
          </a:xfrm>
        </p:spPr>
        <p:txBody>
          <a:bodyPr/>
          <a:lstStyle>
            <a:lvl1pPr>
              <a:defRPr sz="4400"/>
            </a:lvl1pPr>
            <a:lvl2pPr>
              <a:defRPr sz="3800"/>
            </a:lvl2pPr>
            <a:lvl3pPr>
              <a:defRPr sz="31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72300" y="2133604"/>
            <a:ext cx="6057900" cy="6034617"/>
          </a:xfrm>
        </p:spPr>
        <p:txBody>
          <a:bodyPr/>
          <a:lstStyle>
            <a:lvl1pPr>
              <a:defRPr sz="4400"/>
            </a:lvl1pPr>
            <a:lvl2pPr>
              <a:defRPr sz="3800"/>
            </a:lvl2pPr>
            <a:lvl3pPr>
              <a:defRPr sz="31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1" y="2046821"/>
            <a:ext cx="6060283" cy="853017"/>
          </a:xfrm>
        </p:spPr>
        <p:txBody>
          <a:bodyPr anchor="b"/>
          <a:lstStyle>
            <a:lvl1pPr marL="0" indent="0">
              <a:buNone/>
              <a:defRPr sz="3800" b="1"/>
            </a:lvl1pPr>
            <a:lvl2pPr marL="731042" indent="0">
              <a:buNone/>
              <a:defRPr sz="3100" b="1"/>
            </a:lvl2pPr>
            <a:lvl3pPr marL="1462086" indent="0">
              <a:buNone/>
              <a:defRPr sz="2900" b="1"/>
            </a:lvl3pPr>
            <a:lvl4pPr marL="2193127" indent="0">
              <a:buNone/>
              <a:defRPr sz="2600" b="1"/>
            </a:lvl4pPr>
            <a:lvl5pPr marL="2924171" indent="0">
              <a:buNone/>
              <a:defRPr sz="2600" b="1"/>
            </a:lvl5pPr>
            <a:lvl6pPr marL="3655214" indent="0">
              <a:buNone/>
              <a:defRPr sz="2600" b="1"/>
            </a:lvl6pPr>
            <a:lvl7pPr marL="4386258" indent="0">
              <a:buNone/>
              <a:defRPr sz="2600" b="1"/>
            </a:lvl7pPr>
            <a:lvl8pPr marL="5117300" indent="0">
              <a:buNone/>
              <a:defRPr sz="2600" b="1"/>
            </a:lvl8pPr>
            <a:lvl9pPr marL="5848343" indent="0">
              <a:buNone/>
              <a:defRPr sz="2600" b="1"/>
            </a:lvl9pPr>
          </a:lstStyle>
          <a:p>
            <a:pPr lvl="0"/>
            <a:r>
              <a:rPr lang="en-US"/>
              <a:t>Click to edit Master text styles</a:t>
            </a:r>
          </a:p>
        </p:txBody>
      </p:sp>
      <p:sp>
        <p:nvSpPr>
          <p:cNvPr id="4" name="Content Placeholder 3"/>
          <p:cNvSpPr>
            <a:spLocks noGrp="1"/>
          </p:cNvSpPr>
          <p:nvPr>
            <p:ph sz="half" idx="2"/>
          </p:nvPr>
        </p:nvSpPr>
        <p:spPr>
          <a:xfrm>
            <a:off x="685801" y="2899833"/>
            <a:ext cx="6060283" cy="5268385"/>
          </a:xfrm>
        </p:spPr>
        <p:txBody>
          <a:bodyPr/>
          <a:lstStyle>
            <a:lvl1pPr>
              <a:defRPr sz="3800"/>
            </a:lvl1pPr>
            <a:lvl2pPr>
              <a:defRPr sz="31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967541" y="2046821"/>
            <a:ext cx="6062663" cy="853017"/>
          </a:xfrm>
        </p:spPr>
        <p:txBody>
          <a:bodyPr anchor="b"/>
          <a:lstStyle>
            <a:lvl1pPr marL="0" indent="0">
              <a:buNone/>
              <a:defRPr sz="3800" b="1"/>
            </a:lvl1pPr>
            <a:lvl2pPr marL="731042" indent="0">
              <a:buNone/>
              <a:defRPr sz="3100" b="1"/>
            </a:lvl2pPr>
            <a:lvl3pPr marL="1462086" indent="0">
              <a:buNone/>
              <a:defRPr sz="2900" b="1"/>
            </a:lvl3pPr>
            <a:lvl4pPr marL="2193127" indent="0">
              <a:buNone/>
              <a:defRPr sz="2600" b="1"/>
            </a:lvl4pPr>
            <a:lvl5pPr marL="2924171" indent="0">
              <a:buNone/>
              <a:defRPr sz="2600" b="1"/>
            </a:lvl5pPr>
            <a:lvl6pPr marL="3655214" indent="0">
              <a:buNone/>
              <a:defRPr sz="2600" b="1"/>
            </a:lvl6pPr>
            <a:lvl7pPr marL="4386258" indent="0">
              <a:buNone/>
              <a:defRPr sz="2600" b="1"/>
            </a:lvl7pPr>
            <a:lvl8pPr marL="5117300" indent="0">
              <a:buNone/>
              <a:defRPr sz="2600" b="1"/>
            </a:lvl8pPr>
            <a:lvl9pPr marL="5848343" indent="0">
              <a:buNone/>
              <a:defRPr sz="2600" b="1"/>
            </a:lvl9pPr>
          </a:lstStyle>
          <a:p>
            <a:pPr lvl="0"/>
            <a:r>
              <a:rPr lang="en-US"/>
              <a:t>Click to edit Master text styles</a:t>
            </a:r>
          </a:p>
        </p:txBody>
      </p:sp>
      <p:sp>
        <p:nvSpPr>
          <p:cNvPr id="6" name="Content Placeholder 5"/>
          <p:cNvSpPr>
            <a:spLocks noGrp="1"/>
          </p:cNvSpPr>
          <p:nvPr>
            <p:ph sz="quarter" idx="4"/>
          </p:nvPr>
        </p:nvSpPr>
        <p:spPr>
          <a:xfrm>
            <a:off x="6967541" y="2899833"/>
            <a:ext cx="6062663" cy="5268385"/>
          </a:xfrm>
        </p:spPr>
        <p:txBody>
          <a:bodyPr/>
          <a:lstStyle>
            <a:lvl1pPr>
              <a:defRPr sz="3800"/>
            </a:lvl1pPr>
            <a:lvl2pPr>
              <a:defRPr sz="31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4" y="364068"/>
            <a:ext cx="4512470" cy="1549401"/>
          </a:xfrm>
        </p:spPr>
        <p:txBody>
          <a:bodyPr anchor="b"/>
          <a:lstStyle>
            <a:lvl1pPr algn="l">
              <a:defRPr sz="3100" b="1"/>
            </a:lvl1pPr>
          </a:lstStyle>
          <a:p>
            <a:r>
              <a:rPr lang="en-US"/>
              <a:t>Click to edit Master title style</a:t>
            </a:r>
          </a:p>
        </p:txBody>
      </p:sp>
      <p:sp>
        <p:nvSpPr>
          <p:cNvPr id="3" name="Content Placeholder 2"/>
          <p:cNvSpPr>
            <a:spLocks noGrp="1"/>
          </p:cNvSpPr>
          <p:nvPr>
            <p:ph idx="1"/>
          </p:nvPr>
        </p:nvSpPr>
        <p:spPr>
          <a:xfrm>
            <a:off x="5362577" y="364073"/>
            <a:ext cx="7667625"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4" y="1913471"/>
            <a:ext cx="4512470" cy="6254751"/>
          </a:xfrm>
        </p:spPr>
        <p:txBody>
          <a:bodyPr/>
          <a:lstStyle>
            <a:lvl1pPr marL="0" indent="0">
              <a:buNone/>
              <a:defRPr sz="2200"/>
            </a:lvl1pPr>
            <a:lvl2pPr marL="731042" indent="0">
              <a:buNone/>
              <a:defRPr sz="2000"/>
            </a:lvl2pPr>
            <a:lvl3pPr marL="1462086" indent="0">
              <a:buNone/>
              <a:defRPr sz="1600"/>
            </a:lvl3pPr>
            <a:lvl4pPr marL="2193127" indent="0">
              <a:buNone/>
              <a:defRPr sz="1400"/>
            </a:lvl4pPr>
            <a:lvl5pPr marL="2924171" indent="0">
              <a:buNone/>
              <a:defRPr sz="1400"/>
            </a:lvl5pPr>
            <a:lvl6pPr marL="3655214" indent="0">
              <a:buNone/>
              <a:defRPr sz="1400"/>
            </a:lvl6pPr>
            <a:lvl7pPr marL="4386258" indent="0">
              <a:buNone/>
              <a:defRPr sz="1400"/>
            </a:lvl7pPr>
            <a:lvl8pPr marL="5117300" indent="0">
              <a:buNone/>
              <a:defRPr sz="1400"/>
            </a:lvl8pPr>
            <a:lvl9pPr marL="5848343"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3" y="6400803"/>
            <a:ext cx="8229600" cy="755651"/>
          </a:xfrm>
        </p:spPr>
        <p:txBody>
          <a:bodyPr anchor="b"/>
          <a:lstStyle>
            <a:lvl1pPr algn="l">
              <a:defRPr sz="3100" b="1"/>
            </a:lvl1pPr>
          </a:lstStyle>
          <a:p>
            <a:r>
              <a:rPr lang="en-US"/>
              <a:t>Click to edit Master title style</a:t>
            </a:r>
          </a:p>
        </p:txBody>
      </p:sp>
      <p:sp>
        <p:nvSpPr>
          <p:cNvPr id="3" name="Picture Placeholder 2"/>
          <p:cNvSpPr>
            <a:spLocks noGrp="1"/>
          </p:cNvSpPr>
          <p:nvPr>
            <p:ph type="pic" idx="1"/>
          </p:nvPr>
        </p:nvSpPr>
        <p:spPr>
          <a:xfrm>
            <a:off x="2688433" y="817033"/>
            <a:ext cx="8229600" cy="5486400"/>
          </a:xfrm>
        </p:spPr>
        <p:txBody>
          <a:bodyPr/>
          <a:lstStyle>
            <a:lvl1pPr marL="0" indent="0">
              <a:buNone/>
              <a:defRPr sz="5000"/>
            </a:lvl1pPr>
            <a:lvl2pPr marL="731042" indent="0">
              <a:buNone/>
              <a:defRPr sz="4400"/>
            </a:lvl2pPr>
            <a:lvl3pPr marL="1462086" indent="0">
              <a:buNone/>
              <a:defRPr sz="3800"/>
            </a:lvl3pPr>
            <a:lvl4pPr marL="2193127" indent="0">
              <a:buNone/>
              <a:defRPr sz="3100"/>
            </a:lvl4pPr>
            <a:lvl5pPr marL="2924171" indent="0">
              <a:buNone/>
              <a:defRPr sz="3100"/>
            </a:lvl5pPr>
            <a:lvl6pPr marL="3655214" indent="0">
              <a:buNone/>
              <a:defRPr sz="3100"/>
            </a:lvl6pPr>
            <a:lvl7pPr marL="4386258" indent="0">
              <a:buNone/>
              <a:defRPr sz="3100"/>
            </a:lvl7pPr>
            <a:lvl8pPr marL="5117300" indent="0">
              <a:buNone/>
              <a:defRPr sz="3100"/>
            </a:lvl8pPr>
            <a:lvl9pPr marL="5848343" indent="0">
              <a:buNone/>
              <a:defRPr sz="3100"/>
            </a:lvl9pPr>
          </a:lstStyle>
          <a:p>
            <a:endParaRPr lang="en-US"/>
          </a:p>
        </p:txBody>
      </p:sp>
      <p:sp>
        <p:nvSpPr>
          <p:cNvPr id="4" name="Text Placeholder 3"/>
          <p:cNvSpPr>
            <a:spLocks noGrp="1"/>
          </p:cNvSpPr>
          <p:nvPr>
            <p:ph type="body" sz="half" idx="2"/>
          </p:nvPr>
        </p:nvSpPr>
        <p:spPr>
          <a:xfrm>
            <a:off x="2688433" y="7156454"/>
            <a:ext cx="8229600" cy="1073151"/>
          </a:xfrm>
        </p:spPr>
        <p:txBody>
          <a:bodyPr/>
          <a:lstStyle>
            <a:lvl1pPr marL="0" indent="0">
              <a:buNone/>
              <a:defRPr sz="2200"/>
            </a:lvl1pPr>
            <a:lvl2pPr marL="731042" indent="0">
              <a:buNone/>
              <a:defRPr sz="2000"/>
            </a:lvl2pPr>
            <a:lvl3pPr marL="1462086" indent="0">
              <a:buNone/>
              <a:defRPr sz="1600"/>
            </a:lvl3pPr>
            <a:lvl4pPr marL="2193127" indent="0">
              <a:buNone/>
              <a:defRPr sz="1400"/>
            </a:lvl4pPr>
            <a:lvl5pPr marL="2924171" indent="0">
              <a:buNone/>
              <a:defRPr sz="1400"/>
            </a:lvl5pPr>
            <a:lvl6pPr marL="3655214" indent="0">
              <a:buNone/>
              <a:defRPr sz="1400"/>
            </a:lvl6pPr>
            <a:lvl7pPr marL="4386258" indent="0">
              <a:buNone/>
              <a:defRPr sz="1400"/>
            </a:lvl7pPr>
            <a:lvl8pPr marL="5117300" indent="0">
              <a:buNone/>
              <a:defRPr sz="1400"/>
            </a:lvl8pPr>
            <a:lvl9pPr marL="5848343"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5"/>
            <a:ext cx="12344400" cy="1524000"/>
          </a:xfrm>
          <a:prstGeom prst="rect">
            <a:avLst/>
          </a:prstGeom>
        </p:spPr>
        <p:txBody>
          <a:bodyPr vert="horz" lIns="146208" tIns="73105" rIns="146208" bIns="73105" rtlCol="0" anchor="ctr">
            <a:normAutofit/>
          </a:bodyPr>
          <a:lstStyle/>
          <a:p>
            <a:r>
              <a:rPr lang="en-US"/>
              <a:t>Click to edit Master title style</a:t>
            </a:r>
          </a:p>
        </p:txBody>
      </p:sp>
      <p:sp>
        <p:nvSpPr>
          <p:cNvPr id="3" name="Text Placeholder 2"/>
          <p:cNvSpPr>
            <a:spLocks noGrp="1"/>
          </p:cNvSpPr>
          <p:nvPr>
            <p:ph type="body" idx="1"/>
          </p:nvPr>
        </p:nvSpPr>
        <p:spPr>
          <a:xfrm>
            <a:off x="685800" y="2133604"/>
            <a:ext cx="12344400" cy="6034617"/>
          </a:xfrm>
          <a:prstGeom prst="rect">
            <a:avLst/>
          </a:prstGeom>
        </p:spPr>
        <p:txBody>
          <a:bodyPr vert="horz" lIns="146208" tIns="73105" rIns="146208" bIns="7310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3"/>
            <a:ext cx="3200400" cy="486835"/>
          </a:xfrm>
          <a:prstGeom prst="rect">
            <a:avLst/>
          </a:prstGeom>
        </p:spPr>
        <p:txBody>
          <a:bodyPr vert="horz" lIns="146208" tIns="73105" rIns="146208" bIns="73105" rtlCol="0" anchor="ctr"/>
          <a:lstStyle>
            <a:lvl1pPr algn="l">
              <a:defRPr sz="2000">
                <a:solidFill>
                  <a:schemeClr val="tx1">
                    <a:tint val="75000"/>
                  </a:schemeClr>
                </a:solidFill>
              </a:defRPr>
            </a:lvl1pPr>
          </a:lstStyle>
          <a:p>
            <a:fld id="{4CEF851F-4C9B-4ED8-A706-7687066F5A2C}" type="datetimeFigureOut">
              <a:rPr lang="en-US" smtClean="0"/>
              <a:t>11/10/2023</a:t>
            </a:fld>
            <a:endParaRPr lang="en-US"/>
          </a:p>
        </p:txBody>
      </p:sp>
      <p:sp>
        <p:nvSpPr>
          <p:cNvPr id="5" name="Footer Placeholder 4"/>
          <p:cNvSpPr>
            <a:spLocks noGrp="1"/>
          </p:cNvSpPr>
          <p:nvPr>
            <p:ph type="ftr" sz="quarter" idx="3"/>
          </p:nvPr>
        </p:nvSpPr>
        <p:spPr>
          <a:xfrm>
            <a:off x="4686300" y="8475133"/>
            <a:ext cx="4343400" cy="486835"/>
          </a:xfrm>
          <a:prstGeom prst="rect">
            <a:avLst/>
          </a:prstGeom>
        </p:spPr>
        <p:txBody>
          <a:bodyPr vert="horz" lIns="146208" tIns="73105" rIns="146208" bIns="73105" rtlCol="0" anchor="ctr"/>
          <a:lstStyle>
            <a:lvl1pPr algn="ctr">
              <a:defRPr sz="2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3"/>
            <a:ext cx="3200400" cy="486835"/>
          </a:xfrm>
          <a:prstGeom prst="rect">
            <a:avLst/>
          </a:prstGeom>
        </p:spPr>
        <p:txBody>
          <a:bodyPr vert="horz" lIns="146208" tIns="73105" rIns="146208" bIns="73105" rtlCol="0" anchor="ctr"/>
          <a:lstStyle>
            <a:lvl1pPr algn="r">
              <a:defRPr sz="20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62086" rtl="0" eaLnBrk="1" latinLnBrk="0" hangingPunct="1">
        <a:spcBef>
          <a:spcPct val="0"/>
        </a:spcBef>
        <a:buNone/>
        <a:defRPr sz="7100" kern="1200">
          <a:solidFill>
            <a:schemeClr val="tx1"/>
          </a:solidFill>
          <a:latin typeface="+mj-lt"/>
          <a:ea typeface="+mj-ea"/>
          <a:cs typeface="+mj-cs"/>
        </a:defRPr>
      </a:lvl1pPr>
    </p:titleStyle>
    <p:bodyStyle>
      <a:lvl1pPr marL="548281" indent="-548281" algn="l" defTabSz="1462086" rtl="0" eaLnBrk="1" latinLnBrk="0" hangingPunct="1">
        <a:spcBef>
          <a:spcPct val="20000"/>
        </a:spcBef>
        <a:buFont typeface="Arial" pitchFamily="34" charset="0"/>
        <a:buChar char="•"/>
        <a:defRPr sz="5000" kern="1200">
          <a:solidFill>
            <a:schemeClr val="tx1"/>
          </a:solidFill>
          <a:latin typeface="+mn-lt"/>
          <a:ea typeface="+mn-ea"/>
          <a:cs typeface="+mn-cs"/>
        </a:defRPr>
      </a:lvl1pPr>
      <a:lvl2pPr marL="1187946" indent="-456901" algn="l" defTabSz="1462086"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27607" indent="-365522" algn="l" defTabSz="1462086"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58650"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4pPr>
      <a:lvl5pPr marL="3289693"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5pPr>
      <a:lvl6pPr marL="4020734"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6pPr>
      <a:lvl7pPr marL="4751777"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7pPr>
      <a:lvl8pPr marL="5482822"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8pPr>
      <a:lvl9pPr marL="6213864"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9pPr>
    </p:bodyStyle>
    <p:otherStyle>
      <a:defPPr>
        <a:defRPr lang="en-US"/>
      </a:defPPr>
      <a:lvl1pPr marL="0" algn="l" defTabSz="1462086" rtl="0" eaLnBrk="1" latinLnBrk="0" hangingPunct="1">
        <a:defRPr sz="2900" kern="1200">
          <a:solidFill>
            <a:schemeClr val="tx1"/>
          </a:solidFill>
          <a:latin typeface="+mn-lt"/>
          <a:ea typeface="+mn-ea"/>
          <a:cs typeface="+mn-cs"/>
        </a:defRPr>
      </a:lvl1pPr>
      <a:lvl2pPr marL="731042" algn="l" defTabSz="1462086" rtl="0" eaLnBrk="1" latinLnBrk="0" hangingPunct="1">
        <a:defRPr sz="2900" kern="1200">
          <a:solidFill>
            <a:schemeClr val="tx1"/>
          </a:solidFill>
          <a:latin typeface="+mn-lt"/>
          <a:ea typeface="+mn-ea"/>
          <a:cs typeface="+mn-cs"/>
        </a:defRPr>
      </a:lvl2pPr>
      <a:lvl3pPr marL="1462086" algn="l" defTabSz="1462086" rtl="0" eaLnBrk="1" latinLnBrk="0" hangingPunct="1">
        <a:defRPr sz="2900" kern="1200">
          <a:solidFill>
            <a:schemeClr val="tx1"/>
          </a:solidFill>
          <a:latin typeface="+mn-lt"/>
          <a:ea typeface="+mn-ea"/>
          <a:cs typeface="+mn-cs"/>
        </a:defRPr>
      </a:lvl3pPr>
      <a:lvl4pPr marL="2193127" algn="l" defTabSz="1462086" rtl="0" eaLnBrk="1" latinLnBrk="0" hangingPunct="1">
        <a:defRPr sz="2900" kern="1200">
          <a:solidFill>
            <a:schemeClr val="tx1"/>
          </a:solidFill>
          <a:latin typeface="+mn-lt"/>
          <a:ea typeface="+mn-ea"/>
          <a:cs typeface="+mn-cs"/>
        </a:defRPr>
      </a:lvl4pPr>
      <a:lvl5pPr marL="2924171" algn="l" defTabSz="1462086" rtl="0" eaLnBrk="1" latinLnBrk="0" hangingPunct="1">
        <a:defRPr sz="2900" kern="1200">
          <a:solidFill>
            <a:schemeClr val="tx1"/>
          </a:solidFill>
          <a:latin typeface="+mn-lt"/>
          <a:ea typeface="+mn-ea"/>
          <a:cs typeface="+mn-cs"/>
        </a:defRPr>
      </a:lvl5pPr>
      <a:lvl6pPr marL="3655214" algn="l" defTabSz="1462086" rtl="0" eaLnBrk="1" latinLnBrk="0" hangingPunct="1">
        <a:defRPr sz="2900" kern="1200">
          <a:solidFill>
            <a:schemeClr val="tx1"/>
          </a:solidFill>
          <a:latin typeface="+mn-lt"/>
          <a:ea typeface="+mn-ea"/>
          <a:cs typeface="+mn-cs"/>
        </a:defRPr>
      </a:lvl6pPr>
      <a:lvl7pPr marL="4386258" algn="l" defTabSz="1462086" rtl="0" eaLnBrk="1" latinLnBrk="0" hangingPunct="1">
        <a:defRPr sz="2900" kern="1200">
          <a:solidFill>
            <a:schemeClr val="tx1"/>
          </a:solidFill>
          <a:latin typeface="+mn-lt"/>
          <a:ea typeface="+mn-ea"/>
          <a:cs typeface="+mn-cs"/>
        </a:defRPr>
      </a:lvl7pPr>
      <a:lvl8pPr marL="5117300" algn="l" defTabSz="1462086" rtl="0" eaLnBrk="1" latinLnBrk="0" hangingPunct="1">
        <a:defRPr sz="2900" kern="1200">
          <a:solidFill>
            <a:schemeClr val="tx1"/>
          </a:solidFill>
          <a:latin typeface="+mn-lt"/>
          <a:ea typeface="+mn-ea"/>
          <a:cs typeface="+mn-cs"/>
        </a:defRPr>
      </a:lvl8pPr>
      <a:lvl9pPr marL="5848343" algn="l" defTabSz="1462086"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486834"/>
            <a:ext cx="11830050" cy="1767417"/>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p:cNvSpPr>
            <a:spLocks noGrp="1"/>
          </p:cNvSpPr>
          <p:nvPr>
            <p:ph type="body" idx="1"/>
          </p:nvPr>
        </p:nvSpPr>
        <p:spPr>
          <a:xfrm>
            <a:off x="942975" y="2434167"/>
            <a:ext cx="11830050" cy="5801784"/>
          </a:xfrm>
          <a:prstGeom prst="rect">
            <a:avLst/>
          </a:prstGeom>
        </p:spPr>
        <p:txBody>
          <a:bodyPr vert="horz" lIns="109728" tIns="54864" rIns="109728" bIns="54864"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42975" y="8475134"/>
            <a:ext cx="3086100" cy="486833"/>
          </a:xfrm>
          <a:prstGeom prst="rect">
            <a:avLst/>
          </a:prstGeom>
        </p:spPr>
        <p:txBody>
          <a:bodyPr vert="horz" lIns="109728" tIns="54864" rIns="109728" bIns="54864" rtlCol="0" anchor="ctr"/>
          <a:lstStyle>
            <a:lvl1pPr algn="l">
              <a:defRPr sz="1400">
                <a:solidFill>
                  <a:schemeClr val="tx1">
                    <a:tint val="75000"/>
                  </a:schemeClr>
                </a:solidFill>
              </a:defRPr>
            </a:lvl1pPr>
          </a:lstStyle>
          <a:p>
            <a:pPr defTabSz="1097280"/>
            <a:fld id="{559C6F32-809B-4A83-821D-D07C0E8E5FD3}" type="datetimeFigureOut">
              <a:rPr lang="en-US" smtClean="0">
                <a:solidFill>
                  <a:prstClr val="black">
                    <a:tint val="75000"/>
                  </a:prstClr>
                </a:solidFill>
              </a:rPr>
              <a:pPr defTabSz="1097280"/>
              <a:t>11/10/2023</a:t>
            </a:fld>
            <a:endParaRPr lang="en-US">
              <a:solidFill>
                <a:prstClr val="black">
                  <a:tint val="75000"/>
                </a:prstClr>
              </a:solidFill>
            </a:endParaRPr>
          </a:p>
        </p:txBody>
      </p:sp>
      <p:sp>
        <p:nvSpPr>
          <p:cNvPr id="5" name="Footer Placeholder 4"/>
          <p:cNvSpPr>
            <a:spLocks noGrp="1"/>
          </p:cNvSpPr>
          <p:nvPr>
            <p:ph type="ftr" sz="quarter" idx="3"/>
          </p:nvPr>
        </p:nvSpPr>
        <p:spPr>
          <a:xfrm>
            <a:off x="4543425" y="8475134"/>
            <a:ext cx="4629150" cy="486833"/>
          </a:xfrm>
          <a:prstGeom prst="rect">
            <a:avLst/>
          </a:prstGeom>
        </p:spPr>
        <p:txBody>
          <a:bodyPr vert="horz" lIns="109728" tIns="54864" rIns="109728" bIns="54864" rtlCol="0" anchor="ctr"/>
          <a:lstStyle>
            <a:lvl1pPr algn="ctr">
              <a:defRPr sz="1400">
                <a:solidFill>
                  <a:schemeClr val="tx1">
                    <a:tint val="75000"/>
                  </a:schemeClr>
                </a:solidFill>
              </a:defRPr>
            </a:lvl1pPr>
          </a:lstStyle>
          <a:p>
            <a:pPr defTabSz="1097280"/>
            <a:endParaRPr lang="en-US">
              <a:solidFill>
                <a:prstClr val="black">
                  <a:tint val="75000"/>
                </a:prstClr>
              </a:solidFill>
            </a:endParaRPr>
          </a:p>
        </p:txBody>
      </p:sp>
      <p:sp>
        <p:nvSpPr>
          <p:cNvPr id="6" name="Slide Number Placeholder 5"/>
          <p:cNvSpPr>
            <a:spLocks noGrp="1"/>
          </p:cNvSpPr>
          <p:nvPr>
            <p:ph type="sldNum" sz="quarter" idx="4"/>
          </p:nvPr>
        </p:nvSpPr>
        <p:spPr>
          <a:xfrm>
            <a:off x="9686925" y="8475134"/>
            <a:ext cx="3086100" cy="486833"/>
          </a:xfrm>
          <a:prstGeom prst="rect">
            <a:avLst/>
          </a:prstGeom>
        </p:spPr>
        <p:txBody>
          <a:bodyPr vert="horz" lIns="109728" tIns="54864" rIns="109728" bIns="54864" rtlCol="0" anchor="ctr"/>
          <a:lstStyle>
            <a:lvl1pPr algn="r">
              <a:defRPr sz="1400">
                <a:solidFill>
                  <a:schemeClr val="tx1">
                    <a:tint val="75000"/>
                  </a:schemeClr>
                </a:solidFill>
              </a:defRPr>
            </a:lvl1pPr>
          </a:lstStyle>
          <a:p>
            <a:pPr defTabSz="1097280"/>
            <a:fld id="{8D247BC8-A6CA-494E-BB60-552F2E01048C}" type="slidenum">
              <a:rPr lang="en-US" smtClean="0">
                <a:solidFill>
                  <a:prstClr val="black">
                    <a:tint val="75000"/>
                  </a:prstClr>
                </a:solidFill>
              </a:rPr>
              <a:pPr defTabSz="1097280"/>
              <a:t>‹#›</a:t>
            </a:fld>
            <a:endParaRPr lang="en-US">
              <a:solidFill>
                <a:prstClr val="black">
                  <a:tint val="75000"/>
                </a:prstClr>
              </a:solidFill>
            </a:endParaRPr>
          </a:p>
        </p:txBody>
      </p:sp>
    </p:spTree>
    <p:extLst>
      <p:ext uri="{BB962C8B-B14F-4D97-AF65-F5344CB8AC3E}">
        <p14:creationId xmlns:p14="http://schemas.microsoft.com/office/powerpoint/2010/main" val="2904040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hdphoto" Target="../media/hdphoto1.wdp"/><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emf"/><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microsoft.com/office/2007/relationships/hdphoto" Target="../media/hdphoto1.wdp"/><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jpeg"/><Relationship Id="rId5" Type="http://schemas.microsoft.com/office/2007/relationships/hdphoto" Target="../media/hdphoto3.wdp"/><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emf"/><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26698" y="-26028"/>
            <a:ext cx="13878962" cy="34552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46239" tIns="73120" rIns="146239" bIns="73120" rtlCol="0" anchor="ctr"/>
          <a:lstStyle/>
          <a:p>
            <a:pPr algn="ctr" defTabSz="1097236"/>
            <a:endParaRPr lang="en-US" dirty="0">
              <a:solidFill>
                <a:prstClr val="white"/>
              </a:solidFill>
              <a:latin typeface="Times New Roman" panose="02020603050405020304" pitchFamily="18" charset="0"/>
              <a:cs typeface="Times New Roman" panose="02020603050405020304" pitchFamily="18" charset="0"/>
            </a:endParaRPr>
          </a:p>
        </p:txBody>
      </p:sp>
      <p:sp>
        <p:nvSpPr>
          <p:cNvPr id="18" name="Flowchart: Document 17"/>
          <p:cNvSpPr/>
          <p:nvPr/>
        </p:nvSpPr>
        <p:spPr>
          <a:xfrm>
            <a:off x="-64796" y="19128"/>
            <a:ext cx="13780796" cy="315950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46239" tIns="73120" rIns="146239" bIns="73120" rtlCol="0" anchor="ctr"/>
          <a:lstStyle/>
          <a:p>
            <a:pPr algn="ctr" defTabSz="1097236"/>
            <a:endParaRPr lang="en-US" sz="3800" dirty="0">
              <a:solidFill>
                <a:prstClr val="white"/>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3363723" y="3902747"/>
            <a:ext cx="8930201" cy="1733588"/>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latin typeface="Times New Roman" panose="02020603050405020304" pitchFamily="18" charset="0"/>
                <a:cs typeface="Times New Roman" panose="02020603050405020304" pitchFamily="18" charset="0"/>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1905000" y="3823257"/>
            <a:ext cx="1737360" cy="1737360"/>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dirty="0">
                <a:solidFill>
                  <a:prstClr val="white"/>
                </a:solidFill>
                <a:latin typeface="Times New Roman" panose="02020603050405020304" pitchFamily="18" charset="0"/>
                <a:cs typeface="Times New Roman" panose="02020603050405020304" pitchFamily="18" charset="0"/>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dirty="0">
                <a:solidFill>
                  <a:prstClr val="white"/>
                </a:solidFill>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90393" y="39488"/>
            <a:ext cx="3395735" cy="3455215"/>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1097236"/>
              <a:endParaRPr lang="en-US" dirty="0">
                <a:solidFill>
                  <a:prstClr val="black"/>
                </a:solidFill>
                <a:latin typeface="Times New Roman" panose="02020603050405020304" pitchFamily="18" charset="0"/>
                <a:cs typeface="Times New Roman" panose="02020603050405020304" pitchFamily="18" charset="0"/>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097236"/>
              <a:endParaRPr lang="en-US" dirty="0">
                <a:solidFill>
                  <a:prstClr val="black"/>
                </a:solidFill>
                <a:latin typeface="Times New Roman" panose="02020603050405020304" pitchFamily="18" charset="0"/>
                <a:cs typeface="Times New Roman" panose="02020603050405020304" pitchFamily="18" charset="0"/>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defTabSz="1097236"/>
              <a:endParaRPr lang="en-US" dirty="0">
                <a:solidFill>
                  <a:prstClr val="black"/>
                </a:solidFill>
                <a:latin typeface="Times New Roman" panose="02020603050405020304" pitchFamily="18" charset="0"/>
                <a:cs typeface="Times New Roman" panose="02020603050405020304" pitchFamily="18" charset="0"/>
              </a:endParaRPr>
            </a:p>
          </p:txBody>
        </p:sp>
      </p:grpSp>
      <p:sp>
        <p:nvSpPr>
          <p:cNvPr id="33" name="TextBox 32"/>
          <p:cNvSpPr txBox="1"/>
          <p:nvPr/>
        </p:nvSpPr>
        <p:spPr>
          <a:xfrm>
            <a:off x="2000228" y="3962400"/>
            <a:ext cx="1485900" cy="1501867"/>
          </a:xfrm>
          <a:prstGeom prst="rect">
            <a:avLst/>
          </a:prstGeom>
          <a:noFill/>
        </p:spPr>
        <p:txBody>
          <a:bodyPr wrap="square" lIns="146220" tIns="73111" rIns="146220" bIns="73111" rtlCol="0">
            <a:spAutoFit/>
          </a:bodyPr>
          <a:lstStyle/>
          <a:p>
            <a:pPr algn="ctr" defTabSz="1097236"/>
            <a:r>
              <a:rPr lang="en-US" sz="3800" b="1" dirty="0" err="1">
                <a:solidFill>
                  <a:prstClr val="white"/>
                </a:solidFill>
                <a:latin typeface="Times New Roman" panose="02020603050405020304" pitchFamily="18" charset="0"/>
                <a:ea typeface="Arial-Rounded" pitchFamily="34" charset="0"/>
                <a:cs typeface="Times New Roman" panose="02020603050405020304" pitchFamily="18" charset="0"/>
              </a:rPr>
              <a:t>Bài</a:t>
            </a:r>
            <a:endParaRPr lang="en-US" sz="3800" b="1" dirty="0">
              <a:solidFill>
                <a:prstClr val="white"/>
              </a:solidFill>
              <a:latin typeface="Times New Roman" panose="02020603050405020304" pitchFamily="18" charset="0"/>
              <a:ea typeface="Arial-Rounded" pitchFamily="34" charset="0"/>
              <a:cs typeface="Times New Roman" panose="02020603050405020304" pitchFamily="18" charset="0"/>
            </a:endParaRPr>
          </a:p>
          <a:p>
            <a:pPr algn="ctr" defTabSz="1097236"/>
            <a:r>
              <a:rPr lang="en-US" sz="5000" b="1" dirty="0">
                <a:solidFill>
                  <a:prstClr val="white"/>
                </a:solidFill>
                <a:latin typeface="Times New Roman" panose="02020603050405020304" pitchFamily="18" charset="0"/>
                <a:ea typeface="Arial-Rounded" pitchFamily="34" charset="0"/>
                <a:cs typeface="Times New Roman" panose="02020603050405020304" pitchFamily="18" charset="0"/>
              </a:rPr>
              <a:t>20</a:t>
            </a: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6"/>
            <a:ext cx="13716000" cy="992953"/>
          </a:xfrm>
          <a:prstGeom prst="rect">
            <a:avLst/>
          </a:prstGeom>
        </p:spPr>
      </p:pic>
      <p:sp>
        <p:nvSpPr>
          <p:cNvPr id="22" name="TextBox 21"/>
          <p:cNvSpPr txBox="1"/>
          <p:nvPr/>
        </p:nvSpPr>
        <p:spPr>
          <a:xfrm>
            <a:off x="915631" y="1092955"/>
            <a:ext cx="2012295" cy="1778854"/>
          </a:xfrm>
          <a:prstGeom prst="rect">
            <a:avLst/>
          </a:prstGeom>
          <a:noFill/>
        </p:spPr>
        <p:txBody>
          <a:bodyPr wrap="square" lIns="146208" tIns="73105" rIns="146208" bIns="73105" rtlCol="0">
            <a:spAutoFit/>
          </a:bodyPr>
          <a:lstStyle/>
          <a:p>
            <a:pPr algn="ctr"/>
            <a:r>
              <a:rPr lang="en-US" sz="10600" b="1" dirty="0">
                <a:solidFill>
                  <a:srgbClr val="FFC000"/>
                </a:solidFill>
                <a:latin typeface="Times New Roman" panose="02020603050405020304" pitchFamily="18" charset="0"/>
                <a:ea typeface="Arial-Rounded" pitchFamily="34" charset="0"/>
                <a:cs typeface="Times New Roman" panose="02020603050405020304" pitchFamily="18" charset="0"/>
              </a:rPr>
              <a:t>11</a:t>
            </a:r>
          </a:p>
        </p:txBody>
      </p:sp>
      <p:sp>
        <p:nvSpPr>
          <p:cNvPr id="30" name="TextBox 29"/>
          <p:cNvSpPr txBox="1"/>
          <p:nvPr/>
        </p:nvSpPr>
        <p:spPr>
          <a:xfrm>
            <a:off x="2514600" y="860260"/>
            <a:ext cx="10744200" cy="1132523"/>
          </a:xfrm>
          <a:prstGeom prst="rect">
            <a:avLst/>
          </a:prstGeom>
          <a:noFill/>
        </p:spPr>
        <p:txBody>
          <a:bodyPr wrap="square" lIns="146208" tIns="73105" rIns="146208" bIns="73105" rtlCol="0">
            <a:spAutoFit/>
          </a:bodyPr>
          <a:lstStyle/>
          <a:p>
            <a:pPr algn="ctr"/>
            <a:r>
              <a:rPr lang="en-US" sz="6400" b="1" dirty="0">
                <a:ln w="3175">
                  <a:solidFill>
                    <a:schemeClr val="bg1"/>
                  </a:solidFill>
                </a:ln>
                <a:solidFill>
                  <a:schemeClr val="bg1"/>
                </a:solidFill>
                <a:latin typeface="Times New Roman" panose="02020603050405020304" pitchFamily="18" charset="0"/>
                <a:ea typeface="Arial-Rounded" pitchFamily="34" charset="0"/>
                <a:cs typeface="Times New Roman" panose="02020603050405020304" pitchFamily="18" charset="0"/>
              </a:rPr>
              <a:t>NIỀM VUI TUỔI THƠ</a:t>
            </a:r>
          </a:p>
        </p:txBody>
      </p:sp>
      <p:sp>
        <p:nvSpPr>
          <p:cNvPr id="31" name="TextBox 30"/>
          <p:cNvSpPr txBox="1"/>
          <p:nvPr/>
        </p:nvSpPr>
        <p:spPr>
          <a:xfrm>
            <a:off x="3200400" y="4185231"/>
            <a:ext cx="8305800" cy="978635"/>
          </a:xfrm>
          <a:prstGeom prst="rect">
            <a:avLst/>
          </a:prstGeom>
          <a:noFill/>
        </p:spPr>
        <p:txBody>
          <a:bodyPr wrap="square" lIns="146208" tIns="73105" rIns="146208" bIns="73105" rtlCol="0">
            <a:spAutoFit/>
          </a:bodyPr>
          <a:lstStyle/>
          <a:p>
            <a:pPr algn="ctr"/>
            <a:r>
              <a:rPr lang="en-US" sz="5400" b="1" dirty="0">
                <a:solidFill>
                  <a:srgbClr val="0070C0"/>
                </a:solidFill>
                <a:latin typeface="Times New Roman" panose="02020603050405020304" pitchFamily="18" charset="0"/>
                <a:ea typeface="Arial-Rounded" pitchFamily="34" charset="0"/>
                <a:cs typeface="Times New Roman" panose="02020603050405020304" pitchFamily="18" charset="0"/>
              </a:rPr>
              <a:t>NHÍM NÂU KẾT BẠN</a:t>
            </a:r>
          </a:p>
        </p:txBody>
      </p:sp>
      <p:sp>
        <p:nvSpPr>
          <p:cNvPr id="34" name="Rectangle 33"/>
          <p:cNvSpPr/>
          <p:nvPr/>
        </p:nvSpPr>
        <p:spPr>
          <a:xfrm>
            <a:off x="4660452" y="5822698"/>
            <a:ext cx="5832202" cy="1040269"/>
          </a:xfrm>
          <a:prstGeom prst="rect">
            <a:avLst/>
          </a:prstGeom>
          <a:noFill/>
        </p:spPr>
        <p:txBody>
          <a:bodyPr wrap="none" lIns="146286" tIns="73144" rIns="146286" bIns="73144">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800" b="1" cap="all" dirty="0" err="1">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Đọc</a:t>
            </a:r>
            <a:r>
              <a:rPr lang="en-US" sz="5800" b="1" cap="all" dirty="0">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5800" b="1" cap="all" dirty="0" err="1">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mở</a:t>
            </a:r>
            <a:r>
              <a:rPr lang="en-US" sz="5800" b="1" cap="all" dirty="0">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5800" b="1" cap="all" dirty="0" err="1">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rộng</a:t>
            </a:r>
            <a:endParaRPr lang="en-US" sz="5800" b="1" cap="all" dirty="0">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615" y="6393613"/>
            <a:ext cx="2416836" cy="2229824"/>
          </a:xfrm>
          <a:prstGeom prst="rect">
            <a:avLst/>
          </a:prstGeom>
        </p:spPr>
      </p:pic>
    </p:spTree>
    <p:extLst>
      <p:ext uri="{BB962C8B-B14F-4D97-AF65-F5344CB8AC3E}">
        <p14:creationId xmlns:p14="http://schemas.microsoft.com/office/powerpoint/2010/main" val="235284595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5"/>
            <a:ext cx="13716000" cy="992953"/>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3716000" cy="491068"/>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7ACEF646-EF93-4CC8-B63F-673BE5B2BFB0}"/>
              </a:ext>
            </a:extLst>
          </p:cNvPr>
          <p:cNvSpPr txBox="1"/>
          <p:nvPr/>
        </p:nvSpPr>
        <p:spPr>
          <a:xfrm>
            <a:off x="1052909" y="1515734"/>
            <a:ext cx="6114336" cy="849463"/>
          </a:xfrm>
          <a:prstGeom prst="rect">
            <a:avLst/>
          </a:prstGeom>
          <a:noFill/>
        </p:spPr>
        <p:txBody>
          <a:bodyPr wrap="square" lIns="109728" tIns="54864" rIns="109728" bIns="54864"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8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Vận dụng</a:t>
            </a:r>
          </a:p>
        </p:txBody>
      </p:sp>
      <p:sp>
        <p:nvSpPr>
          <p:cNvPr id="7" name="TextBox 6">
            <a:extLst>
              <a:ext uri="{FF2B5EF4-FFF2-40B4-BE49-F238E27FC236}">
                <a16:creationId xmlns:a16="http://schemas.microsoft.com/office/drawing/2014/main" id="{D72DA03E-49DD-41F8-B79F-FB60F57AF135}"/>
              </a:ext>
            </a:extLst>
          </p:cNvPr>
          <p:cNvSpPr txBox="1"/>
          <p:nvPr/>
        </p:nvSpPr>
        <p:spPr>
          <a:xfrm>
            <a:off x="2006936" y="3505200"/>
            <a:ext cx="9537366" cy="2742289"/>
          </a:xfrm>
          <a:prstGeom prst="rect">
            <a:avLst/>
          </a:prstGeom>
          <a:noFill/>
        </p:spPr>
        <p:txBody>
          <a:bodyPr wrap="square" lIns="109728" tIns="54864" rIns="109728" bIns="54864">
            <a:spAutoFit/>
          </a:bodyPr>
          <a:lstStyle/>
          <a:p>
            <a:pPr marL="548640" indent="-548640">
              <a:lnSpc>
                <a:spcPct val="150000"/>
              </a:lnSpc>
              <a:buFontTx/>
              <a:buChar char="-"/>
            </a:pP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hướng</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dẫn</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tổ</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chức</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trò</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hoặc</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thể</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a:p>
            <a:pPr marL="548640" indent="-548640">
              <a:lnSpc>
                <a:spcPct val="150000"/>
              </a:lnSpc>
              <a:buFontTx/>
              <a:buChar char="-"/>
            </a:pP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Xem</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trước</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98864" y="2518948"/>
            <a:ext cx="2379101" cy="2160999"/>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02" y="6502236"/>
            <a:ext cx="2634258" cy="2641764"/>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64680" y="565148"/>
            <a:ext cx="1498413" cy="2884420"/>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925" y="5053192"/>
            <a:ext cx="1498413" cy="2865652"/>
          </a:xfrm>
          <a:prstGeom prst="rect">
            <a:avLst/>
          </a:prstGeom>
        </p:spPr>
      </p:pic>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80697" y="6711144"/>
            <a:ext cx="1251830" cy="2195458"/>
          </a:xfrm>
          <a:prstGeom prst="rect">
            <a:avLst/>
          </a:prstGeom>
        </p:spPr>
      </p:pic>
    </p:spTree>
    <p:extLst>
      <p:ext uri="{BB962C8B-B14F-4D97-AF65-F5344CB8AC3E}">
        <p14:creationId xmlns:p14="http://schemas.microsoft.com/office/powerpoint/2010/main" val="192697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47"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9"/>
          <p:cNvPicPr>
            <a:picLocks noChangeAspect="1"/>
          </p:cNvPicPr>
          <p:nvPr/>
        </p:nvPicPr>
        <p:blipFill rotWithShape="1">
          <a:blip r:embed="rId2" cstate="screen">
            <a:extLst>
              <a:ext uri="{28A0092B-C50C-407E-A947-70E740481C1C}">
                <a14:useLocalDpi xmlns:a14="http://schemas.microsoft.com/office/drawing/2010/main"/>
              </a:ext>
            </a:extLst>
          </a:blip>
          <a:srcRect l="1020" b="5828"/>
          <a:stretch/>
        </p:blipFill>
        <p:spPr>
          <a:xfrm>
            <a:off x="-18319" y="6104643"/>
            <a:ext cx="13714413" cy="3020307"/>
          </a:xfrm>
          <a:prstGeom prst="rect">
            <a:avLst/>
          </a:prstGeom>
        </p:spPr>
      </p:pic>
      <p:pic>
        <p:nvPicPr>
          <p:cNvPr id="9" name="图片 41">
            <a:extLst>
              <a:ext uri="{FF2B5EF4-FFF2-40B4-BE49-F238E27FC236}">
                <a16:creationId xmlns:a16="http://schemas.microsoft.com/office/drawing/2014/main" id="{C404B79C-321D-4A2D-AC10-89EBCFCF04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5894" y="568636"/>
            <a:ext cx="702039" cy="1284667"/>
          </a:xfrm>
          <a:prstGeom prst="rect">
            <a:avLst/>
          </a:prstGeom>
        </p:spPr>
      </p:pic>
      <p:pic>
        <p:nvPicPr>
          <p:cNvPr id="10" name="图片 43">
            <a:extLst>
              <a:ext uri="{FF2B5EF4-FFF2-40B4-BE49-F238E27FC236}">
                <a16:creationId xmlns:a16="http://schemas.microsoft.com/office/drawing/2014/main" id="{0203E267-C0F0-4C4D-B171-ADA7286AE0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291572"/>
            <a:ext cx="492020" cy="894495"/>
          </a:xfrm>
          <a:prstGeom prst="rect">
            <a:avLst/>
          </a:prstGeom>
        </p:spPr>
      </p:pic>
      <p:sp>
        <p:nvSpPr>
          <p:cNvPr id="12" name="TextBox 11">
            <a:extLst>
              <a:ext uri="{FF2B5EF4-FFF2-40B4-BE49-F238E27FC236}">
                <a16:creationId xmlns:a16="http://schemas.microsoft.com/office/drawing/2014/main" id="{CFBB8685-4316-45F5-9929-8BC6BC049418}"/>
              </a:ext>
            </a:extLst>
          </p:cNvPr>
          <p:cNvSpPr txBox="1"/>
          <p:nvPr/>
        </p:nvSpPr>
        <p:spPr>
          <a:xfrm>
            <a:off x="2447178" y="2462169"/>
            <a:ext cx="9363822" cy="1957431"/>
          </a:xfrm>
          <a:prstGeom prst="rect">
            <a:avLst/>
          </a:prstGeom>
          <a:noFill/>
        </p:spPr>
        <p:txBody>
          <a:bodyPr wrap="square" lIns="109698" tIns="54850" rIns="109698" bIns="54850" rtlCol="0">
            <a:spAutoFit/>
          </a:bodyPr>
          <a:lstStyle/>
          <a:p>
            <a:pPr algn="ctr" defTabSz="1096986">
              <a:lnSpc>
                <a:spcPct val="150000"/>
              </a:lnSpc>
            </a:pPr>
            <a:r>
              <a:rPr lang="en-US" sz="4000" dirty="0" err="1">
                <a:solidFill>
                  <a:srgbClr val="FF0000"/>
                </a:solidFill>
                <a:latin typeface="iCiel Crocante" panose="02000000000000000000" pitchFamily="2" charset="0"/>
              </a:rPr>
              <a:t>Tạm</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biệt</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và</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hẹn</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gặp</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lại</a:t>
            </a:r>
            <a:r>
              <a:rPr lang="en-US" sz="4000" dirty="0">
                <a:solidFill>
                  <a:srgbClr val="FF0000"/>
                </a:solidFill>
                <a:latin typeface="iCiel Crocante" panose="02000000000000000000" pitchFamily="2" charset="0"/>
              </a:rPr>
              <a:t> </a:t>
            </a:r>
          </a:p>
          <a:p>
            <a:pPr algn="ctr" defTabSz="1096986">
              <a:lnSpc>
                <a:spcPct val="150000"/>
              </a:lnSpc>
            </a:pPr>
            <a:r>
              <a:rPr lang="en-US" sz="4000" dirty="0" err="1">
                <a:solidFill>
                  <a:srgbClr val="FF0000"/>
                </a:solidFill>
                <a:latin typeface="iCiel Crocante" panose="02000000000000000000" pitchFamily="2" charset="0"/>
              </a:rPr>
              <a:t>các</a:t>
            </a:r>
            <a:r>
              <a:rPr lang="en-US" sz="4000" dirty="0">
                <a:solidFill>
                  <a:srgbClr val="FF0000"/>
                </a:solidFill>
                <a:latin typeface="iCiel Crocante" panose="02000000000000000000" pitchFamily="2" charset="0"/>
              </a:rPr>
              <a:t> con </a:t>
            </a:r>
            <a:r>
              <a:rPr lang="en-US" sz="4000" dirty="0" err="1">
                <a:solidFill>
                  <a:srgbClr val="FF0000"/>
                </a:solidFill>
                <a:latin typeface="iCiel Crocante" panose="02000000000000000000" pitchFamily="2" charset="0"/>
              </a:rPr>
              <a:t>vào</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những</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tiết</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học</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sau</a:t>
            </a:r>
            <a:r>
              <a:rPr lang="en-US" sz="4000" dirty="0">
                <a:solidFill>
                  <a:srgbClr val="FF0000"/>
                </a:solidFill>
                <a:latin typeface="iCiel Crocante" panose="02000000000000000000" pitchFamily="2" charset="0"/>
              </a:rPr>
              <a:t>!</a:t>
            </a:r>
          </a:p>
        </p:txBody>
      </p:sp>
      <p:pic>
        <p:nvPicPr>
          <p:cNvPr id="13" name="图片 2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229323"/>
            <a:ext cx="13869862" cy="3723678"/>
          </a:xfrm>
          <a:prstGeom prst="rect">
            <a:avLst/>
          </a:prstGeom>
        </p:spPr>
      </p:pic>
      <p:pic>
        <p:nvPicPr>
          <p:cNvPr id="14"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963400" y="2606679"/>
            <a:ext cx="941675" cy="1111922"/>
          </a:xfrm>
          <a:prstGeom prst="rect">
            <a:avLst/>
          </a:prstGeom>
        </p:spPr>
      </p:pic>
      <p:pic>
        <p:nvPicPr>
          <p:cNvPr id="15" name="图片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561728" y="2057400"/>
            <a:ext cx="1772023" cy="3171922"/>
          </a:xfrm>
          <a:prstGeom prst="rect">
            <a:avLst/>
          </a:prstGeom>
        </p:spPr>
      </p:pic>
    </p:spTree>
    <p:extLst>
      <p:ext uri="{BB962C8B-B14F-4D97-AF65-F5344CB8AC3E}">
        <p14:creationId xmlns:p14="http://schemas.microsoft.com/office/powerpoint/2010/main" val="306923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750" fill="hold"/>
                                        <p:tgtEl>
                                          <p:spTgt spid="10"/>
                                        </p:tgtEl>
                                        <p:attrNameLst>
                                          <p:attrName>ppt_w</p:attrName>
                                        </p:attrNameLst>
                                      </p:cBhvr>
                                      <p:tavLst>
                                        <p:tav tm="0">
                                          <p:val>
                                            <p:fltVal val="0"/>
                                          </p:val>
                                        </p:tav>
                                        <p:tav tm="100000">
                                          <p:val>
                                            <p:strVal val="#ppt_w"/>
                                          </p:val>
                                        </p:tav>
                                      </p:tavLst>
                                    </p:anim>
                                    <p:anim calcmode="lin" valueType="num">
                                      <p:cBhvr>
                                        <p:cTn id="13" dur="750" fill="hold"/>
                                        <p:tgtEl>
                                          <p:spTgt spid="10"/>
                                        </p:tgtEl>
                                        <p:attrNameLst>
                                          <p:attrName>ppt_h</p:attrName>
                                        </p:attrNameLst>
                                      </p:cBhvr>
                                      <p:tavLst>
                                        <p:tav tm="0">
                                          <p:val>
                                            <p:fltVal val="0"/>
                                          </p:val>
                                        </p:tav>
                                        <p:tav tm="100000">
                                          <p:val>
                                            <p:strVal val="#ppt_h"/>
                                          </p:val>
                                        </p:tav>
                                      </p:tavLst>
                                    </p:anim>
                                    <p:animEffect transition="in" filter="fade">
                                      <p:cBhvr>
                                        <p:cTn id="14" dur="750"/>
                                        <p:tgtEl>
                                          <p:spTgt spid="10"/>
                                        </p:tgtEl>
                                      </p:cBhvr>
                                    </p:animEffect>
                                  </p:childTnLst>
                                </p:cTn>
                              </p:par>
                            </p:childTnLst>
                          </p:cTn>
                        </p:par>
                        <p:par>
                          <p:cTn id="15" fill="hold">
                            <p:stCondLst>
                              <p:cond delay="750"/>
                            </p:stCondLst>
                            <p:childTnLst>
                              <p:par>
                                <p:cTn id="16" presetID="6"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par>
                          <p:cTn id="19" fill="hold">
                            <p:stCondLst>
                              <p:cond delay="2750"/>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3750"/>
                            </p:stCondLst>
                            <p:childTnLst>
                              <p:par>
                                <p:cTn id="26" presetID="2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750"/>
                                        <p:tgtEl>
                                          <p:spTgt spid="15"/>
                                        </p:tgtEl>
                                      </p:cBhvr>
                                    </p:animEffect>
                                  </p:childTnLst>
                                </p:cTn>
                              </p:par>
                            </p:childTnLst>
                          </p:cTn>
                        </p:par>
                        <p:par>
                          <p:cTn id="29" fill="hold">
                            <p:stCondLst>
                              <p:cond delay="4500"/>
                            </p:stCondLst>
                            <p:childTnLst>
                              <p:par>
                                <p:cTn id="30" presetID="42"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anim calcmode="lin" valueType="num">
                                      <p:cBhvr>
                                        <p:cTn id="33" dur="750" fill="hold"/>
                                        <p:tgtEl>
                                          <p:spTgt spid="14"/>
                                        </p:tgtEl>
                                        <p:attrNameLst>
                                          <p:attrName>ppt_x</p:attrName>
                                        </p:attrNameLst>
                                      </p:cBhvr>
                                      <p:tavLst>
                                        <p:tav tm="0">
                                          <p:val>
                                            <p:strVal val="#ppt_x"/>
                                          </p:val>
                                        </p:tav>
                                        <p:tav tm="100000">
                                          <p:val>
                                            <p:strVal val="#ppt_x"/>
                                          </p:val>
                                        </p:tav>
                                      </p:tavLst>
                                    </p:anim>
                                    <p:anim calcmode="lin" valueType="num">
                                      <p:cBhvr>
                                        <p:cTn id="34" dur="75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3252554" y="1815428"/>
            <a:ext cx="376059" cy="421902"/>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11222555" y="844978"/>
            <a:ext cx="321762" cy="321762"/>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12032796" y="756876"/>
            <a:ext cx="698437" cy="698437"/>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3013414" y="650300"/>
            <a:ext cx="711123" cy="711123"/>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3123379" y="2540720"/>
            <a:ext cx="568670" cy="546355"/>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21431" y="7186612"/>
            <a:ext cx="13737431" cy="1243013"/>
          </a:xfrm>
          <a:prstGeom prst="rect">
            <a:avLst/>
          </a:prstGeom>
        </p:spPr>
      </p:pic>
      <p:pic>
        <p:nvPicPr>
          <p:cNvPr id="32" name="图片 7"/>
          <p:cNvPicPr>
            <a:picLocks noChangeAspect="1"/>
          </p:cNvPicPr>
          <p:nvPr/>
        </p:nvPicPr>
        <p:blipFill>
          <a:blip r:embed="rId4"/>
          <a:stretch>
            <a:fillRect/>
          </a:stretch>
        </p:blipFill>
        <p:spPr>
          <a:xfrm>
            <a:off x="212316" y="5831913"/>
            <a:ext cx="1879794" cy="2454642"/>
          </a:xfrm>
          <a:prstGeom prst="rect">
            <a:avLst/>
          </a:prstGeom>
          <a:noFill/>
          <a:ln w="9525">
            <a:noFill/>
          </a:ln>
        </p:spPr>
      </p:pic>
      <p:pic>
        <p:nvPicPr>
          <p:cNvPr id="33" name="图片 8"/>
          <p:cNvPicPr>
            <a:picLocks noChangeAspect="1"/>
          </p:cNvPicPr>
          <p:nvPr/>
        </p:nvPicPr>
        <p:blipFill>
          <a:blip r:embed="rId5"/>
          <a:stretch>
            <a:fillRect/>
          </a:stretch>
        </p:blipFill>
        <p:spPr>
          <a:xfrm>
            <a:off x="11961299" y="6063143"/>
            <a:ext cx="1693073" cy="2339254"/>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330020" y="1106093"/>
            <a:ext cx="7462137" cy="784830"/>
          </a:xfrm>
          <a:prstGeom prst="rect">
            <a:avLst/>
          </a:prstGeom>
          <a:noFill/>
        </p:spPr>
        <p:txBody>
          <a:bodyPr wrap="square" rtlCol="0">
            <a:spAutoFit/>
          </a:bodyPr>
          <a:lstStyle/>
          <a:p>
            <a:r>
              <a:rPr lang="vi-VN" altLang="zh-CN" sz="45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45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921309" y="2103460"/>
            <a:ext cx="11460705" cy="807535"/>
            <a:chOff x="774356" y="888444"/>
            <a:chExt cx="10187293" cy="717809"/>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512961"/>
            </a:xfrm>
            <a:prstGeom prst="rect">
              <a:avLst/>
            </a:prstGeom>
            <a:noFill/>
          </p:spPr>
          <p:txBody>
            <a:bodyPr wrap="square" rtlCol="0">
              <a:spAutoFit/>
            </a:bodyPr>
            <a:lstStyle/>
            <a:p>
              <a:r>
                <a:rPr lang="vi-VN" sz="3150" b="1" dirty="0">
                  <a:solidFill>
                    <a:srgbClr val="002060"/>
                  </a:solidFill>
                  <a:latin typeface="Times New Roman" panose="02020603050405020304" pitchFamily="18" charset="0"/>
                  <a:cs typeface="Times New Roman" panose="02020603050405020304" pitchFamily="18" charset="0"/>
                </a:rPr>
                <a:t>Tìm đọc bài viết về hoạt động của học sinh ở trường</a:t>
              </a:r>
              <a:endParaRPr lang="en-US" sz="3150" b="1" dirty="0">
                <a:solidFill>
                  <a:srgbClr val="002060"/>
                </a:solidFill>
                <a:latin typeface="Times New Roman" panose="02020603050405020304" pitchFamily="18" charset="0"/>
                <a:cs typeface="Times New Roman" panose="02020603050405020304" pitchFamily="18" charset="0"/>
              </a:endParaRPr>
            </a:p>
          </p:txBody>
        </p:sp>
      </p:grpSp>
      <p:grpSp>
        <p:nvGrpSpPr>
          <p:cNvPr id="22" name="Group 21"/>
          <p:cNvGrpSpPr/>
          <p:nvPr/>
        </p:nvGrpSpPr>
        <p:grpSpPr>
          <a:xfrm>
            <a:off x="921308" y="3967686"/>
            <a:ext cx="1220959" cy="804006"/>
            <a:chOff x="2616665" y="2177699"/>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6665" y="2177699"/>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24373" y="2492035"/>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62267" y="2586035"/>
              <a:ext cx="469352" cy="792414"/>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360116" y="3951874"/>
            <a:ext cx="10018215" cy="594866"/>
          </a:xfrm>
          <a:prstGeom prst="rect">
            <a:avLst/>
          </a:prstGeom>
          <a:noFill/>
        </p:spPr>
        <p:txBody>
          <a:bodyPr wrap="square" rtlCol="0">
            <a:spAutoFit/>
          </a:bodyPr>
          <a:lstStyle/>
          <a:p>
            <a:r>
              <a:rPr lang="en-US" sz="3150" b="1" dirty="0" err="1">
                <a:solidFill>
                  <a:srgbClr val="002060"/>
                </a:solidFill>
                <a:latin typeface="Times New Roman" panose="02020603050405020304" pitchFamily="18" charset="0"/>
                <a:cs typeface="Times New Roman" panose="02020603050405020304" pitchFamily="18" charset="0"/>
              </a:rPr>
              <a:t>Trao</a:t>
            </a:r>
            <a:r>
              <a:rPr lang="en-US" sz="3150" b="1" dirty="0">
                <a:solidFill>
                  <a:srgbClr val="002060"/>
                </a:solidFill>
                <a:latin typeface="Times New Roman" panose="02020603050405020304" pitchFamily="18" charset="0"/>
                <a:cs typeface="Times New Roman" panose="02020603050405020304" pitchFamily="18" charset="0"/>
              </a:rPr>
              <a:t> </a:t>
            </a:r>
            <a:r>
              <a:rPr lang="en-US" sz="3150" b="1" dirty="0" err="1">
                <a:solidFill>
                  <a:srgbClr val="002060"/>
                </a:solidFill>
                <a:latin typeface="Times New Roman" panose="02020603050405020304" pitchFamily="18" charset="0"/>
                <a:cs typeface="Times New Roman" panose="02020603050405020304" pitchFamily="18" charset="0"/>
              </a:rPr>
              <a:t>đổi</a:t>
            </a:r>
            <a:r>
              <a:rPr lang="en-US" sz="3150" b="1" dirty="0">
                <a:solidFill>
                  <a:srgbClr val="002060"/>
                </a:solidFill>
                <a:latin typeface="Times New Roman" panose="02020603050405020304" pitchFamily="18" charset="0"/>
                <a:cs typeface="Times New Roman" panose="02020603050405020304" pitchFamily="18" charset="0"/>
              </a:rPr>
              <a:t> </a:t>
            </a:r>
            <a:r>
              <a:rPr lang="en-US" sz="3150" b="1" dirty="0" err="1">
                <a:solidFill>
                  <a:srgbClr val="002060"/>
                </a:solidFill>
                <a:latin typeface="Times New Roman" panose="02020603050405020304" pitchFamily="18" charset="0"/>
                <a:cs typeface="Times New Roman" panose="02020603050405020304" pitchFamily="18" charset="0"/>
              </a:rPr>
              <a:t>với</a:t>
            </a:r>
            <a:r>
              <a:rPr lang="en-US" sz="3150" b="1" dirty="0">
                <a:solidFill>
                  <a:srgbClr val="002060"/>
                </a:solidFill>
                <a:latin typeface="Times New Roman" panose="02020603050405020304" pitchFamily="18" charset="0"/>
                <a:cs typeface="Times New Roman" panose="02020603050405020304" pitchFamily="18" charset="0"/>
              </a:rPr>
              <a:t> </a:t>
            </a:r>
            <a:r>
              <a:rPr lang="en-US" sz="3150" b="1" dirty="0" err="1">
                <a:solidFill>
                  <a:srgbClr val="002060"/>
                </a:solidFill>
                <a:latin typeface="Times New Roman" panose="02020603050405020304" pitchFamily="18" charset="0"/>
                <a:cs typeface="Times New Roman" panose="02020603050405020304" pitchFamily="18" charset="0"/>
              </a:rPr>
              <a:t>bạn</a:t>
            </a:r>
            <a:r>
              <a:rPr lang="en-US" sz="3150" b="1" dirty="0">
                <a:solidFill>
                  <a:srgbClr val="002060"/>
                </a:solidFill>
                <a:latin typeface="Times New Roman" panose="02020603050405020304" pitchFamily="18" charset="0"/>
                <a:cs typeface="Times New Roman" panose="02020603050405020304" pitchFamily="18" charset="0"/>
              </a:rPr>
              <a:t> </a:t>
            </a:r>
            <a:r>
              <a:rPr lang="en-US" sz="3150" b="1" dirty="0" err="1">
                <a:solidFill>
                  <a:srgbClr val="002060"/>
                </a:solidFill>
                <a:latin typeface="Times New Roman" panose="02020603050405020304" pitchFamily="18" charset="0"/>
                <a:cs typeface="Times New Roman" panose="02020603050405020304" pitchFamily="18" charset="0"/>
              </a:rPr>
              <a:t>về</a:t>
            </a:r>
            <a:r>
              <a:rPr lang="en-US" sz="3150" b="1" dirty="0">
                <a:solidFill>
                  <a:srgbClr val="002060"/>
                </a:solidFill>
                <a:latin typeface="Times New Roman" panose="02020603050405020304" pitchFamily="18" charset="0"/>
                <a:cs typeface="Times New Roman" panose="02020603050405020304" pitchFamily="18" charset="0"/>
              </a:rPr>
              <a:t> </a:t>
            </a:r>
            <a:r>
              <a:rPr lang="en-US" sz="3150" b="1" dirty="0" err="1">
                <a:solidFill>
                  <a:srgbClr val="002060"/>
                </a:solidFill>
                <a:latin typeface="Times New Roman" panose="02020603050405020304" pitchFamily="18" charset="0"/>
                <a:cs typeface="Times New Roman" panose="02020603050405020304" pitchFamily="18" charset="0"/>
              </a:rPr>
              <a:t>hoạt</a:t>
            </a:r>
            <a:r>
              <a:rPr lang="en-US" sz="3150" b="1" dirty="0">
                <a:solidFill>
                  <a:srgbClr val="002060"/>
                </a:solidFill>
                <a:latin typeface="Times New Roman" panose="02020603050405020304" pitchFamily="18" charset="0"/>
                <a:cs typeface="Times New Roman" panose="02020603050405020304" pitchFamily="18" charset="0"/>
              </a:rPr>
              <a:t> </a:t>
            </a:r>
            <a:r>
              <a:rPr lang="en-US" sz="3150" b="1" dirty="0" err="1">
                <a:solidFill>
                  <a:srgbClr val="002060"/>
                </a:solidFill>
                <a:latin typeface="Times New Roman" panose="02020603050405020304" pitchFamily="18" charset="0"/>
                <a:cs typeface="Times New Roman" panose="02020603050405020304" pitchFamily="18" charset="0"/>
              </a:rPr>
              <a:t>động</a:t>
            </a:r>
            <a:r>
              <a:rPr lang="en-US" sz="3150" b="1" dirty="0">
                <a:solidFill>
                  <a:srgbClr val="002060"/>
                </a:solidFill>
                <a:latin typeface="Times New Roman" panose="02020603050405020304" pitchFamily="18" charset="0"/>
                <a:cs typeface="Times New Roman" panose="02020603050405020304" pitchFamily="18" charset="0"/>
              </a:rPr>
              <a:t> </a:t>
            </a:r>
            <a:r>
              <a:rPr lang="en-US" sz="3150" b="1" dirty="0" err="1">
                <a:solidFill>
                  <a:srgbClr val="002060"/>
                </a:solidFill>
                <a:latin typeface="Times New Roman" panose="02020603050405020304" pitchFamily="18" charset="0"/>
                <a:cs typeface="Times New Roman" panose="02020603050405020304" pitchFamily="18" charset="0"/>
              </a:rPr>
              <a:t>em</a:t>
            </a:r>
            <a:r>
              <a:rPr lang="en-US" sz="3150" b="1" dirty="0">
                <a:solidFill>
                  <a:srgbClr val="002060"/>
                </a:solidFill>
                <a:latin typeface="Times New Roman" panose="02020603050405020304" pitchFamily="18" charset="0"/>
                <a:cs typeface="Times New Roman" panose="02020603050405020304" pitchFamily="18" charset="0"/>
              </a:rPr>
              <a:t> </a:t>
            </a:r>
            <a:r>
              <a:rPr lang="en-US" sz="3150" b="1" dirty="0" err="1">
                <a:solidFill>
                  <a:srgbClr val="002060"/>
                </a:solidFill>
                <a:latin typeface="Times New Roman" panose="02020603050405020304" pitchFamily="18" charset="0"/>
                <a:cs typeface="Times New Roman" panose="02020603050405020304" pitchFamily="18" charset="0"/>
              </a:rPr>
              <a:t>yêu</a:t>
            </a:r>
            <a:r>
              <a:rPr lang="en-US" sz="3150" b="1" dirty="0">
                <a:solidFill>
                  <a:srgbClr val="002060"/>
                </a:solidFill>
                <a:latin typeface="Times New Roman" panose="02020603050405020304" pitchFamily="18" charset="0"/>
                <a:cs typeface="Times New Roman" panose="02020603050405020304" pitchFamily="18" charset="0"/>
              </a:rPr>
              <a:t> </a:t>
            </a:r>
            <a:r>
              <a:rPr lang="en-US" sz="3150" b="1" dirty="0" err="1">
                <a:solidFill>
                  <a:srgbClr val="002060"/>
                </a:solidFill>
                <a:latin typeface="Times New Roman" panose="02020603050405020304" pitchFamily="18" charset="0"/>
                <a:cs typeface="Times New Roman" panose="02020603050405020304" pitchFamily="18" charset="0"/>
              </a:rPr>
              <a:t>thích</a:t>
            </a:r>
            <a:endParaRPr lang="en-US" sz="315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2410410"/>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1520911" y="988654"/>
            <a:ext cx="11772900" cy="879057"/>
          </a:xfrm>
          <a:prstGeom prst="rect">
            <a:avLst/>
          </a:prstGeom>
          <a:noFill/>
        </p:spPr>
        <p:txBody>
          <a:bodyPr wrap="square" lIns="146208" tIns="73105" rIns="146208" bIns="73105"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en-US" sz="3600" dirty="0" err="1">
                <a:latin typeface="Times New Roman" panose="02020603050405020304" pitchFamily="18" charset="0"/>
                <a:cs typeface="Times New Roman" panose="02020603050405020304" pitchFamily="18" charset="0"/>
              </a:rPr>
              <a:t>Tìm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trường</a:t>
            </a:r>
            <a:r>
              <a:rPr lang="en-US" sz="3600" dirty="0">
                <a:latin typeface="Times New Roman" panose="02020603050405020304" pitchFamily="18" charset="0"/>
                <a:cs typeface="Times New Roman" panose="02020603050405020304" pitchFamily="18" charset="0"/>
              </a:rPr>
              <a:t>.</a:t>
            </a:r>
          </a:p>
        </p:txBody>
      </p:sp>
      <p:grpSp>
        <p:nvGrpSpPr>
          <p:cNvPr id="24" name="Group 23">
            <a:extLst>
              <a:ext uri="{FF2B5EF4-FFF2-40B4-BE49-F238E27FC236}">
                <a16:creationId xmlns:a16="http://schemas.microsoft.com/office/drawing/2014/main" id="{7A807A5E-B68A-410C-AB0D-1D86BD6E42C7}"/>
              </a:ext>
            </a:extLst>
          </p:cNvPr>
          <p:cNvGrpSpPr/>
          <p:nvPr/>
        </p:nvGrpSpPr>
        <p:grpSpPr>
          <a:xfrm>
            <a:off x="0" y="0"/>
            <a:ext cx="13716000" cy="463552"/>
            <a:chOff x="0" y="-127508"/>
            <a:chExt cx="12192000" cy="1361811"/>
          </a:xfrm>
        </p:grpSpPr>
        <p:sp>
          <p:nvSpPr>
            <p:cNvPr id="2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2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grpSp>
      <p:sp>
        <p:nvSpPr>
          <p:cNvPr id="37" name="Oval 36"/>
          <p:cNvSpPr/>
          <p:nvPr/>
        </p:nvSpPr>
        <p:spPr>
          <a:xfrm>
            <a:off x="342900" y="914400"/>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6228" tIns="73114" rIns="146228" bIns="73114" rtlCol="0" anchor="ctr"/>
          <a:lstStyle/>
          <a:p>
            <a:pPr algn="ctr"/>
            <a:r>
              <a:rPr lang="en-US" sz="4800" b="1" dirty="0">
                <a:solidFill>
                  <a:schemeClr val="bg1"/>
                </a:solidFill>
                <a:latin typeface="Times New Roman" panose="02020603050405020304" pitchFamily="18" charset="0"/>
                <a:cs typeface="Times New Roman" panose="02020603050405020304" pitchFamily="18" charset="0"/>
              </a:rPr>
              <a:t>1</a:t>
            </a: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6"/>
            <a:ext cx="13716000" cy="992953"/>
          </a:xfrm>
          <a:prstGeom prst="rect">
            <a:avLst/>
          </a:prstGeom>
        </p:spPr>
      </p:pic>
      <p:sp>
        <p:nvSpPr>
          <p:cNvPr id="10" name="TextBox 9">
            <a:extLst>
              <a:ext uri="{FF2B5EF4-FFF2-40B4-BE49-F238E27FC236}">
                <a16:creationId xmlns:a16="http://schemas.microsoft.com/office/drawing/2014/main" id="{FE41BC0A-A432-4A0D-BB65-C2EF0A41534A}"/>
              </a:ext>
            </a:extLst>
          </p:cNvPr>
          <p:cNvSpPr txBox="1"/>
          <p:nvPr/>
        </p:nvSpPr>
        <p:spPr>
          <a:xfrm>
            <a:off x="1905000" y="3230940"/>
            <a:ext cx="8915400" cy="1569660"/>
          </a:xfrm>
          <a:prstGeom prst="rect">
            <a:avLst/>
          </a:prstGeom>
          <a:noFill/>
        </p:spPr>
        <p:txBody>
          <a:bodyPr wrap="square" rtlCol="0">
            <a:spAutoFit/>
          </a:bodyPr>
          <a:lstStyle/>
          <a:p>
            <a:pPr marL="457200" indent="-457200">
              <a:buFontTx/>
              <a:buChar char="-"/>
            </a:pPr>
            <a:r>
              <a:rPr lang="vi-VN" sz="3200" dirty="0">
                <a:latin typeface="Times New Roman" panose="02020603050405020304" pitchFamily="18" charset="0"/>
                <a:cs typeface="Times New Roman" panose="02020603050405020304" pitchFamily="18" charset="0"/>
              </a:rPr>
              <a:t>Tên của hoạt động là gì?</a:t>
            </a:r>
          </a:p>
          <a:p>
            <a:pPr marL="457200" indent="-457200">
              <a:buFontTx/>
              <a:buChar char="-"/>
            </a:pPr>
            <a:r>
              <a:rPr lang="vi-VN" sz="3200" dirty="0">
                <a:latin typeface="Times New Roman" panose="02020603050405020304" pitchFamily="18" charset="0"/>
                <a:cs typeface="Times New Roman" panose="02020603050405020304" pitchFamily="18" charset="0"/>
              </a:rPr>
              <a:t>Những ai đã tham gia hoạt động đó?</a:t>
            </a:r>
          </a:p>
          <a:p>
            <a:pPr marL="457200" indent="-457200">
              <a:buFontTx/>
              <a:buChar char="-"/>
            </a:pPr>
            <a:r>
              <a:rPr lang="vi-VN" sz="3200" dirty="0">
                <a:latin typeface="Times New Roman" panose="02020603050405020304" pitchFamily="18" charset="0"/>
                <a:cs typeface="Times New Roman" panose="02020603050405020304" pitchFamily="18" charset="0"/>
              </a:rPr>
              <a:t>Điều bạn thích nhất ở hoạt động đó là gì?</a:t>
            </a:r>
            <a:endParaRPr lang="en-US" sz="32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285FC044-5AC7-4BDC-A401-2027377D49B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8768" l="125" r="100000">
                        <a14:foregroundMark x1="13125" y1="53202" x2="18250" y2="52463"/>
                        <a14:foregroundMark x1="26125" y1="60099" x2="38250" y2="38670"/>
                        <a14:foregroundMark x1="12125" y1="92857" x2="80125" y2="75369"/>
                        <a14:foregroundMark x1="79000" y1="91379" x2="90250" y2="98030"/>
                        <a14:foregroundMark x1="60500" y1="33990" x2="64875" y2="34729"/>
                        <a14:foregroundMark x1="58250" y1="47537" x2="73375" y2="45320"/>
                        <a14:foregroundMark x1="60625" y1="85222" x2="59250" y2="98030"/>
                      </a14:backgroundRemoval>
                    </a14:imgEffect>
                  </a14:imgLayer>
                </a14:imgProps>
              </a:ext>
              <a:ext uri="{28A0092B-C50C-407E-A947-70E740481C1C}">
                <a14:useLocalDpi xmlns:a14="http://schemas.microsoft.com/office/drawing/2010/main" val="0"/>
              </a:ext>
            </a:extLst>
          </a:blip>
          <a:stretch>
            <a:fillRect/>
          </a:stretch>
        </p:blipFill>
        <p:spPr>
          <a:xfrm>
            <a:off x="2819400" y="5199228"/>
            <a:ext cx="5905501" cy="2997042"/>
          </a:xfrm>
          <a:prstGeom prst="rect">
            <a:avLst/>
          </a:prstGeom>
        </p:spPr>
      </p:pic>
      <p:sp>
        <p:nvSpPr>
          <p:cNvPr id="13" name="Oval 12">
            <a:extLst>
              <a:ext uri="{FF2B5EF4-FFF2-40B4-BE49-F238E27FC236}">
                <a16:creationId xmlns:a16="http://schemas.microsoft.com/office/drawing/2014/main" id="{7193E53E-CD94-4422-B6B4-F685A099153B}"/>
              </a:ext>
            </a:extLst>
          </p:cNvPr>
          <p:cNvSpPr/>
          <p:nvPr/>
        </p:nvSpPr>
        <p:spPr>
          <a:xfrm>
            <a:off x="342900" y="1984243"/>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6228" tIns="73114" rIns="146228" bIns="73114" rtlCol="0" anchor="ctr"/>
          <a:lstStyle/>
          <a:p>
            <a:pPr algn="ctr"/>
            <a:r>
              <a:rPr lang="vi-VN" sz="4800" b="1" dirty="0">
                <a:solidFill>
                  <a:schemeClr val="bg1"/>
                </a:solidFill>
                <a:latin typeface="Times New Roman" panose="02020603050405020304" pitchFamily="18" charset="0"/>
                <a:cs typeface="Times New Roman" panose="02020603050405020304" pitchFamily="18" charset="0"/>
              </a:rPr>
              <a:t>2</a:t>
            </a:r>
            <a:endParaRPr lang="en-US" sz="4800" b="1" dirty="0">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5037DE0-51EB-4114-87A2-5B40735CB0D0}"/>
              </a:ext>
            </a:extLst>
          </p:cNvPr>
          <p:cNvSpPr txBox="1"/>
          <p:nvPr/>
        </p:nvSpPr>
        <p:spPr>
          <a:xfrm>
            <a:off x="1520911" y="2001914"/>
            <a:ext cx="11772900" cy="879057"/>
          </a:xfrm>
          <a:prstGeom prst="rect">
            <a:avLst/>
          </a:prstGeom>
          <a:noFill/>
        </p:spPr>
        <p:txBody>
          <a:bodyPr wrap="square" lIns="146208" tIns="73105" rIns="146208" bIns="73105"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vi-VN" sz="3600" dirty="0">
                <a:latin typeface="Times New Roman" panose="02020603050405020304" pitchFamily="18" charset="0"/>
                <a:cs typeface="Times New Roman" panose="02020603050405020304" pitchFamily="18" charset="0"/>
              </a:rPr>
              <a:t>Nói với bạn về hoạt động em yêu thích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69356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7" grpId="0" animBg="1"/>
      <p:bldP spid="10" grpId="0"/>
      <p:bldP spid="13"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3962400" y="419703"/>
            <a:ext cx="4914900" cy="960361"/>
          </a:xfrm>
          <a:prstGeom prst="rect">
            <a:avLst/>
          </a:prstGeom>
          <a:noFill/>
        </p:spPr>
        <p:txBody>
          <a:bodyPr wrap="square" lIns="146208" tIns="73105" rIns="146208" bIns="73105"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en-US" sz="4000" dirty="0">
                <a:latin typeface="Times New Roman" panose="02020603050405020304" pitchFamily="18" charset="0"/>
                <a:cs typeface="Times New Roman" panose="02020603050405020304" pitchFamily="18" charset="0"/>
              </a:rPr>
              <a:t>CÙNG VUI CHƠI</a:t>
            </a: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6"/>
            <a:ext cx="13716000" cy="992953"/>
          </a:xfrm>
          <a:prstGeom prst="rect">
            <a:avLst/>
          </a:prstGeom>
        </p:spPr>
      </p:pic>
      <p:graphicFrame>
        <p:nvGraphicFramePr>
          <p:cNvPr id="2" name="Table 2">
            <a:extLst>
              <a:ext uri="{FF2B5EF4-FFF2-40B4-BE49-F238E27FC236}">
                <a16:creationId xmlns:a16="http://schemas.microsoft.com/office/drawing/2014/main" id="{BE090840-3BD1-050E-32AD-E8A41AAC9310}"/>
              </a:ext>
            </a:extLst>
          </p:cNvPr>
          <p:cNvGraphicFramePr>
            <a:graphicFrameLocks noGrp="1"/>
          </p:cNvGraphicFramePr>
          <p:nvPr>
            <p:extLst>
              <p:ext uri="{D42A27DB-BD31-4B8C-83A1-F6EECF244321}">
                <p14:modId xmlns:p14="http://schemas.microsoft.com/office/powerpoint/2010/main" val="278373220"/>
              </p:ext>
            </p:extLst>
          </p:nvPr>
        </p:nvGraphicFramePr>
        <p:xfrm>
          <a:off x="1676400" y="1600200"/>
          <a:ext cx="11353800" cy="5577840"/>
        </p:xfrm>
        <a:graphic>
          <a:graphicData uri="http://schemas.openxmlformats.org/drawingml/2006/table">
            <a:tbl>
              <a:tblPr firstRow="1" bandRow="1">
                <a:tableStyleId>{5C22544A-7EE6-4342-B048-85BDC9FD1C3A}</a:tableStyleId>
              </a:tblPr>
              <a:tblGrid>
                <a:gridCol w="5777376">
                  <a:extLst>
                    <a:ext uri="{9D8B030D-6E8A-4147-A177-3AD203B41FA5}">
                      <a16:colId xmlns:a16="http://schemas.microsoft.com/office/drawing/2014/main" val="2340360418"/>
                    </a:ext>
                  </a:extLst>
                </a:gridCol>
                <a:gridCol w="5576424">
                  <a:extLst>
                    <a:ext uri="{9D8B030D-6E8A-4147-A177-3AD203B41FA5}">
                      <a16:colId xmlns:a16="http://schemas.microsoft.com/office/drawing/2014/main" val="1986476206"/>
                    </a:ext>
                  </a:extLst>
                </a:gridCol>
              </a:tblGrid>
              <a:tr h="5486400">
                <a:tc>
                  <a:txBody>
                    <a:bodyPr/>
                    <a:lstStyle/>
                    <a:p>
                      <a:pPr algn="just"/>
                      <a:r>
                        <a:rPr lang="vi-VN" sz="3600" b="0" dirty="0">
                          <a:solidFill>
                            <a:srgbClr val="000000"/>
                          </a:solidFill>
                          <a:latin typeface="+mj-lt"/>
                        </a:rPr>
                        <a:t>Ngày đẹp lắm bạn ơi</a:t>
                      </a:r>
                    </a:p>
                    <a:p>
                      <a:pPr algn="just"/>
                      <a:r>
                        <a:rPr lang="vi-VN" sz="3600" b="0" dirty="0">
                          <a:solidFill>
                            <a:srgbClr val="000000"/>
                          </a:solidFill>
                          <a:latin typeface="+mj-lt"/>
                        </a:rPr>
                        <a:t>Nắng vàng trải khắp nơi</a:t>
                      </a:r>
                    </a:p>
                    <a:p>
                      <a:pPr algn="just"/>
                      <a:r>
                        <a:rPr lang="vi-VN" sz="3600" b="0" dirty="0">
                          <a:solidFill>
                            <a:srgbClr val="000000"/>
                          </a:solidFill>
                          <a:latin typeface="+mj-lt"/>
                        </a:rPr>
                        <a:t>Chim ca trong bóng lá</a:t>
                      </a:r>
                    </a:p>
                    <a:p>
                      <a:pPr algn="just"/>
                      <a:r>
                        <a:rPr lang="vi-VN" sz="3600" b="0" dirty="0">
                          <a:solidFill>
                            <a:srgbClr val="000000"/>
                          </a:solidFill>
                          <a:latin typeface="+mj-lt"/>
                        </a:rPr>
                        <a:t>Ra sân ta cùng chơi.</a:t>
                      </a:r>
                    </a:p>
                    <a:p>
                      <a:pPr algn="just"/>
                      <a:r>
                        <a:rPr lang="vi-VN" sz="3600" b="0" dirty="0">
                          <a:solidFill>
                            <a:srgbClr val="000000"/>
                          </a:solidFill>
                          <a:latin typeface="+mj-lt"/>
                        </a:rPr>
                        <a:t> </a:t>
                      </a:r>
                    </a:p>
                    <a:p>
                      <a:pPr algn="just"/>
                      <a:r>
                        <a:rPr lang="vi-VN" sz="3600" b="0" dirty="0">
                          <a:solidFill>
                            <a:srgbClr val="000000"/>
                          </a:solidFill>
                          <a:latin typeface="+mj-lt"/>
                        </a:rPr>
                        <a:t>Quả cầu giấy xanh xanh</a:t>
                      </a:r>
                    </a:p>
                    <a:p>
                      <a:pPr algn="just"/>
                      <a:r>
                        <a:rPr lang="vi-VN" sz="3600" b="0" dirty="0">
                          <a:solidFill>
                            <a:srgbClr val="000000"/>
                          </a:solidFill>
                          <a:latin typeface="+mj-lt"/>
                        </a:rPr>
                        <a:t>Qua chân tôi, chân anh</a:t>
                      </a:r>
                    </a:p>
                    <a:p>
                      <a:pPr algn="just"/>
                      <a:r>
                        <a:rPr lang="vi-VN" sz="3600" b="0" dirty="0">
                          <a:solidFill>
                            <a:srgbClr val="000000"/>
                          </a:solidFill>
                          <a:latin typeface="+mj-lt"/>
                        </a:rPr>
                        <a:t>Bay lên rồi lộn xuống</a:t>
                      </a:r>
                    </a:p>
                    <a:p>
                      <a:pPr algn="just"/>
                      <a:r>
                        <a:rPr lang="vi-VN" sz="3600" b="0" dirty="0">
                          <a:solidFill>
                            <a:srgbClr val="000000"/>
                          </a:solidFill>
                          <a:latin typeface="+mj-lt"/>
                        </a:rPr>
                        <a:t>Đi từng vòng quanh quanh.</a:t>
                      </a:r>
                    </a:p>
                    <a:p>
                      <a:endParaRPr lang="en-US" sz="3600" b="0" dirty="0">
                        <a:latin typeface="+mj-lt"/>
                      </a:endParaRPr>
                    </a:p>
                  </a:txBody>
                  <a:tcPr>
                    <a:solidFill>
                      <a:schemeClr val="bg1"/>
                    </a:solidFill>
                  </a:tcPr>
                </a:tc>
                <a:tc>
                  <a:txBody>
                    <a:bodyPr/>
                    <a:lstStyle/>
                    <a:p>
                      <a:pPr algn="just"/>
                      <a:r>
                        <a:rPr lang="vi-VN" sz="3600" b="0" dirty="0">
                          <a:solidFill>
                            <a:srgbClr val="000000"/>
                          </a:solidFill>
                          <a:latin typeface="+mj-lt"/>
                        </a:rPr>
                        <a:t>Anh nhìn cho tinh mắt</a:t>
                      </a:r>
                    </a:p>
                    <a:p>
                      <a:pPr algn="just"/>
                      <a:r>
                        <a:rPr lang="vi-VN" sz="3600" b="0" dirty="0">
                          <a:solidFill>
                            <a:srgbClr val="000000"/>
                          </a:solidFill>
                          <a:latin typeface="+mj-lt"/>
                        </a:rPr>
                        <a:t>Tôi đá thật dẻo chân</a:t>
                      </a:r>
                    </a:p>
                    <a:p>
                      <a:pPr algn="just"/>
                      <a:r>
                        <a:rPr lang="vi-VN" sz="3600" b="0" dirty="0">
                          <a:solidFill>
                            <a:srgbClr val="000000"/>
                          </a:solidFill>
                          <a:latin typeface="+mj-lt"/>
                        </a:rPr>
                        <a:t>Cho cầu bay trên sân</a:t>
                      </a:r>
                    </a:p>
                    <a:p>
                      <a:pPr algn="just"/>
                      <a:r>
                        <a:rPr lang="vi-VN" sz="3600" b="0" dirty="0">
                          <a:solidFill>
                            <a:srgbClr val="000000"/>
                          </a:solidFill>
                          <a:latin typeface="+mj-lt"/>
                        </a:rPr>
                        <a:t>Đừng để rơi xuống đất.</a:t>
                      </a:r>
                    </a:p>
                    <a:p>
                      <a:pPr algn="just"/>
                      <a:r>
                        <a:rPr lang="vi-VN" sz="3600" b="0" dirty="0">
                          <a:solidFill>
                            <a:srgbClr val="000000"/>
                          </a:solidFill>
                          <a:latin typeface="+mj-lt"/>
                        </a:rPr>
                        <a:t> </a:t>
                      </a:r>
                    </a:p>
                    <a:p>
                      <a:pPr algn="just"/>
                      <a:r>
                        <a:rPr lang="vi-VN" sz="3600" b="0" dirty="0">
                          <a:solidFill>
                            <a:srgbClr val="000000"/>
                          </a:solidFill>
                          <a:latin typeface="+mj-lt"/>
                        </a:rPr>
                        <a:t>Trong nắng vàng tươi mát</a:t>
                      </a:r>
                    </a:p>
                    <a:p>
                      <a:pPr algn="just"/>
                      <a:r>
                        <a:rPr lang="vi-VN" sz="3600" b="0" dirty="0">
                          <a:solidFill>
                            <a:srgbClr val="000000"/>
                          </a:solidFill>
                          <a:latin typeface="+mj-lt"/>
                        </a:rPr>
                        <a:t>Cùng chơi cho khỏe người</a:t>
                      </a:r>
                    </a:p>
                    <a:p>
                      <a:pPr algn="just"/>
                      <a:r>
                        <a:rPr lang="vi-VN" sz="3600" b="0" dirty="0">
                          <a:solidFill>
                            <a:srgbClr val="000000"/>
                          </a:solidFill>
                          <a:latin typeface="+mj-lt"/>
                        </a:rPr>
                        <a:t>Tiếng cười xen tiếng hát</a:t>
                      </a:r>
                    </a:p>
                    <a:p>
                      <a:pPr algn="just"/>
                      <a:r>
                        <a:rPr lang="vi-VN" sz="3600" b="0" dirty="0">
                          <a:solidFill>
                            <a:srgbClr val="000000"/>
                          </a:solidFill>
                          <a:latin typeface="+mj-lt"/>
                        </a:rPr>
                        <a:t>Chơi vui học càng vui.</a:t>
                      </a:r>
                    </a:p>
                    <a:p>
                      <a:endParaRPr lang="en-US" sz="3600" b="0" dirty="0">
                        <a:latin typeface="+mj-lt"/>
                      </a:endParaRPr>
                    </a:p>
                  </a:txBody>
                  <a:tcPr>
                    <a:noFill/>
                  </a:tcPr>
                </a:tc>
                <a:extLst>
                  <a:ext uri="{0D108BD9-81ED-4DB2-BD59-A6C34878D82A}">
                    <a16:rowId xmlns:a16="http://schemas.microsoft.com/office/drawing/2014/main" val="1431128384"/>
                  </a:ext>
                </a:extLst>
              </a:tr>
            </a:tbl>
          </a:graphicData>
        </a:graphic>
      </p:graphicFrame>
    </p:spTree>
    <p:extLst>
      <p:ext uri="{BB962C8B-B14F-4D97-AF65-F5344CB8AC3E}">
        <p14:creationId xmlns:p14="http://schemas.microsoft.com/office/powerpoint/2010/main" val="19695855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6"/>
            <a:ext cx="13716000" cy="992953"/>
          </a:xfrm>
          <a:prstGeom prst="rect">
            <a:avLst/>
          </a:prstGeom>
        </p:spPr>
      </p:pic>
      <p:sp>
        <p:nvSpPr>
          <p:cNvPr id="4" name="TextBox 3">
            <a:extLst>
              <a:ext uri="{FF2B5EF4-FFF2-40B4-BE49-F238E27FC236}">
                <a16:creationId xmlns:a16="http://schemas.microsoft.com/office/drawing/2014/main" id="{238122BA-0FED-5355-CE96-73F674D80F42}"/>
              </a:ext>
            </a:extLst>
          </p:cNvPr>
          <p:cNvSpPr txBox="1"/>
          <p:nvPr/>
        </p:nvSpPr>
        <p:spPr>
          <a:xfrm>
            <a:off x="1066800" y="990600"/>
            <a:ext cx="11125200" cy="6247864"/>
          </a:xfrm>
          <a:prstGeom prst="rect">
            <a:avLst/>
          </a:prstGeom>
          <a:noFill/>
        </p:spPr>
        <p:txBody>
          <a:bodyPr wrap="square">
            <a:spAutoFit/>
          </a:bodyPr>
          <a:lstStyle/>
          <a:p>
            <a:r>
              <a:rPr lang="en-US" sz="4000" b="0" i="0" dirty="0">
                <a:effectLst/>
                <a:latin typeface="+mj-lt"/>
              </a:rPr>
              <a:t>      </a:t>
            </a:r>
            <a:r>
              <a:rPr lang="vi-VN" sz="4000" b="0" i="0" dirty="0">
                <a:solidFill>
                  <a:srgbClr val="002060"/>
                </a:solidFill>
                <a:effectLst/>
                <a:latin typeface="+mj-lt"/>
              </a:rPr>
              <a:t>Ngày 20/11 vừa qua, trường em đã tổ chức buổi mít tinh để tri ân các thầy cô giáo. Sau bài diễn văn của thầy giáo hiệu trưởng, có rất nhiều những tiết mục văn nghệ đặc sắc đã diễn ra. Bên cạnh hát, múa còn có rất nhiều những tiết mục biểu diễn ấn tượng khác như: đóng kịch, trình diễn thời trang. Buổi mít tinh kết thúc, chúng em đã mang những bó hoa tươi thắm để tặng các thầy cô. Em rất thích buổi mít tinh ngày 20/11 vừa qua vì chúng em có dịp tặng hoa, nói lời cảm ơn và lời chúc tốt đẹp đến thầy cô.</a:t>
            </a:r>
            <a:endParaRPr lang="en-US" sz="4000" dirty="0">
              <a:solidFill>
                <a:srgbClr val="002060"/>
              </a:solidFill>
              <a:latin typeface="+mj-lt"/>
            </a:endParaRPr>
          </a:p>
        </p:txBody>
      </p:sp>
    </p:spTree>
    <p:extLst>
      <p:ext uri="{BB962C8B-B14F-4D97-AF65-F5344CB8AC3E}">
        <p14:creationId xmlns:p14="http://schemas.microsoft.com/office/powerpoint/2010/main" val="20595679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6"/>
            <a:ext cx="13716000" cy="992953"/>
          </a:xfrm>
          <a:prstGeom prst="rect">
            <a:avLst/>
          </a:prstGeom>
        </p:spPr>
      </p:pic>
      <p:sp>
        <p:nvSpPr>
          <p:cNvPr id="4" name="TextBox 3">
            <a:extLst>
              <a:ext uri="{FF2B5EF4-FFF2-40B4-BE49-F238E27FC236}">
                <a16:creationId xmlns:a16="http://schemas.microsoft.com/office/drawing/2014/main" id="{DF95992A-2277-4225-93AF-30D98503E263}"/>
              </a:ext>
            </a:extLst>
          </p:cNvPr>
          <p:cNvSpPr txBox="1"/>
          <p:nvPr/>
        </p:nvSpPr>
        <p:spPr>
          <a:xfrm>
            <a:off x="1066800" y="899883"/>
            <a:ext cx="11582400" cy="6863417"/>
          </a:xfrm>
          <a:prstGeom prst="rect">
            <a:avLst/>
          </a:prstGeom>
          <a:noFill/>
        </p:spPr>
        <p:txBody>
          <a:bodyPr wrap="square">
            <a:spAutoFit/>
          </a:bodyPr>
          <a:lstStyle/>
          <a:p>
            <a:r>
              <a:rPr lang="en-US" sz="4000" b="0" i="0" dirty="0">
                <a:effectLst/>
                <a:latin typeface="+mj-lt"/>
              </a:rPr>
              <a:t>     </a:t>
            </a:r>
            <a:r>
              <a:rPr lang="en-US" sz="4000" b="0" i="0" dirty="0">
                <a:solidFill>
                  <a:srgbClr val="C00000"/>
                </a:solidFill>
                <a:effectLst/>
                <a:latin typeface="+mj-lt"/>
              </a:rPr>
              <a:t>“ </a:t>
            </a:r>
            <a:r>
              <a:rPr lang="vi-VN" sz="4000" b="0" i="0" dirty="0">
                <a:solidFill>
                  <a:srgbClr val="C00000"/>
                </a:solidFill>
                <a:effectLst/>
                <a:latin typeface="+mj-lt"/>
              </a:rPr>
              <a:t>Tùng...tùng....tùng</a:t>
            </a:r>
            <a:r>
              <a:rPr lang="en-US" sz="4000" dirty="0">
                <a:solidFill>
                  <a:srgbClr val="C00000"/>
                </a:solidFill>
                <a:latin typeface="+mj-lt"/>
              </a:rPr>
              <a:t>...”  </a:t>
            </a:r>
            <a:r>
              <a:rPr lang="en-US" sz="4000" dirty="0">
                <a:solidFill>
                  <a:srgbClr val="C00000"/>
                </a:solidFill>
                <a:latin typeface="Times New Roman" panose="02020603050405020304" pitchFamily="18" charset="0"/>
                <a:cs typeface="Times New Roman" panose="02020603050405020304" pitchFamily="18" charset="0"/>
              </a:rPr>
              <a:t>đ</a:t>
            </a:r>
            <a:r>
              <a:rPr lang="vi-VN" sz="4000" b="0" i="0" dirty="0">
                <a:solidFill>
                  <a:srgbClr val="C00000"/>
                </a:solidFill>
                <a:effectLst/>
                <a:latin typeface="+mj-lt"/>
              </a:rPr>
              <a:t>ó là tiếng trống báo hiệu giờ ra chơi. Các bạn học sinh từ các lớp chạy ùa ra sân chơ</a:t>
            </a:r>
            <a:r>
              <a:rPr lang="en-US" sz="4000" b="0" i="0" dirty="0" err="1">
                <a:solidFill>
                  <a:srgbClr val="C00000"/>
                </a:solidFill>
                <a:effectLst/>
                <a:latin typeface="+mj-lt"/>
              </a:rPr>
              <a:t>i</a:t>
            </a:r>
            <a:r>
              <a:rPr lang="en-US" sz="4000" b="0" i="0" dirty="0">
                <a:solidFill>
                  <a:srgbClr val="C00000"/>
                </a:solidFill>
                <a:effectLst/>
                <a:latin typeface="+mj-lt"/>
              </a:rPr>
              <a:t>. </a:t>
            </a:r>
            <a:r>
              <a:rPr lang="vi-VN" sz="4000" b="0" i="0" dirty="0">
                <a:solidFill>
                  <a:srgbClr val="C00000"/>
                </a:solidFill>
                <a:effectLst/>
                <a:latin typeface="+mj-lt"/>
              </a:rPr>
              <a:t>Mỗi bạn nhanh chóng tìm cho mình một góc sân để chơi các trò chơi lí thú và bổ ích. Giữa sân trường, các bạn nữ chơi trò bịt mắt bắt dê. Cuối sân trường, các bạn nam chơi đá cầu, các bạn nữ chơi nhảy dây. Dưới gốc bàng, một tốp học sinh đang xúm lại cùng nhau đọc quyển truyện còn dang dở. Riêng em, em thích chơi đánh chuyền. Bởi vậy, sau mỗi giờ ra chơi, em cùng các bạn nữ trong nhóm rủ nhau ra bóng râm của cây xà cừ chơi đánh chuyền....</a:t>
            </a:r>
            <a:endParaRPr lang="en-US" sz="4000" dirty="0">
              <a:solidFill>
                <a:srgbClr val="C00000"/>
              </a:solidFill>
              <a:latin typeface="+mj-lt"/>
            </a:endParaRPr>
          </a:p>
        </p:txBody>
      </p:sp>
    </p:spTree>
    <p:extLst>
      <p:ext uri="{BB962C8B-B14F-4D97-AF65-F5344CB8AC3E}">
        <p14:creationId xmlns:p14="http://schemas.microsoft.com/office/powerpoint/2010/main" val="17748376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1485900" y="1001077"/>
            <a:ext cx="11772900" cy="879057"/>
          </a:xfrm>
          <a:prstGeom prst="rect">
            <a:avLst/>
          </a:prstGeom>
          <a:noFill/>
        </p:spPr>
        <p:txBody>
          <a:bodyPr wrap="square" lIns="146208" tIns="73105" rIns="146208" bIns="73105"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vi-VN" sz="3600" dirty="0">
                <a:latin typeface="Times New Roman" panose="02020603050405020304" pitchFamily="18" charset="0"/>
                <a:cs typeface="Times New Roman" panose="02020603050405020304" pitchFamily="18" charset="0"/>
              </a:rPr>
              <a:t>Nói với bạn về hoạt động em yêu thích </a:t>
            </a:r>
            <a:endParaRPr lang="en-US" sz="3600" dirty="0">
              <a:latin typeface="Times New Roman" panose="02020603050405020304" pitchFamily="18" charset="0"/>
              <a:cs typeface="Times New Roman" panose="02020603050405020304" pitchFamily="18" charset="0"/>
            </a:endParaRPr>
          </a:p>
        </p:txBody>
      </p:sp>
      <p:grpSp>
        <p:nvGrpSpPr>
          <p:cNvPr id="24" name="Group 23">
            <a:extLst>
              <a:ext uri="{FF2B5EF4-FFF2-40B4-BE49-F238E27FC236}">
                <a16:creationId xmlns:a16="http://schemas.microsoft.com/office/drawing/2014/main" id="{7A807A5E-B68A-410C-AB0D-1D86BD6E42C7}"/>
              </a:ext>
            </a:extLst>
          </p:cNvPr>
          <p:cNvGrpSpPr/>
          <p:nvPr/>
        </p:nvGrpSpPr>
        <p:grpSpPr>
          <a:xfrm>
            <a:off x="0" y="0"/>
            <a:ext cx="13716000" cy="463552"/>
            <a:chOff x="0" y="-127508"/>
            <a:chExt cx="12192000" cy="1361811"/>
          </a:xfrm>
        </p:grpSpPr>
        <p:sp>
          <p:nvSpPr>
            <p:cNvPr id="2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2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grpSp>
      <p:sp>
        <p:nvSpPr>
          <p:cNvPr id="37" name="Oval 36"/>
          <p:cNvSpPr/>
          <p:nvPr/>
        </p:nvSpPr>
        <p:spPr>
          <a:xfrm>
            <a:off x="342900" y="914400"/>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6228" tIns="73114" rIns="146228" bIns="73114" rtlCol="0" anchor="ctr"/>
          <a:lstStyle/>
          <a:p>
            <a:pPr algn="ctr"/>
            <a:r>
              <a:rPr lang="vi-VN" sz="4800" b="1" dirty="0">
                <a:solidFill>
                  <a:schemeClr val="bg1"/>
                </a:solidFill>
                <a:latin typeface="Times New Roman" panose="02020603050405020304" pitchFamily="18" charset="0"/>
                <a:cs typeface="Times New Roman" panose="02020603050405020304" pitchFamily="18" charset="0"/>
              </a:rPr>
              <a:t>2</a:t>
            </a:r>
            <a:endParaRPr lang="en-US" sz="4800" b="1" dirty="0">
              <a:solidFill>
                <a:schemeClr val="bg1"/>
              </a:solidFill>
              <a:latin typeface="Times New Roman" panose="02020603050405020304" pitchFamily="18" charset="0"/>
              <a:cs typeface="Times New Roman" panose="02020603050405020304" pitchFamily="18" charset="0"/>
            </a:endParaRP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6"/>
            <a:ext cx="13716000" cy="992953"/>
          </a:xfrm>
          <a:prstGeom prst="rect">
            <a:avLst/>
          </a:prstGeom>
        </p:spPr>
      </p:pic>
      <p:sp>
        <p:nvSpPr>
          <p:cNvPr id="2" name="TextBox 1">
            <a:extLst>
              <a:ext uri="{FF2B5EF4-FFF2-40B4-BE49-F238E27FC236}">
                <a16:creationId xmlns:a16="http://schemas.microsoft.com/office/drawing/2014/main" id="{77DD71F3-00D9-4635-8BC9-83E4253D6DDF}"/>
              </a:ext>
            </a:extLst>
          </p:cNvPr>
          <p:cNvSpPr txBox="1"/>
          <p:nvPr/>
        </p:nvSpPr>
        <p:spPr>
          <a:xfrm>
            <a:off x="1828800" y="2438400"/>
            <a:ext cx="8915400" cy="1569660"/>
          </a:xfrm>
          <a:prstGeom prst="rect">
            <a:avLst/>
          </a:prstGeom>
          <a:noFill/>
        </p:spPr>
        <p:txBody>
          <a:bodyPr wrap="square" rtlCol="0">
            <a:spAutoFit/>
          </a:bodyPr>
          <a:lstStyle/>
          <a:p>
            <a:pPr marL="457200" indent="-457200">
              <a:buFontTx/>
              <a:buChar char="-"/>
            </a:pPr>
            <a:r>
              <a:rPr lang="vi-VN" sz="3200" dirty="0">
                <a:latin typeface="Times New Roman" panose="02020603050405020304" pitchFamily="18" charset="0"/>
                <a:cs typeface="Times New Roman" panose="02020603050405020304" pitchFamily="18" charset="0"/>
              </a:rPr>
              <a:t>Tên của hoạt động là gì?</a:t>
            </a:r>
          </a:p>
          <a:p>
            <a:pPr marL="457200" indent="-457200">
              <a:buFontTx/>
              <a:buChar char="-"/>
            </a:pPr>
            <a:r>
              <a:rPr lang="vi-VN" sz="3200" dirty="0">
                <a:latin typeface="Times New Roman" panose="02020603050405020304" pitchFamily="18" charset="0"/>
                <a:cs typeface="Times New Roman" panose="02020603050405020304" pitchFamily="18" charset="0"/>
              </a:rPr>
              <a:t>Những ai đã tham gia hoạt động đó?</a:t>
            </a:r>
          </a:p>
          <a:p>
            <a:pPr marL="457200" indent="-457200">
              <a:buFontTx/>
              <a:buChar char="-"/>
            </a:pPr>
            <a:r>
              <a:rPr lang="vi-VN" sz="3200" dirty="0">
                <a:latin typeface="Times New Roman" panose="02020603050405020304" pitchFamily="18" charset="0"/>
                <a:cs typeface="Times New Roman" panose="02020603050405020304" pitchFamily="18" charset="0"/>
              </a:rPr>
              <a:t>Điều bạn thích nhất ở hoạt động đó là gì?</a:t>
            </a:r>
            <a:endParaRPr lang="en-US" sz="32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77B20305-A209-4312-8466-78EDB046D8E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8768" l="125" r="100000">
                        <a14:foregroundMark x1="13125" y1="53202" x2="18250" y2="52463"/>
                        <a14:foregroundMark x1="26125" y1="60099" x2="38250" y2="38670"/>
                        <a14:foregroundMark x1="12125" y1="92857" x2="80125" y2="75369"/>
                        <a14:foregroundMark x1="79000" y1="91379" x2="90250" y2="98030"/>
                        <a14:foregroundMark x1="60500" y1="33990" x2="64875" y2="34729"/>
                        <a14:foregroundMark x1="58250" y1="47537" x2="73375" y2="45320"/>
                        <a14:foregroundMark x1="60625" y1="85222" x2="59250" y2="98030"/>
                      </a14:backgroundRemoval>
                    </a14:imgEffect>
                  </a14:imgLayer>
                </a14:imgProps>
              </a:ext>
              <a:ext uri="{28A0092B-C50C-407E-A947-70E740481C1C}">
                <a14:useLocalDpi xmlns:a14="http://schemas.microsoft.com/office/drawing/2010/main" val="0"/>
              </a:ext>
            </a:extLst>
          </a:blip>
          <a:stretch>
            <a:fillRect/>
          </a:stretch>
        </p:blipFill>
        <p:spPr>
          <a:xfrm>
            <a:off x="3905249" y="4800600"/>
            <a:ext cx="5905501" cy="2997042"/>
          </a:xfrm>
          <a:prstGeom prst="rect">
            <a:avLst/>
          </a:prstGeom>
        </p:spPr>
      </p:pic>
      <p:sp>
        <p:nvSpPr>
          <p:cNvPr id="14" name="Rounded Rectangular Callout 14">
            <a:extLst>
              <a:ext uri="{FF2B5EF4-FFF2-40B4-BE49-F238E27FC236}">
                <a16:creationId xmlns:a16="http://schemas.microsoft.com/office/drawing/2014/main" id="{28A47A95-3ABD-4758-863D-AA1954214584}"/>
              </a:ext>
            </a:extLst>
          </p:cNvPr>
          <p:cNvSpPr/>
          <p:nvPr/>
        </p:nvSpPr>
        <p:spPr>
          <a:xfrm>
            <a:off x="9144000" y="4532928"/>
            <a:ext cx="3657600" cy="907880"/>
          </a:xfrm>
          <a:prstGeom prst="wedgeRoundRectCallout">
            <a:avLst>
              <a:gd name="adj1" fmla="val -37951"/>
              <a:gd name="adj2" fmla="val 9184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Thảo</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luận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nhóm</a:t>
            </a:r>
            <a:endPar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1363318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7" grpId="0" animBg="1"/>
      <p:bldP spid="2"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6"/>
            <a:ext cx="13716000" cy="992953"/>
          </a:xfrm>
          <a:prstGeom prst="rect">
            <a:avLst/>
          </a:prstGeom>
        </p:spPr>
      </p:pic>
      <p:pic>
        <p:nvPicPr>
          <p:cNvPr id="21" name="Picture 20"/>
          <p:cNvPicPr>
            <a:picLocks noChangeAspect="1"/>
          </p:cNvPicPr>
          <p:nvPr/>
        </p:nvPicPr>
        <p:blipFill rotWithShape="1">
          <a:blip r:embed="rId4">
            <a:extLst>
              <a:ext uri="{BEBA8EAE-BF5A-486C-A8C5-ECC9F3942E4B}">
                <a14:imgProps xmlns:a14="http://schemas.microsoft.com/office/drawing/2010/main">
                  <a14:imgLayer r:embed="rId5">
                    <a14:imgEffect>
                      <a14:backgroundRemoval t="0" b="29531" l="16094" r="95156"/>
                    </a14:imgEffect>
                  </a14:imgLayer>
                </a14:imgProps>
              </a:ext>
              <a:ext uri="{28A0092B-C50C-407E-A947-70E740481C1C}">
                <a14:useLocalDpi xmlns:a14="http://schemas.microsoft.com/office/drawing/2010/main" val="0"/>
              </a:ext>
            </a:extLst>
          </a:blip>
          <a:srcRect l="15938" b="68750"/>
          <a:stretch/>
        </p:blipFill>
        <p:spPr>
          <a:xfrm>
            <a:off x="10316523" y="-230633"/>
            <a:ext cx="4492426" cy="1670047"/>
          </a:xfrm>
          <a:prstGeom prst="rect">
            <a:avLst/>
          </a:prstGeom>
        </p:spPr>
      </p:pic>
      <p:sp>
        <p:nvSpPr>
          <p:cNvPr id="5" name="AutoShape 2" descr="http://camxuyen.edu.vn/Portals/0/Thu%20vien%20anh/TH%20Cam%20Phuc%2020-11-2014(1).jpg"/>
          <p:cNvSpPr>
            <a:spLocks noChangeAspect="1" noChangeArrowheads="1"/>
          </p:cNvSpPr>
          <p:nvPr/>
        </p:nvSpPr>
        <p:spPr bwMode="auto">
          <a:xfrm>
            <a:off x="123825" y="228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 descr="http://camxuyen.edu.vn/Portals/0/Thu%20vien%20anh/TH%20Cam%20Phuc%2020-11-2014.jpg"/>
          <p:cNvSpPr>
            <a:spLocks noChangeAspect="1" noChangeArrowheads="1"/>
          </p:cNvSpPr>
          <p:nvPr/>
        </p:nvSpPr>
        <p:spPr bwMode="auto">
          <a:xfrm>
            <a:off x="123825" y="638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7" name="Rectangle 6"/>
          <p:cNvSpPr/>
          <p:nvPr/>
        </p:nvSpPr>
        <p:spPr>
          <a:xfrm>
            <a:off x="990600" y="1672025"/>
            <a:ext cx="11734800" cy="6863417"/>
          </a:xfrm>
          <a:prstGeom prst="rect">
            <a:avLst/>
          </a:prstGeom>
        </p:spPr>
        <p:txBody>
          <a:bodyPr wrap="square">
            <a:spAutoFit/>
          </a:bodyPr>
          <a:lstStyle/>
          <a:p>
            <a:pPr lvl="0" algn="just" defTabSz="914400" fontAlgn="base">
              <a:spcBef>
                <a:spcPts val="600"/>
              </a:spcBef>
              <a:spcAft>
                <a:spcPts val="600"/>
              </a:spcAft>
            </a:pP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Trong tiết trời đã chuyển mình, trong hơi thở lành lạnh mùa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đông</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toàn thể cán bộ, giáo viên, nhân viên và học sinh trường Tiểu học Ngọc Lâm đã tổ chức ngày nhà giáo Việt Nam vào chiều ngày 19/11. Với chương trình giao lưu Ngày Nhà giáo Việt Nam 20/11 qua các phần </a:t>
            </a:r>
            <a:r>
              <a:rPr lang="en-US" alt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Văn nghệ</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a:t>
            </a:r>
            <a:r>
              <a:rPr lang="en-US" alt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Hái hoa dân chủ</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a:t>
            </a:r>
            <a:r>
              <a:rPr lang="en-US" alt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Chơi trò </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chơi dân gian…Tất cả học sinh muốn gửi đến các thầy cô giáo những lời tri ân sâu sắc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nhất</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gây</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ấn</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tượng</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xúc</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qua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phần</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thể</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hiện</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a:p>
            <a:pPr lvl="0" algn="just" defTabSz="914400" eaLnBrk="0" fontAlgn="base" hangingPunct="0">
              <a:spcBef>
                <a:spcPts val="600"/>
              </a:spcBef>
              <a:spcAft>
                <a:spcPts val="600"/>
              </a:spcAft>
            </a:pP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Từ buổi giao lưu các em được hiểu thêm về truyền thống “</a:t>
            </a:r>
            <a:r>
              <a:rPr lang="en-US" alt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Tôn sư trọng đạo”</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của dân tộc ta. Qua đó các em được bày tỏ lòng biết ơn thầy cô giáo bằng những lời ca, tiếng hát, những câu hỏi hay về Ngày Nhà giáo Việt Nam. Sự sôi nổi, sự hào hứng, phấn khởi của các em trong buổi giao lưu đã thể hiện tấm lòng của mình đến mỗi thầy cô giáo. </a:t>
            </a:r>
          </a:p>
          <a:p>
            <a:pPr lvl="0" algn="just" defTabSz="914400" eaLnBrk="0" fontAlgn="base" hangingPunct="0">
              <a:spcBef>
                <a:spcPts val="600"/>
              </a:spcBef>
              <a:spcAft>
                <a:spcPts val="600"/>
              </a:spcAft>
            </a:pP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Đây thực sự là một chương trình đầy ý nghĩa, để lại trong mỗi học sinh, mỗi giáo viên của trường </a:t>
            </a:r>
            <a:r>
              <a:rPr lang="en-US" alt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Tiểu học Ngọc Lâm</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những cảm xúc thật sâu lắng, thật ngọt ngào, hướng tới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ngày</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20/</a:t>
            </a:r>
            <a:r>
              <a:rPr lang="vi-VN"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11, Ngày Nhà giáo Việt Nam.</a:t>
            </a:r>
            <a:endPar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2" name="Picture 21" descr="18323720-tác-giả-của-một-con-gà-để-ấp-trứng-trong-một-hòn-đảo-trên-một-nền-trắng.jpg"/>
          <p:cNvPicPr>
            <a:picLocks noChangeAspect="1"/>
          </p:cNvPicPr>
          <p:nvPr/>
        </p:nvPicPr>
        <p:blipFill>
          <a:blip r:embed="rId6">
            <a:clrChange>
              <a:clrFrom>
                <a:srgbClr val="FFFFFF"/>
              </a:clrFrom>
              <a:clrTo>
                <a:srgbClr val="FFFFFF">
                  <a:alpha val="0"/>
                </a:srgbClr>
              </a:clrTo>
            </a:clrChange>
          </a:blip>
          <a:srcRect r="38749"/>
          <a:stretch>
            <a:fillRect/>
          </a:stretch>
        </p:blipFill>
        <p:spPr>
          <a:xfrm>
            <a:off x="-76200" y="-76737"/>
            <a:ext cx="2104352" cy="1570574"/>
          </a:xfrm>
          <a:prstGeom prst="rect">
            <a:avLst/>
          </a:prstGeom>
        </p:spPr>
      </p:pic>
      <p:pic>
        <p:nvPicPr>
          <p:cNvPr id="23" name="图片 37">
            <a:extLst>
              <a:ext uri="{FF2B5EF4-FFF2-40B4-BE49-F238E27FC236}">
                <a16:creationId xmlns:a16="http://schemas.microsoft.com/office/drawing/2014/main" id="{CA51BFDD-7EB2-41C7-B1D2-9A78363AE095}"/>
              </a:ext>
            </a:extLst>
          </p:cNvPr>
          <p:cNvPicPr>
            <a:picLocks noChangeAspect="1"/>
          </p:cNvPicPr>
          <p:nvPr/>
        </p:nvPicPr>
        <p:blipFill>
          <a:blip r:embed="rId7" cstate="print">
            <a:extLst>
              <a:ext uri="{BEBA8EAE-BF5A-486C-A8C5-ECC9F3942E4B}">
                <a14:imgProps xmlns:a14="http://schemas.microsoft.com/office/drawing/2010/main">
                  <a14:imgLayer r:embed="rId8">
                    <a14:imgEffect>
                      <a14:artisticLineDrawing/>
                    </a14:imgEffect>
                  </a14:imgLayer>
                </a14:imgProps>
              </a:ext>
              <a:ext uri="{28A0092B-C50C-407E-A947-70E740481C1C}">
                <a14:useLocalDpi xmlns:a14="http://schemas.microsoft.com/office/drawing/2010/main" val="0"/>
              </a:ext>
            </a:extLst>
          </a:blip>
          <a:stretch>
            <a:fillRect/>
          </a:stretch>
        </p:blipFill>
        <p:spPr>
          <a:xfrm>
            <a:off x="915292" y="-162307"/>
            <a:ext cx="1429720" cy="1570574"/>
          </a:xfrm>
          <a:prstGeom prst="rect">
            <a:avLst/>
          </a:prstGeom>
          <a:effectLst>
            <a:outerShdw blurRad="50800" dist="38100" dir="10800000" algn="r" rotWithShape="0">
              <a:prstClr val="black">
                <a:alpha val="40000"/>
              </a:prstClr>
            </a:outerShdw>
          </a:effectLst>
        </p:spPr>
      </p:pic>
      <p:sp>
        <p:nvSpPr>
          <p:cNvPr id="8" name="Rectangle 7"/>
          <p:cNvSpPr/>
          <p:nvPr/>
        </p:nvSpPr>
        <p:spPr>
          <a:xfrm>
            <a:off x="1905000" y="420143"/>
            <a:ext cx="9547935" cy="1077218"/>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spc="0" dirty="0" err="1">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Lễ</a:t>
            </a:r>
            <a:r>
              <a:rPr lang="en-US" sz="3200" b="1" cap="all" spc="0" dirty="0">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3200" b="1" cap="all" spc="0" dirty="0" err="1">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kỉ</a:t>
            </a:r>
            <a:r>
              <a:rPr lang="en-US" sz="3200" b="1" cap="all" spc="0" dirty="0">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3200" b="1" cap="all" spc="0" dirty="0" err="1">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niệm</a:t>
            </a:r>
            <a:endParaRPr lang="en-US" sz="3200" b="1" cap="all" dirty="0">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pPr algn="ctr"/>
            <a:r>
              <a:rPr lang="en-US" sz="3200" b="1" cap="all" spc="0" dirty="0" err="1">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Chào</a:t>
            </a:r>
            <a:r>
              <a:rPr lang="en-US" sz="3200" b="1" cap="all" spc="0" dirty="0">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3200" b="1" cap="all" spc="0" dirty="0" err="1">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mừng</a:t>
            </a:r>
            <a:r>
              <a:rPr lang="en-US" sz="3200" b="1" cap="all" spc="0" dirty="0">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3200" b="1" cap="all" spc="0" dirty="0" err="1">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ngày</a:t>
            </a:r>
            <a:r>
              <a:rPr lang="en-US" sz="3200" b="1" cap="all" spc="0" dirty="0">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3200" b="1" cap="all" spc="0" dirty="0" err="1">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nhà</a:t>
            </a:r>
            <a:r>
              <a:rPr lang="en-US" sz="3200" b="1" cap="all" spc="0" dirty="0">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3200" b="1" cap="all" spc="0" dirty="0" err="1">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giáo</a:t>
            </a:r>
            <a:r>
              <a:rPr lang="en-US" sz="3200" b="1" cap="all" spc="0" dirty="0">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3200" b="1" cap="all" spc="0" dirty="0" err="1">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việt</a:t>
            </a:r>
            <a:r>
              <a:rPr lang="en-US" sz="3200" b="1" cap="all" spc="0" dirty="0">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Nam 20/11</a:t>
            </a:r>
          </a:p>
        </p:txBody>
      </p:sp>
    </p:spTree>
    <p:extLst>
      <p:ext uri="{BB962C8B-B14F-4D97-AF65-F5344CB8AC3E}">
        <p14:creationId xmlns:p14="http://schemas.microsoft.com/office/powerpoint/2010/main" val="15030057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2000" fill="hold"/>
                                        <p:tgtEl>
                                          <p:spTgt spid="23"/>
                                        </p:tgtEl>
                                        <p:attrNameLst>
                                          <p:attrName>ppt_x</p:attrName>
                                        </p:attrNameLst>
                                      </p:cBhvr>
                                      <p:tavLst>
                                        <p:tav tm="0">
                                          <p:val>
                                            <p:strVal val="0-#ppt_w/2"/>
                                          </p:val>
                                        </p:tav>
                                        <p:tav tm="100000">
                                          <p:val>
                                            <p:strVal val="#ppt_x"/>
                                          </p:val>
                                        </p:tav>
                                      </p:tavLst>
                                    </p:anim>
                                    <p:anim calcmode="lin" valueType="num">
                                      <p:cBhvr additive="base">
                                        <p:cTn id="8" dur="20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2000" fill="hold"/>
                                        <p:tgtEl>
                                          <p:spTgt spid="22"/>
                                        </p:tgtEl>
                                        <p:attrNameLst>
                                          <p:attrName>ppt_x</p:attrName>
                                        </p:attrNameLst>
                                      </p:cBhvr>
                                      <p:tavLst>
                                        <p:tav tm="0">
                                          <p:val>
                                            <p:strVal val="0-#ppt_w/2"/>
                                          </p:val>
                                        </p:tav>
                                        <p:tav tm="100000">
                                          <p:val>
                                            <p:strVal val="#ppt_x"/>
                                          </p:val>
                                        </p:tav>
                                      </p:tavLst>
                                    </p:anim>
                                    <p:anim calcmode="lin" valueType="num">
                                      <p:cBhvr additive="base">
                                        <p:cTn id="12" dur="2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3252554" y="1815428"/>
            <a:ext cx="376059" cy="421902"/>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11222555" y="844978"/>
            <a:ext cx="321762" cy="321762"/>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12032796" y="756876"/>
            <a:ext cx="698437" cy="698437"/>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3013414" y="650300"/>
            <a:ext cx="711123" cy="711123"/>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3123379" y="2540720"/>
            <a:ext cx="568670" cy="546355"/>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21431" y="7186612"/>
            <a:ext cx="13737431" cy="1243013"/>
          </a:xfrm>
          <a:prstGeom prst="rect">
            <a:avLst/>
          </a:prstGeom>
        </p:spPr>
      </p:pic>
      <p:pic>
        <p:nvPicPr>
          <p:cNvPr id="32" name="图片 7"/>
          <p:cNvPicPr>
            <a:picLocks noChangeAspect="1"/>
          </p:cNvPicPr>
          <p:nvPr/>
        </p:nvPicPr>
        <p:blipFill>
          <a:blip r:embed="rId4"/>
          <a:stretch>
            <a:fillRect/>
          </a:stretch>
        </p:blipFill>
        <p:spPr>
          <a:xfrm>
            <a:off x="212316" y="5831913"/>
            <a:ext cx="1879794" cy="2454642"/>
          </a:xfrm>
          <a:prstGeom prst="rect">
            <a:avLst/>
          </a:prstGeom>
          <a:noFill/>
          <a:ln w="9525">
            <a:noFill/>
          </a:ln>
        </p:spPr>
      </p:pic>
      <p:pic>
        <p:nvPicPr>
          <p:cNvPr id="33" name="图片 8"/>
          <p:cNvPicPr>
            <a:picLocks noChangeAspect="1"/>
          </p:cNvPicPr>
          <p:nvPr/>
        </p:nvPicPr>
        <p:blipFill>
          <a:blip r:embed="rId5"/>
          <a:stretch>
            <a:fillRect/>
          </a:stretch>
        </p:blipFill>
        <p:spPr>
          <a:xfrm>
            <a:off x="11961299" y="6063143"/>
            <a:ext cx="1693073" cy="2339254"/>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330020" y="1106093"/>
            <a:ext cx="7462137" cy="784830"/>
          </a:xfrm>
          <a:prstGeom prst="rect">
            <a:avLst/>
          </a:prstGeom>
          <a:noFill/>
        </p:spPr>
        <p:txBody>
          <a:bodyPr wrap="square" rtlCol="0">
            <a:spAutoFit/>
          </a:bodyPr>
          <a:lstStyle/>
          <a:p>
            <a:r>
              <a:rPr lang="vi-VN" altLang="zh-CN" sz="45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45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921309" y="2103460"/>
            <a:ext cx="11460705" cy="807535"/>
            <a:chOff x="774356" y="888444"/>
            <a:chExt cx="10187293" cy="717809"/>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512961"/>
            </a:xfrm>
            <a:prstGeom prst="rect">
              <a:avLst/>
            </a:prstGeom>
            <a:noFill/>
          </p:spPr>
          <p:txBody>
            <a:bodyPr wrap="square" rtlCol="0">
              <a:spAutoFit/>
            </a:bodyPr>
            <a:lstStyle/>
            <a:p>
              <a:r>
                <a:rPr lang="vi-VN" sz="3150" b="1" dirty="0">
                  <a:solidFill>
                    <a:srgbClr val="002060"/>
                  </a:solidFill>
                  <a:latin typeface="Times New Roman" panose="02020603050405020304" pitchFamily="18" charset="0"/>
                  <a:cs typeface="Times New Roman" panose="02020603050405020304" pitchFamily="18" charset="0"/>
                </a:rPr>
                <a:t>Tìm đọc bài viết về hoạt động của học sinh ở trường</a:t>
              </a:r>
              <a:endParaRPr lang="en-US" sz="3150" b="1" dirty="0">
                <a:solidFill>
                  <a:srgbClr val="002060"/>
                </a:solidFill>
                <a:latin typeface="Times New Roman" panose="02020603050405020304" pitchFamily="18" charset="0"/>
                <a:cs typeface="Times New Roman" panose="02020603050405020304" pitchFamily="18" charset="0"/>
              </a:endParaRPr>
            </a:p>
          </p:txBody>
        </p:sp>
      </p:grpSp>
      <p:grpSp>
        <p:nvGrpSpPr>
          <p:cNvPr id="22" name="Group 21"/>
          <p:cNvGrpSpPr/>
          <p:nvPr/>
        </p:nvGrpSpPr>
        <p:grpSpPr>
          <a:xfrm>
            <a:off x="921308" y="3967686"/>
            <a:ext cx="1220959" cy="804006"/>
            <a:chOff x="2616665" y="2177699"/>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6665" y="2177699"/>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24373" y="2492035"/>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62267" y="2586035"/>
              <a:ext cx="469352" cy="792414"/>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360116" y="3951874"/>
            <a:ext cx="10018215" cy="594866"/>
          </a:xfrm>
          <a:prstGeom prst="rect">
            <a:avLst/>
          </a:prstGeom>
          <a:noFill/>
        </p:spPr>
        <p:txBody>
          <a:bodyPr wrap="square" rtlCol="0">
            <a:spAutoFit/>
          </a:bodyPr>
          <a:lstStyle/>
          <a:p>
            <a:r>
              <a:rPr lang="en-US" sz="3150" b="1" dirty="0" err="1">
                <a:solidFill>
                  <a:srgbClr val="002060"/>
                </a:solidFill>
                <a:latin typeface="Times New Roman" panose="02020603050405020304" pitchFamily="18" charset="0"/>
                <a:cs typeface="Times New Roman" panose="02020603050405020304" pitchFamily="18" charset="0"/>
              </a:rPr>
              <a:t>Trao</a:t>
            </a:r>
            <a:r>
              <a:rPr lang="en-US" sz="3150" b="1" dirty="0">
                <a:solidFill>
                  <a:srgbClr val="002060"/>
                </a:solidFill>
                <a:latin typeface="Times New Roman" panose="02020603050405020304" pitchFamily="18" charset="0"/>
                <a:cs typeface="Times New Roman" panose="02020603050405020304" pitchFamily="18" charset="0"/>
              </a:rPr>
              <a:t> </a:t>
            </a:r>
            <a:r>
              <a:rPr lang="en-US" sz="3150" b="1" dirty="0" err="1">
                <a:solidFill>
                  <a:srgbClr val="002060"/>
                </a:solidFill>
                <a:latin typeface="Times New Roman" panose="02020603050405020304" pitchFamily="18" charset="0"/>
                <a:cs typeface="Times New Roman" panose="02020603050405020304" pitchFamily="18" charset="0"/>
              </a:rPr>
              <a:t>đổi</a:t>
            </a:r>
            <a:r>
              <a:rPr lang="en-US" sz="3150" b="1" dirty="0">
                <a:solidFill>
                  <a:srgbClr val="002060"/>
                </a:solidFill>
                <a:latin typeface="Times New Roman" panose="02020603050405020304" pitchFamily="18" charset="0"/>
                <a:cs typeface="Times New Roman" panose="02020603050405020304" pitchFamily="18" charset="0"/>
              </a:rPr>
              <a:t> </a:t>
            </a:r>
            <a:r>
              <a:rPr lang="en-US" sz="3150" b="1" dirty="0" err="1">
                <a:solidFill>
                  <a:srgbClr val="002060"/>
                </a:solidFill>
                <a:latin typeface="Times New Roman" panose="02020603050405020304" pitchFamily="18" charset="0"/>
                <a:cs typeface="Times New Roman" panose="02020603050405020304" pitchFamily="18" charset="0"/>
              </a:rPr>
              <a:t>với</a:t>
            </a:r>
            <a:r>
              <a:rPr lang="en-US" sz="3150" b="1" dirty="0">
                <a:solidFill>
                  <a:srgbClr val="002060"/>
                </a:solidFill>
                <a:latin typeface="Times New Roman" panose="02020603050405020304" pitchFamily="18" charset="0"/>
                <a:cs typeface="Times New Roman" panose="02020603050405020304" pitchFamily="18" charset="0"/>
              </a:rPr>
              <a:t> </a:t>
            </a:r>
            <a:r>
              <a:rPr lang="en-US" sz="3150" b="1" dirty="0" err="1">
                <a:solidFill>
                  <a:srgbClr val="002060"/>
                </a:solidFill>
                <a:latin typeface="Times New Roman" panose="02020603050405020304" pitchFamily="18" charset="0"/>
                <a:cs typeface="Times New Roman" panose="02020603050405020304" pitchFamily="18" charset="0"/>
              </a:rPr>
              <a:t>bạn</a:t>
            </a:r>
            <a:r>
              <a:rPr lang="en-US" sz="3150" b="1" dirty="0">
                <a:solidFill>
                  <a:srgbClr val="002060"/>
                </a:solidFill>
                <a:latin typeface="Times New Roman" panose="02020603050405020304" pitchFamily="18" charset="0"/>
                <a:cs typeface="Times New Roman" panose="02020603050405020304" pitchFamily="18" charset="0"/>
              </a:rPr>
              <a:t> </a:t>
            </a:r>
            <a:r>
              <a:rPr lang="en-US" sz="3150" b="1" dirty="0" err="1">
                <a:solidFill>
                  <a:srgbClr val="002060"/>
                </a:solidFill>
                <a:latin typeface="Times New Roman" panose="02020603050405020304" pitchFamily="18" charset="0"/>
                <a:cs typeface="Times New Roman" panose="02020603050405020304" pitchFamily="18" charset="0"/>
              </a:rPr>
              <a:t>về</a:t>
            </a:r>
            <a:r>
              <a:rPr lang="en-US" sz="3150" b="1" dirty="0">
                <a:solidFill>
                  <a:srgbClr val="002060"/>
                </a:solidFill>
                <a:latin typeface="Times New Roman" panose="02020603050405020304" pitchFamily="18" charset="0"/>
                <a:cs typeface="Times New Roman" panose="02020603050405020304" pitchFamily="18" charset="0"/>
              </a:rPr>
              <a:t> </a:t>
            </a:r>
            <a:r>
              <a:rPr lang="en-US" sz="3150" b="1" dirty="0" err="1">
                <a:solidFill>
                  <a:srgbClr val="002060"/>
                </a:solidFill>
                <a:latin typeface="Times New Roman" panose="02020603050405020304" pitchFamily="18" charset="0"/>
                <a:cs typeface="Times New Roman" panose="02020603050405020304" pitchFamily="18" charset="0"/>
              </a:rPr>
              <a:t>hoạt</a:t>
            </a:r>
            <a:r>
              <a:rPr lang="en-US" sz="3150" b="1" dirty="0">
                <a:solidFill>
                  <a:srgbClr val="002060"/>
                </a:solidFill>
                <a:latin typeface="Times New Roman" panose="02020603050405020304" pitchFamily="18" charset="0"/>
                <a:cs typeface="Times New Roman" panose="02020603050405020304" pitchFamily="18" charset="0"/>
              </a:rPr>
              <a:t> </a:t>
            </a:r>
            <a:r>
              <a:rPr lang="en-US" sz="3150" b="1" dirty="0" err="1">
                <a:solidFill>
                  <a:srgbClr val="002060"/>
                </a:solidFill>
                <a:latin typeface="Times New Roman" panose="02020603050405020304" pitchFamily="18" charset="0"/>
                <a:cs typeface="Times New Roman" panose="02020603050405020304" pitchFamily="18" charset="0"/>
              </a:rPr>
              <a:t>động</a:t>
            </a:r>
            <a:r>
              <a:rPr lang="en-US" sz="3150" b="1" dirty="0">
                <a:solidFill>
                  <a:srgbClr val="002060"/>
                </a:solidFill>
                <a:latin typeface="Times New Roman" panose="02020603050405020304" pitchFamily="18" charset="0"/>
                <a:cs typeface="Times New Roman" panose="02020603050405020304" pitchFamily="18" charset="0"/>
              </a:rPr>
              <a:t> </a:t>
            </a:r>
            <a:r>
              <a:rPr lang="en-US" sz="3150" b="1" dirty="0" err="1">
                <a:solidFill>
                  <a:srgbClr val="002060"/>
                </a:solidFill>
                <a:latin typeface="Times New Roman" panose="02020603050405020304" pitchFamily="18" charset="0"/>
                <a:cs typeface="Times New Roman" panose="02020603050405020304" pitchFamily="18" charset="0"/>
              </a:rPr>
              <a:t>em</a:t>
            </a:r>
            <a:r>
              <a:rPr lang="en-US" sz="3150" b="1" dirty="0">
                <a:solidFill>
                  <a:srgbClr val="002060"/>
                </a:solidFill>
                <a:latin typeface="Times New Roman" panose="02020603050405020304" pitchFamily="18" charset="0"/>
                <a:cs typeface="Times New Roman" panose="02020603050405020304" pitchFamily="18" charset="0"/>
              </a:rPr>
              <a:t> </a:t>
            </a:r>
            <a:r>
              <a:rPr lang="en-US" sz="3150" b="1" dirty="0" err="1">
                <a:solidFill>
                  <a:srgbClr val="002060"/>
                </a:solidFill>
                <a:latin typeface="Times New Roman" panose="02020603050405020304" pitchFamily="18" charset="0"/>
                <a:cs typeface="Times New Roman" panose="02020603050405020304" pitchFamily="18" charset="0"/>
              </a:rPr>
              <a:t>yêu</a:t>
            </a:r>
            <a:r>
              <a:rPr lang="en-US" sz="3150" b="1" dirty="0">
                <a:solidFill>
                  <a:srgbClr val="002060"/>
                </a:solidFill>
                <a:latin typeface="Times New Roman" panose="02020603050405020304" pitchFamily="18" charset="0"/>
                <a:cs typeface="Times New Roman" panose="02020603050405020304" pitchFamily="18" charset="0"/>
              </a:rPr>
              <a:t> </a:t>
            </a:r>
            <a:r>
              <a:rPr lang="en-US" sz="3150" b="1" dirty="0" err="1">
                <a:solidFill>
                  <a:srgbClr val="002060"/>
                </a:solidFill>
                <a:latin typeface="Times New Roman" panose="02020603050405020304" pitchFamily="18" charset="0"/>
                <a:cs typeface="Times New Roman" panose="02020603050405020304" pitchFamily="18" charset="0"/>
              </a:rPr>
              <a:t>thích</a:t>
            </a:r>
            <a:endParaRPr lang="en-US" sz="315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0671544"/>
      </p:ext>
    </p:extLst>
  </p:cSld>
  <p:clrMapOvr>
    <a:masterClrMapping/>
  </p:clrMapOvr>
  <p:transition spd="slow">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2213</TotalTime>
  <Words>850</Words>
  <Application>Microsoft Office PowerPoint</Application>
  <PresentationFormat>Custom</PresentationFormat>
  <Paragraphs>66</Paragraphs>
  <Slides>11</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Calibri Light</vt:lpstr>
      <vt:lpstr>iCiel Crocante</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592</cp:revision>
  <dcterms:created xsi:type="dcterms:W3CDTF">2020-12-08T15:48:47Z</dcterms:created>
  <dcterms:modified xsi:type="dcterms:W3CDTF">2023-11-10T07:44:10Z</dcterms:modified>
</cp:coreProperties>
</file>