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3"/>
  </p:notesMasterIdLst>
  <p:sldIdLst>
    <p:sldId id="319" r:id="rId2"/>
    <p:sldId id="335" r:id="rId3"/>
    <p:sldId id="328" r:id="rId4"/>
    <p:sldId id="329" r:id="rId5"/>
    <p:sldId id="330" r:id="rId6"/>
    <p:sldId id="331" r:id="rId7"/>
    <p:sldId id="332" r:id="rId8"/>
    <p:sldId id="333" r:id="rId9"/>
    <p:sldId id="344" r:id="rId10"/>
    <p:sldId id="257" r:id="rId11"/>
    <p:sldId id="32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434"/>
    <a:srgbClr val="0000CC"/>
    <a:srgbClr val="009F4F"/>
    <a:srgbClr val="FF9900"/>
    <a:srgbClr val="1A90D0"/>
    <a:srgbClr val="C9E8A6"/>
    <a:srgbClr val="0076C1"/>
    <a:srgbClr val="128ACE"/>
    <a:srgbClr val="A9DA74"/>
    <a:srgbClr val="03C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5" autoAdjust="0"/>
    <p:restoredTop sz="94595" autoAdjust="0"/>
  </p:normalViewPr>
  <p:slideViewPr>
    <p:cSldViewPr snapToGrid="0">
      <p:cViewPr varScale="1">
        <p:scale>
          <a:sx n="116" d="100"/>
          <a:sy n="116" d="100"/>
        </p:scale>
        <p:origin x="147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0B311E-38A0-455E-B5E8-CE28B09187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67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97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4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49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52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051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0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5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4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57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7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54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1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07343B-12EB-3903-E0CD-06928CB7E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2"/>
            <a:ext cx="9144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45EA5-F5D3-D31A-019B-FB3BA78AE21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9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84033" y="830858"/>
            <a:ext cx="1843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47794736-BBCD-400F-BC59-7AA14D38301E}"/>
              </a:ext>
            </a:extLst>
          </p:cNvPr>
          <p:cNvSpPr txBox="1"/>
          <p:nvPr/>
        </p:nvSpPr>
        <p:spPr>
          <a:xfrm>
            <a:off x="1238120" y="2149901"/>
            <a:ext cx="6246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>
                <a:solidFill>
                  <a:srgbClr val="FF99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ÔN TẬP</a:t>
            </a:r>
          </a:p>
          <a:p>
            <a:pPr algn="ctr"/>
            <a:r>
              <a:rPr lang="en-US" altLang="zh-CN" sz="6000" dirty="0">
                <a:solidFill>
                  <a:srgbClr val="FF99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GIỮA HỌC KÌ I</a:t>
            </a:r>
            <a:endParaRPr lang="zh-CN" altLang="en-US" sz="6000" dirty="0">
              <a:solidFill>
                <a:srgbClr val="FF99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22">
            <a:extLst>
              <a:ext uri="{FF2B5EF4-FFF2-40B4-BE49-F238E27FC236}">
                <a16:creationId xmlns:a16="http://schemas.microsoft.com/office/drawing/2014/main" id="{1B0F5151-F26C-4DFA-9C91-DB88E8FB1083}"/>
              </a:ext>
            </a:extLst>
          </p:cNvPr>
          <p:cNvSpPr txBox="1"/>
          <p:nvPr/>
        </p:nvSpPr>
        <p:spPr>
          <a:xfrm>
            <a:off x="4741966" y="4457784"/>
            <a:ext cx="4519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 err="1">
                <a:solidFill>
                  <a:srgbClr val="FF99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FF99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9</a:t>
            </a:r>
            <a:endParaRPr lang="zh-CN" altLang="en-US" sz="6000" dirty="0">
              <a:solidFill>
                <a:srgbClr val="FF99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70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C879ED-8033-4622-B997-A28969EC8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72D4A0-99F8-499A-8BF2-080D3C4A5930}"/>
              </a:ext>
            </a:extLst>
          </p:cNvPr>
          <p:cNvSpPr txBox="1"/>
          <p:nvPr/>
        </p:nvSpPr>
        <p:spPr>
          <a:xfrm>
            <a:off x="1654321" y="442151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E931D-D368-4713-BCB0-E2A4C2895BC1}"/>
              </a:ext>
            </a:extLst>
          </p:cNvPr>
          <p:cNvSpPr txBox="1"/>
          <p:nvPr/>
        </p:nvSpPr>
        <p:spPr>
          <a:xfrm>
            <a:off x="469001" y="2584687"/>
            <a:ext cx="944541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Tìm thêm các chỉ sự vật, hoạt động, đặc điểm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57A5A5-8477-4A2A-A95E-18AC4A718E89}"/>
              </a:ext>
            </a:extLst>
          </p:cNvPr>
          <p:cNvSpPr txBox="1"/>
          <p:nvPr/>
        </p:nvSpPr>
        <p:spPr>
          <a:xfrm>
            <a:off x="369990" y="3607063"/>
            <a:ext cx="6525803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2B8673-1AFC-4422-B163-3C61D39D1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289" y1="33974" x2="30469" y2="42735"/>
                        <a14:foregroundMark x1="74414" y1="51496" x2="81055" y2="46581"/>
                        <a14:foregroundMark x1="9375" y1="25427" x2="5664" y2="30769"/>
                        <a14:foregroundMark x1="6055" y1="31410" x2="5078" y2="37821"/>
                        <a14:foregroundMark x1="5273" y1="38462" x2="7227" y2="44872"/>
                        <a14:foregroundMark x1="7617" y1="45299" x2="10547" y2="48504"/>
                        <a14:foregroundMark x1="22461" y1="14316" x2="28320" y2="10897"/>
                        <a14:foregroundMark x1="28320" y1="10470" x2="33984" y2="6624"/>
                        <a14:foregroundMark x1="34180" y1="6197" x2="34180" y2="5983"/>
                        <a14:foregroundMark x1="32422" y1="7265" x2="36328" y2="3846"/>
                        <a14:foregroundMark x1="36328" y1="3632" x2="35938" y2="4274"/>
                        <a14:foregroundMark x1="36719" y1="3419" x2="43945" y2="427"/>
                        <a14:foregroundMark x1="52344" y1="427" x2="57422" y2="2137"/>
                        <a14:foregroundMark x1="57422" y1="2350" x2="63477" y2="5556"/>
                        <a14:foregroundMark x1="63477" y1="5556" x2="69141" y2="10684"/>
                        <a14:foregroundMark x1="69531" y1="11111" x2="78320" y2="21795"/>
                        <a14:foregroundMark x1="78906" y1="22436" x2="87500" y2="35043"/>
                        <a14:foregroundMark x1="87695" y1="35256" x2="89844" y2="39957"/>
                        <a14:foregroundMark x1="90039" y1="40812" x2="90430" y2="45513"/>
                        <a14:foregroundMark x1="90039" y1="45513" x2="88867" y2="48504"/>
                        <a14:foregroundMark x1="88477" y1="49573" x2="83008" y2="52991"/>
                        <a14:foregroundMark x1="59570" y1="56410" x2="69531" y2="58547"/>
                        <a14:foregroundMark x1="71289" y1="52778" x2="67773" y2="61538"/>
                        <a14:foregroundMark x1="73438" y1="54701" x2="68750" y2="59829"/>
                        <a14:foregroundMark x1="56445" y1="71581" x2="74609" y2="91880"/>
                        <a14:foregroundMark x1="64258" y1="78846" x2="83008" y2="85043"/>
                        <a14:foregroundMark x1="77734" y1="90598" x2="85742" y2="90171"/>
                        <a14:foregroundMark x1="78125" y1="88462" x2="91016" y2="86325"/>
                        <a14:foregroundMark x1="58984" y1="82906" x2="64648" y2="92094"/>
                        <a14:foregroundMark x1="65039" y1="95940" x2="80469" y2="91880"/>
                        <a14:foregroundMark x1="11133" y1="88675" x2="45117" y2="86752"/>
                        <a14:foregroundMark x1="3711" y1="88034" x2="20313" y2="92735"/>
                        <a14:foregroundMark x1="19141" y1="96154" x2="41016" y2="94017"/>
                        <a14:foregroundMark x1="10938" y1="65812" x2="15234" y2="61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10" y="3423205"/>
            <a:ext cx="3996460" cy="31894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0A9FE1-9E8B-406B-B402-E3015B334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428" y="494523"/>
            <a:ext cx="3611383" cy="2362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D02EC1-BC4C-465C-9871-7F98E37280A0}"/>
              </a:ext>
            </a:extLst>
          </p:cNvPr>
          <p:cNvSpPr txBox="1"/>
          <p:nvPr/>
        </p:nvSpPr>
        <p:spPr>
          <a:xfrm>
            <a:off x="116448" y="2362201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8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9" y="0"/>
            <a:ext cx="12191999" cy="6858000"/>
          </a:xfrm>
          <a:prstGeom prst="rect">
            <a:avLst/>
          </a:prstGeom>
        </p:spPr>
      </p:pic>
      <p:sp>
        <p:nvSpPr>
          <p:cNvPr id="6" name="文本框 22">
            <a:extLst>
              <a:ext uri="{FF2B5EF4-FFF2-40B4-BE49-F238E27FC236}">
                <a16:creationId xmlns:a16="http://schemas.microsoft.com/office/drawing/2014/main" id="{47794736-BBCD-400F-BC59-7AA14D38301E}"/>
              </a:ext>
            </a:extLst>
          </p:cNvPr>
          <p:cNvSpPr txBox="1"/>
          <p:nvPr/>
        </p:nvSpPr>
        <p:spPr>
          <a:xfrm>
            <a:off x="1333654" y="1017137"/>
            <a:ext cx="8023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6000" dirty="0"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6965" y="2427827"/>
            <a:ext cx="881645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5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F1DAA4-2D14-4732-83D3-54896A347770}"/>
              </a:ext>
            </a:extLst>
          </p:cNvPr>
          <p:cNvSpPr txBox="1"/>
          <p:nvPr/>
        </p:nvSpPr>
        <p:spPr>
          <a:xfrm>
            <a:off x="313429" y="487025"/>
            <a:ext cx="7029763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 xưa, ở một gia đình kia, có hai anh em. Lúc nhỏ, anh em rất hòa thuận. Khi lớn lên, anh có vợ, em có chồng</a:t>
            </a:r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uy mỗi người một nhà nhưng vẫn hay va chạm.</a:t>
            </a:r>
          </a:p>
          <a:p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Thấy các con không yêu thương nhau, người cha rất buồn phiền. Một hôm, ông đặt một bó đũa và một túi tiền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mặt</a:t>
            </a:r>
            <a:r>
              <a:rPr lang="vi-VN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bàn, rồi gọi các con lại và bảo :</a:t>
            </a:r>
          </a:p>
          <a:p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Ai bẻ gãy được bó đũa này thì cha thưởng cho túi tiền.</a:t>
            </a:r>
          </a:p>
          <a:p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Bốn người con lần lượt bẻ bó đũa. Ai cũng cố hết sức mà không sao bẻ gãy được.</a:t>
            </a:r>
            <a:endParaRPr lang="en-US" sz="2200" b="1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 cha bèn cởi bó đũa ra, rồi thong thả bẻ gãy từng chiếc một cách dễ dàng.</a:t>
            </a:r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cha,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lấy từng chiếc mà bẻ th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ì có khó gì !</a:t>
            </a:r>
          </a:p>
          <a:p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 cha liền bảo :</a:t>
            </a:r>
          </a:p>
          <a:p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Đúng. Như thế các con đều thấy rằng chia lẻ ra thì yếu, hợp lại thì mạnh. Vậy các con phải biết yêu</a:t>
            </a:r>
            <a:r>
              <a:rPr lang="en-US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thương, đùm bọc lẫn nhau. Có đoàn kết thì mới có sức mạnh.</a:t>
            </a:r>
          </a:p>
          <a:p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</a:t>
            </a:r>
            <a:r>
              <a:rPr lang="vi-VN" sz="2200" b="1" i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vi-VN" sz="2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Ngụ ngôn Việt Nam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33A156-8F9B-44D9-A12E-4280F0DBD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7" r="4942" b="8062"/>
          <a:stretch/>
        </p:blipFill>
        <p:spPr>
          <a:xfrm>
            <a:off x="7221041" y="-14708"/>
            <a:ext cx="1908109" cy="1731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8E709A-ADCC-4B0A-836F-057F8F277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099" b="6826"/>
          <a:stretch/>
        </p:blipFill>
        <p:spPr>
          <a:xfrm>
            <a:off x="7235891" y="3429000"/>
            <a:ext cx="1908110" cy="1750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02345-6955-40EC-8855-3A2DD257B1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69" t="9768" r="16540" b="12487"/>
          <a:stretch/>
        </p:blipFill>
        <p:spPr>
          <a:xfrm>
            <a:off x="7221041" y="5119704"/>
            <a:ext cx="1922960" cy="1731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82C40F-1FD6-43E1-9A55-BCBEDDB73D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7" t="1861" r="26570" b="16589"/>
          <a:stretch/>
        </p:blipFill>
        <p:spPr>
          <a:xfrm>
            <a:off x="7235891" y="1737398"/>
            <a:ext cx="1908109" cy="1750652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A7FBCC6D-12FC-43B3-BC62-636C8EB533DD}"/>
              </a:ext>
            </a:extLst>
          </p:cNvPr>
          <p:cNvSpPr txBox="1"/>
          <p:nvPr/>
        </p:nvSpPr>
        <p:spPr>
          <a:xfrm>
            <a:off x="2228631" y="106872"/>
            <a:ext cx="4519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chuyện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bó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đũa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331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3AE91E-B2DA-4FE7-9217-BCF8E764B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2" r="10263" b="25581"/>
          <a:stretch/>
        </p:blipFill>
        <p:spPr>
          <a:xfrm>
            <a:off x="6017802" y="2121173"/>
            <a:ext cx="2799543" cy="1741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EF99E1-3615-48D5-914A-923C25DEC18E}"/>
              </a:ext>
            </a:extLst>
          </p:cNvPr>
          <p:cNvSpPr txBox="1"/>
          <p:nvPr/>
        </p:nvSpPr>
        <p:spPr>
          <a:xfrm>
            <a:off x="692927" y="735596"/>
            <a:ext cx="81244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Khi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E19E40-D367-46D4-8DE7-34E803224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9768" r="16540" b="12487"/>
          <a:stretch/>
        </p:blipFill>
        <p:spPr>
          <a:xfrm>
            <a:off x="245771" y="2134038"/>
            <a:ext cx="2799543" cy="1741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DF87CE-7BE9-4992-A96B-D06167D99A76}"/>
              </a:ext>
            </a:extLst>
          </p:cNvPr>
          <p:cNvSpPr txBox="1"/>
          <p:nvPr/>
        </p:nvSpPr>
        <p:spPr>
          <a:xfrm>
            <a:off x="313675" y="1275134"/>
            <a:ext cx="2388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thuận</a:t>
            </a:r>
            <a:endParaRPr lang="vi-VN" sz="2400" b="1" dirty="0">
              <a:solidFill>
                <a:srgbClr val="009F4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57C26-5296-4605-8A2E-7EA7040E5D9A}"/>
              </a:ext>
            </a:extLst>
          </p:cNvPr>
          <p:cNvSpPr txBox="1"/>
          <p:nvPr/>
        </p:nvSpPr>
        <p:spPr>
          <a:xfrm>
            <a:off x="2881462" y="1281450"/>
            <a:ext cx="2895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endParaRPr lang="vi-VN" sz="2400" b="1" dirty="0">
              <a:solidFill>
                <a:srgbClr val="009F4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327A61-5599-42D3-8B9A-8BB9B7567011}"/>
              </a:ext>
            </a:extLst>
          </p:cNvPr>
          <p:cNvSpPr txBox="1"/>
          <p:nvPr/>
        </p:nvSpPr>
        <p:spPr>
          <a:xfrm>
            <a:off x="5776902" y="1268585"/>
            <a:ext cx="3097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  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thuận</a:t>
            </a:r>
            <a:endParaRPr lang="vi-VN" sz="2400" b="1" dirty="0">
              <a:solidFill>
                <a:srgbClr val="009F4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2996A1-4BD4-4DA1-ABDB-94E1B15DC2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37" t="21011" r="17936" b="18140"/>
          <a:stretch/>
        </p:blipFill>
        <p:spPr>
          <a:xfrm>
            <a:off x="3045314" y="2134038"/>
            <a:ext cx="2972488" cy="17363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B5C9BB7-224D-488B-8FC7-30FFD4CB7C42}"/>
              </a:ext>
            </a:extLst>
          </p:cNvPr>
          <p:cNvSpPr/>
          <p:nvPr/>
        </p:nvSpPr>
        <p:spPr>
          <a:xfrm>
            <a:off x="5776902" y="1225324"/>
            <a:ext cx="535133" cy="5579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3E383B-57A3-4571-957A-74EB937A2804}"/>
              </a:ext>
            </a:extLst>
          </p:cNvPr>
          <p:cNvSpPr txBox="1"/>
          <p:nvPr/>
        </p:nvSpPr>
        <p:spPr>
          <a:xfrm>
            <a:off x="457074" y="4004754"/>
            <a:ext cx="6960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DEA04-8135-47B7-BB54-ECA00FDD9F47}"/>
              </a:ext>
            </a:extLst>
          </p:cNvPr>
          <p:cNvSpPr txBox="1"/>
          <p:nvPr/>
        </p:nvSpPr>
        <p:spPr>
          <a:xfrm>
            <a:off x="457074" y="4751793"/>
            <a:ext cx="4866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thử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thách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gãy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đũa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con.</a:t>
            </a:r>
            <a:endParaRPr lang="vi-VN" sz="2400" b="1" dirty="0">
              <a:solidFill>
                <a:srgbClr val="009F4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AA0F52-0EE9-4490-8F04-4A04180824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47" r="4942" b="8062"/>
          <a:stretch/>
        </p:blipFill>
        <p:spPr>
          <a:xfrm>
            <a:off x="5490062" y="4651260"/>
            <a:ext cx="3095742" cy="18505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B0CC8F-4FA4-275D-38B5-E3F7107B24FE}"/>
              </a:ext>
            </a:extLst>
          </p:cNvPr>
          <p:cNvSpPr txBox="1"/>
          <p:nvPr/>
        </p:nvSpPr>
        <p:spPr>
          <a:xfrm>
            <a:off x="635004" y="216675"/>
            <a:ext cx="781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5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395FAD-59ED-4A1E-9518-0B7E964DA04C}"/>
              </a:ext>
            </a:extLst>
          </p:cNvPr>
          <p:cNvSpPr txBox="1"/>
          <p:nvPr/>
        </p:nvSpPr>
        <p:spPr>
          <a:xfrm>
            <a:off x="286455" y="282480"/>
            <a:ext cx="6960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FCD2E-F98B-4B30-817E-97555C047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87" t="1606" r="17501" b="14538"/>
          <a:stretch/>
        </p:blipFill>
        <p:spPr>
          <a:xfrm>
            <a:off x="286455" y="892513"/>
            <a:ext cx="2279463" cy="1338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7F94E8-3FAF-4E16-91F3-5192D816F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51" b="14859"/>
          <a:stretch/>
        </p:blipFill>
        <p:spPr>
          <a:xfrm>
            <a:off x="2565918" y="933571"/>
            <a:ext cx="2155624" cy="1356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6C429A-A9A1-407F-9D0C-D6E3610FE4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7" t="1861" r="26570" b="16589"/>
          <a:stretch/>
        </p:blipFill>
        <p:spPr>
          <a:xfrm>
            <a:off x="4732082" y="946553"/>
            <a:ext cx="2268923" cy="1356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61E930-68EF-4F84-9F14-1FFFAF529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1544" y="968527"/>
            <a:ext cx="1983165" cy="13454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2942E1-2062-431B-925B-AEAC0FDA0518}"/>
              </a:ext>
            </a:extLst>
          </p:cNvPr>
          <p:cNvSpPr txBox="1"/>
          <p:nvPr/>
        </p:nvSpPr>
        <p:spPr>
          <a:xfrm>
            <a:off x="117316" y="2378829"/>
            <a:ext cx="8909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đũa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đũa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9F4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FFA30-63A6-46B1-B949-64EB56B551DD}"/>
              </a:ext>
            </a:extLst>
          </p:cNvPr>
          <p:cNvSpPr txBox="1"/>
          <p:nvPr/>
        </p:nvSpPr>
        <p:spPr>
          <a:xfrm>
            <a:off x="117316" y="3126884"/>
            <a:ext cx="6157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A05384-4DA9-45DF-833A-1E655E1D7D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791" b="6826"/>
          <a:stretch/>
        </p:blipFill>
        <p:spPr>
          <a:xfrm>
            <a:off x="2503231" y="4777273"/>
            <a:ext cx="2280998" cy="16368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1AF977-F4F0-4DBB-88FA-1ADE596BE2C5}"/>
              </a:ext>
            </a:extLst>
          </p:cNvPr>
          <p:cNvSpPr txBox="1"/>
          <p:nvPr/>
        </p:nvSpPr>
        <p:spPr>
          <a:xfrm>
            <a:off x="286455" y="3588549"/>
            <a:ext cx="29524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tháo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đũa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đũa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9F4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273E9C-A2A8-4CA9-A37B-FAB108A9D3C3}"/>
              </a:ext>
            </a:extLst>
          </p:cNvPr>
          <p:cNvSpPr txBox="1"/>
          <p:nvPr/>
        </p:nvSpPr>
        <p:spPr>
          <a:xfrm>
            <a:off x="4830327" y="375291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C9754-09D3-4ECD-903C-9F1EE3CE0C12}"/>
              </a:ext>
            </a:extLst>
          </p:cNvPr>
          <p:cNvSpPr txBox="1"/>
          <p:nvPr/>
        </p:nvSpPr>
        <p:spPr>
          <a:xfrm>
            <a:off x="4947421" y="4689144"/>
            <a:ext cx="36087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9F4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9F4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92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928E09A0-063A-4606-960D-FF114ADD2B73}"/>
              </a:ext>
            </a:extLst>
          </p:cNvPr>
          <p:cNvSpPr txBox="1"/>
          <p:nvPr/>
        </p:nvSpPr>
        <p:spPr>
          <a:xfrm>
            <a:off x="5981011" y="1191748"/>
            <a:ext cx="21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文本框 22">
            <a:extLst>
              <a:ext uri="{FF2B5EF4-FFF2-40B4-BE49-F238E27FC236}">
                <a16:creationId xmlns:a16="http://schemas.microsoft.com/office/drawing/2014/main" id="{167B6255-45C5-44D1-9CD6-DF464840D7C7}"/>
              </a:ext>
            </a:extLst>
          </p:cNvPr>
          <p:cNvSpPr txBox="1"/>
          <p:nvPr/>
        </p:nvSpPr>
        <p:spPr>
          <a:xfrm>
            <a:off x="718625" y="1191749"/>
            <a:ext cx="21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B35433-C1C5-404A-BE70-3F1555B6DE8B}"/>
              </a:ext>
            </a:extLst>
          </p:cNvPr>
          <p:cNvSpPr/>
          <p:nvPr/>
        </p:nvSpPr>
        <p:spPr>
          <a:xfrm>
            <a:off x="3365770" y="1944146"/>
            <a:ext cx="5628940" cy="945358"/>
          </a:xfrm>
          <a:prstGeom prst="roundRect">
            <a:avLst>
              <a:gd name="adj" fmla="val 28581"/>
            </a:avLst>
          </a:prstGeom>
          <a:solidFill>
            <a:srgbClr val="FF0D6F">
              <a:alpha val="25000"/>
            </a:srgb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9018C6-1236-43D3-AF64-7ECCF2644CB1}"/>
              </a:ext>
            </a:extLst>
          </p:cNvPr>
          <p:cNvSpPr/>
          <p:nvPr/>
        </p:nvSpPr>
        <p:spPr>
          <a:xfrm>
            <a:off x="3365770" y="3349513"/>
            <a:ext cx="5628940" cy="945358"/>
          </a:xfrm>
          <a:prstGeom prst="roundRect">
            <a:avLst>
              <a:gd name="adj" fmla="val 28581"/>
            </a:avLst>
          </a:prstGeom>
          <a:solidFill>
            <a:srgbClr val="FF0D6F">
              <a:alpha val="25000"/>
            </a:srgb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xích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mích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7AA526-A884-4F1D-9F02-3723CC24DC01}"/>
              </a:ext>
            </a:extLst>
          </p:cNvPr>
          <p:cNvSpPr/>
          <p:nvPr/>
        </p:nvSpPr>
        <p:spPr>
          <a:xfrm>
            <a:off x="3365770" y="4754880"/>
            <a:ext cx="5628940" cy="1115568"/>
          </a:xfrm>
          <a:prstGeom prst="roundRect">
            <a:avLst>
              <a:gd name="adj" fmla="val 28581"/>
            </a:avLst>
          </a:prstGeom>
          <a:solidFill>
            <a:srgbClr val="FF0D6F">
              <a:alpha val="25000"/>
            </a:srgb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57EC38-DC2B-4B83-8CDE-24CE960F79BF}"/>
              </a:ext>
            </a:extLst>
          </p:cNvPr>
          <p:cNvSpPr/>
          <p:nvPr/>
        </p:nvSpPr>
        <p:spPr>
          <a:xfrm>
            <a:off x="193342" y="2000791"/>
            <a:ext cx="2716683" cy="945358"/>
          </a:xfrm>
          <a:prstGeom prst="roundRect">
            <a:avLst>
              <a:gd name="adj" fmla="val 28581"/>
            </a:avLst>
          </a:prstGeom>
          <a:solidFill>
            <a:srgbClr val="A9DA74">
              <a:alpha val="25000"/>
            </a:srgb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thuận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4EAAFC-19F0-484B-9FB3-EDA49C4DD693}"/>
              </a:ext>
            </a:extLst>
          </p:cNvPr>
          <p:cNvSpPr/>
          <p:nvPr/>
        </p:nvSpPr>
        <p:spPr>
          <a:xfrm>
            <a:off x="193342" y="3298956"/>
            <a:ext cx="2716683" cy="945358"/>
          </a:xfrm>
          <a:prstGeom prst="roundRect">
            <a:avLst>
              <a:gd name="adj" fmla="val 28581"/>
            </a:avLst>
          </a:prstGeom>
          <a:solidFill>
            <a:srgbClr val="A9DA74">
              <a:alpha val="25000"/>
            </a:srgb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22F9F1-26E9-4BD5-AB71-BF36DB29CE11}"/>
              </a:ext>
            </a:extLst>
          </p:cNvPr>
          <p:cNvSpPr/>
          <p:nvPr/>
        </p:nvSpPr>
        <p:spPr>
          <a:xfrm>
            <a:off x="293603" y="4720893"/>
            <a:ext cx="2716683" cy="945358"/>
          </a:xfrm>
          <a:prstGeom prst="roundRect">
            <a:avLst>
              <a:gd name="adj" fmla="val 28581"/>
            </a:avLst>
          </a:prstGeom>
          <a:solidFill>
            <a:srgbClr val="A9DA74">
              <a:alpha val="25000"/>
            </a:srgb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phiền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E90AFA-497A-47CF-B910-659B8CEAEE5D}"/>
              </a:ext>
            </a:extLst>
          </p:cNvPr>
          <p:cNvCxnSpPr>
            <a:cxnSpLocks/>
          </p:cNvCxnSpPr>
          <p:nvPr/>
        </p:nvCxnSpPr>
        <p:spPr>
          <a:xfrm>
            <a:off x="2729113" y="2920910"/>
            <a:ext cx="636657" cy="5231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4323F1-723A-4BDB-B970-D5E41DDD29EC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807601" y="4222936"/>
            <a:ext cx="558169" cy="10897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38389E-B563-4618-8C34-C422DBA92DE5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2249432" y="2416825"/>
            <a:ext cx="1116338" cy="23040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161755-A68F-4F96-B918-657B1398A7A7}"/>
              </a:ext>
            </a:extLst>
          </p:cNvPr>
          <p:cNvSpPr txBox="1"/>
          <p:nvPr/>
        </p:nvSpPr>
        <p:spPr>
          <a:xfrm>
            <a:off x="330758" y="456451"/>
            <a:ext cx="76520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10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474C32-BFF0-45EC-A224-F10FB8AB7409}"/>
              </a:ext>
            </a:extLst>
          </p:cNvPr>
          <p:cNvSpPr txBox="1"/>
          <p:nvPr/>
        </p:nvSpPr>
        <p:spPr>
          <a:xfrm>
            <a:off x="585041" y="449464"/>
            <a:ext cx="6283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EB9CE79-D6D3-4C0B-AF50-327BFC7D8252}"/>
              </a:ext>
            </a:extLst>
          </p:cNvPr>
          <p:cNvGrpSpPr/>
          <p:nvPr/>
        </p:nvGrpSpPr>
        <p:grpSpPr>
          <a:xfrm>
            <a:off x="474376" y="4214782"/>
            <a:ext cx="2654960" cy="2069463"/>
            <a:chOff x="654292" y="3939257"/>
            <a:chExt cx="3081129" cy="270220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E21C64-B6DA-41D2-9BDD-4A502B5661A7}"/>
                </a:ext>
              </a:extLst>
            </p:cNvPr>
            <p:cNvGrpSpPr/>
            <p:nvPr/>
          </p:nvGrpSpPr>
          <p:grpSpPr>
            <a:xfrm>
              <a:off x="654292" y="3939257"/>
              <a:ext cx="3081129" cy="2702205"/>
              <a:chOff x="7537299" y="2003897"/>
              <a:chExt cx="5069748" cy="485410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AE3297F-931C-460B-8265-033F444526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77" t="15011" r="10599" b="14209"/>
              <a:stretch/>
            </p:blipFill>
            <p:spPr>
              <a:xfrm>
                <a:off x="7537299" y="2003897"/>
                <a:ext cx="5069748" cy="485410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B05F251-8177-46A6-A4B8-06AB49B8E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625" b="85750" l="34333" r="676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16" t="52860" r="31598" b="14232"/>
              <a:stretch/>
            </p:blipFill>
            <p:spPr>
              <a:xfrm>
                <a:off x="7791298" y="3098183"/>
                <a:ext cx="2568103" cy="2256817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EC2E96-4F05-47D6-B2D6-130F41384E3A}"/>
                </a:ext>
              </a:extLst>
            </p:cNvPr>
            <p:cNvSpPr txBox="1"/>
            <p:nvPr/>
          </p:nvSpPr>
          <p:spPr>
            <a:xfrm>
              <a:off x="1241615" y="5149296"/>
              <a:ext cx="156075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51CFE8-568E-4B49-9991-36915F2871F5}"/>
              </a:ext>
            </a:extLst>
          </p:cNvPr>
          <p:cNvGrpSpPr/>
          <p:nvPr/>
        </p:nvGrpSpPr>
        <p:grpSpPr>
          <a:xfrm>
            <a:off x="6489040" y="4214782"/>
            <a:ext cx="2180584" cy="2193754"/>
            <a:chOff x="8741924" y="3855560"/>
            <a:chExt cx="3081129" cy="278590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449AB99-47B1-4C3E-A0F1-6B6FBB9E4B27}"/>
                </a:ext>
              </a:extLst>
            </p:cNvPr>
            <p:cNvGrpSpPr/>
            <p:nvPr/>
          </p:nvGrpSpPr>
          <p:grpSpPr>
            <a:xfrm>
              <a:off x="8741924" y="3855560"/>
              <a:ext cx="3081129" cy="2785902"/>
              <a:chOff x="-544749" y="2003897"/>
              <a:chExt cx="5069748" cy="485410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F5F807A-CC92-4869-AFED-72E54608EE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35" t="15011" r="10741" b="14209"/>
              <a:stretch/>
            </p:blipFill>
            <p:spPr>
              <a:xfrm>
                <a:off x="-544749" y="2003897"/>
                <a:ext cx="5069748" cy="485410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A19E63A-E6BB-4ACC-B2B7-6836B33C5F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625" b="85750" l="34333" r="676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16" t="52860" r="31598" b="14232"/>
              <a:stretch/>
            </p:blipFill>
            <p:spPr>
              <a:xfrm>
                <a:off x="-271476" y="3033543"/>
                <a:ext cx="2568103" cy="2256817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F9B61B-65F7-4F34-95BD-DF072E249414}"/>
                </a:ext>
              </a:extLst>
            </p:cNvPr>
            <p:cNvSpPr txBox="1"/>
            <p:nvPr/>
          </p:nvSpPr>
          <p:spPr>
            <a:xfrm>
              <a:off x="8741924" y="5014602"/>
              <a:ext cx="3081129" cy="1367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D9229D-CEF0-4815-AA8B-25945113E29B}"/>
              </a:ext>
            </a:extLst>
          </p:cNvPr>
          <p:cNvGrpSpPr/>
          <p:nvPr/>
        </p:nvGrpSpPr>
        <p:grpSpPr>
          <a:xfrm rot="1462782">
            <a:off x="5288230" y="1453191"/>
            <a:ext cx="2126132" cy="834723"/>
            <a:chOff x="1926946" y="2028768"/>
            <a:chExt cx="1774633" cy="108125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4747892-9B4C-46E9-A278-1A47D7EB3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1926946" y="2028768"/>
              <a:ext cx="1774633" cy="108125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7693F9-AE13-4222-9C7B-626A3730EB13}"/>
                </a:ext>
              </a:extLst>
            </p:cNvPr>
            <p:cNvSpPr txBox="1"/>
            <p:nvPr/>
          </p:nvSpPr>
          <p:spPr>
            <a:xfrm>
              <a:off x="2465114" y="2277009"/>
              <a:ext cx="75655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đặt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59CA71-51A2-408D-8E0A-DD898E6D7FCA}"/>
              </a:ext>
            </a:extLst>
          </p:cNvPr>
          <p:cNvGrpSpPr/>
          <p:nvPr/>
        </p:nvGrpSpPr>
        <p:grpSpPr>
          <a:xfrm rot="1569221">
            <a:off x="551318" y="1728455"/>
            <a:ext cx="2393848" cy="981083"/>
            <a:chOff x="4876800" y="2021305"/>
            <a:chExt cx="2438400" cy="12705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28AC0B-60C1-414E-A40F-C88F90D9C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9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18" b="23777"/>
            <a:stretch/>
          </p:blipFill>
          <p:spPr>
            <a:xfrm>
              <a:off x="4876800" y="2021305"/>
              <a:ext cx="2438400" cy="127053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2ABB5EC-3E6E-446A-9C1C-01932F1AA477}"/>
                </a:ext>
              </a:extLst>
            </p:cNvPr>
            <p:cNvSpPr txBox="1"/>
            <p:nvPr/>
          </p:nvSpPr>
          <p:spPr>
            <a:xfrm>
              <a:off x="5641438" y="2277009"/>
              <a:ext cx="90912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6AE774-FD36-4760-8603-0EC0CD2CD256}"/>
              </a:ext>
            </a:extLst>
          </p:cNvPr>
          <p:cNvGrpSpPr/>
          <p:nvPr/>
        </p:nvGrpSpPr>
        <p:grpSpPr>
          <a:xfrm rot="1945887">
            <a:off x="2489063" y="3983674"/>
            <a:ext cx="1774633" cy="938127"/>
            <a:chOff x="3304493" y="3049260"/>
            <a:chExt cx="1774633" cy="108125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57D9965-672E-49EF-8F45-BFB091C99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3304493" y="3049260"/>
              <a:ext cx="1774633" cy="108125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1F3244F-8183-4433-8F5A-71413F758FD3}"/>
                </a:ext>
              </a:extLst>
            </p:cNvPr>
            <p:cNvSpPr txBox="1"/>
            <p:nvPr/>
          </p:nvSpPr>
          <p:spPr>
            <a:xfrm>
              <a:off x="3838163" y="3326917"/>
              <a:ext cx="74631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bẻ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95F0ED-07C8-4FEF-9118-4E3D7A754372}"/>
              </a:ext>
            </a:extLst>
          </p:cNvPr>
          <p:cNvGrpSpPr/>
          <p:nvPr/>
        </p:nvGrpSpPr>
        <p:grpSpPr>
          <a:xfrm rot="806173">
            <a:off x="4500983" y="4096729"/>
            <a:ext cx="1774633" cy="1033447"/>
            <a:chOff x="4790412" y="4007801"/>
            <a:chExt cx="1774633" cy="108125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6C04D16-8702-4D43-8880-AD000F37D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4790412" y="4007801"/>
              <a:ext cx="1774633" cy="108125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E45DED-3E33-4C84-ADA2-7A4D3988047B}"/>
                </a:ext>
              </a:extLst>
            </p:cNvPr>
            <p:cNvSpPr txBox="1"/>
            <p:nvPr/>
          </p:nvSpPr>
          <p:spPr>
            <a:xfrm>
              <a:off x="5365439" y="4256040"/>
              <a:ext cx="7305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túi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FB7923-95EA-4545-BB69-7E68755D21EC}"/>
              </a:ext>
            </a:extLst>
          </p:cNvPr>
          <p:cNvGrpSpPr/>
          <p:nvPr/>
        </p:nvGrpSpPr>
        <p:grpSpPr>
          <a:xfrm rot="20429606">
            <a:off x="2842880" y="1397261"/>
            <a:ext cx="1774633" cy="1020634"/>
            <a:chOff x="6787975" y="3429000"/>
            <a:chExt cx="1774633" cy="108125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8381744-C388-4B46-B880-E043C1205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6787975" y="3429000"/>
              <a:ext cx="1774633" cy="108125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BB42437-3746-463C-889F-84E31BD57577}"/>
                </a:ext>
              </a:extLst>
            </p:cNvPr>
            <p:cNvSpPr txBox="1"/>
            <p:nvPr/>
          </p:nvSpPr>
          <p:spPr>
            <a:xfrm>
              <a:off x="7315200" y="3677239"/>
              <a:ext cx="87511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nhà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44AC14-63CB-4199-825A-1F32129C0FEE}"/>
              </a:ext>
            </a:extLst>
          </p:cNvPr>
          <p:cNvGrpSpPr/>
          <p:nvPr/>
        </p:nvGrpSpPr>
        <p:grpSpPr>
          <a:xfrm rot="998147">
            <a:off x="6582925" y="2542951"/>
            <a:ext cx="2087509" cy="1255005"/>
            <a:chOff x="4876800" y="2021305"/>
            <a:chExt cx="2438400" cy="127053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4C8D98D-A20A-4FF3-A209-161A2A273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9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18" b="23777"/>
            <a:stretch/>
          </p:blipFill>
          <p:spPr>
            <a:xfrm>
              <a:off x="4876800" y="2021305"/>
              <a:ext cx="2438400" cy="127053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754811D-B472-4774-A28E-961A1EF07544}"/>
                </a:ext>
              </a:extLst>
            </p:cNvPr>
            <p:cNvSpPr txBox="1"/>
            <p:nvPr/>
          </p:nvSpPr>
          <p:spPr>
            <a:xfrm>
              <a:off x="5737926" y="2262688"/>
              <a:ext cx="90912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4CEE9DD-D8B8-4855-9CCA-A77C1A84DCDE}"/>
              </a:ext>
            </a:extLst>
          </p:cNvPr>
          <p:cNvGrpSpPr/>
          <p:nvPr/>
        </p:nvGrpSpPr>
        <p:grpSpPr>
          <a:xfrm>
            <a:off x="3449239" y="2657498"/>
            <a:ext cx="2438400" cy="1270535"/>
            <a:chOff x="4876800" y="2021305"/>
            <a:chExt cx="2438400" cy="127053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73827B7-FCC0-4E01-9BD8-923FC33A3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9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18" b="23777"/>
            <a:stretch/>
          </p:blipFill>
          <p:spPr>
            <a:xfrm>
              <a:off x="4876800" y="2021305"/>
              <a:ext cx="2438400" cy="127053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A999EF-AA4F-478B-8E16-8E9ED33204D3}"/>
                </a:ext>
              </a:extLst>
            </p:cNvPr>
            <p:cNvSpPr txBox="1"/>
            <p:nvPr/>
          </p:nvSpPr>
          <p:spPr>
            <a:xfrm>
              <a:off x="5641438" y="2053319"/>
              <a:ext cx="90912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bó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đũa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237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FB4E17-808F-4A46-B73B-9AFD96717ABD}"/>
              </a:ext>
            </a:extLst>
          </p:cNvPr>
          <p:cNvGrpSpPr/>
          <p:nvPr/>
        </p:nvGrpSpPr>
        <p:grpSpPr>
          <a:xfrm>
            <a:off x="0" y="350151"/>
            <a:ext cx="3081129" cy="2702205"/>
            <a:chOff x="654292" y="3939257"/>
            <a:chExt cx="3081129" cy="270220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D8D91A3-50F5-4C80-9A12-57212E421A5C}"/>
                </a:ext>
              </a:extLst>
            </p:cNvPr>
            <p:cNvGrpSpPr/>
            <p:nvPr/>
          </p:nvGrpSpPr>
          <p:grpSpPr>
            <a:xfrm>
              <a:off x="654292" y="3939257"/>
              <a:ext cx="3081129" cy="2702205"/>
              <a:chOff x="7537299" y="2003897"/>
              <a:chExt cx="5069748" cy="485410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CBC358D-FF17-4661-BA34-40882CCD1A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77" t="15011" r="10599" b="14209"/>
              <a:stretch/>
            </p:blipFill>
            <p:spPr>
              <a:xfrm>
                <a:off x="7537299" y="2003897"/>
                <a:ext cx="5069748" cy="4854103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98E0E84-9111-4864-89A5-410F8265C6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625" b="85750" l="34333" r="676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16" t="52860" r="31598" b="14232"/>
              <a:stretch/>
            </p:blipFill>
            <p:spPr>
              <a:xfrm>
                <a:off x="7791298" y="3098183"/>
                <a:ext cx="2568103" cy="2256817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2F4E8C-1825-41F3-BB73-BD6C26321D23}"/>
                </a:ext>
              </a:extLst>
            </p:cNvPr>
            <p:cNvSpPr txBox="1"/>
            <p:nvPr/>
          </p:nvSpPr>
          <p:spPr>
            <a:xfrm>
              <a:off x="1270508" y="5172257"/>
              <a:ext cx="156075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96C3E6C-71ED-409F-AC4E-902CC70F5D32}"/>
              </a:ext>
            </a:extLst>
          </p:cNvPr>
          <p:cNvGrpSpPr/>
          <p:nvPr/>
        </p:nvGrpSpPr>
        <p:grpSpPr>
          <a:xfrm>
            <a:off x="363372" y="3536884"/>
            <a:ext cx="3081129" cy="2785902"/>
            <a:chOff x="8741924" y="3855560"/>
            <a:chExt cx="3081129" cy="2785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DAA85CB-6F43-48FA-B373-B1327D1E2B3B}"/>
                </a:ext>
              </a:extLst>
            </p:cNvPr>
            <p:cNvGrpSpPr/>
            <p:nvPr/>
          </p:nvGrpSpPr>
          <p:grpSpPr>
            <a:xfrm>
              <a:off x="8741924" y="3855560"/>
              <a:ext cx="3081129" cy="2785902"/>
              <a:chOff x="-544749" y="2003897"/>
              <a:chExt cx="5069748" cy="485410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7F3D889-C9A4-4E95-866F-2A827E4D16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35" t="15011" r="10741" b="14209"/>
              <a:stretch/>
            </p:blipFill>
            <p:spPr>
              <a:xfrm>
                <a:off x="-544749" y="2003897"/>
                <a:ext cx="5069748" cy="485410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D20075C-1A93-4A10-9228-2CD8BB11C3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625" b="85750" l="34333" r="676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16" t="52860" r="31598" b="14232"/>
              <a:stretch/>
            </p:blipFill>
            <p:spPr>
              <a:xfrm>
                <a:off x="-271476" y="3033543"/>
                <a:ext cx="2568103" cy="2256817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CF6253-DBC9-4867-BED0-91711B5B2F96}"/>
                </a:ext>
              </a:extLst>
            </p:cNvPr>
            <p:cNvSpPr txBox="1"/>
            <p:nvPr/>
          </p:nvSpPr>
          <p:spPr>
            <a:xfrm>
              <a:off x="9218819" y="5149061"/>
              <a:ext cx="196355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31A23F-E40C-4019-9C07-F022029F0AF6}"/>
              </a:ext>
            </a:extLst>
          </p:cNvPr>
          <p:cNvGrpSpPr/>
          <p:nvPr/>
        </p:nvGrpSpPr>
        <p:grpSpPr>
          <a:xfrm>
            <a:off x="6023059" y="3895372"/>
            <a:ext cx="1774633" cy="1081255"/>
            <a:chOff x="1926946" y="2028768"/>
            <a:chExt cx="1774633" cy="10812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13F220C-87B4-4E5B-86C3-3591EC19B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1926946" y="2028768"/>
              <a:ext cx="1774633" cy="10812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123A1C-7379-4E26-9AC7-F3ABEDC8A618}"/>
                </a:ext>
              </a:extLst>
            </p:cNvPr>
            <p:cNvSpPr txBox="1"/>
            <p:nvPr/>
          </p:nvSpPr>
          <p:spPr>
            <a:xfrm>
              <a:off x="2465114" y="2277009"/>
              <a:ext cx="75655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đặt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1AE295-129B-455D-B6B7-B4A3BCD5D12A}"/>
              </a:ext>
            </a:extLst>
          </p:cNvPr>
          <p:cNvGrpSpPr/>
          <p:nvPr/>
        </p:nvGrpSpPr>
        <p:grpSpPr>
          <a:xfrm rot="21076228" flipH="1">
            <a:off x="3561038" y="5090508"/>
            <a:ext cx="2274507" cy="1240956"/>
            <a:chOff x="4768405" y="2056083"/>
            <a:chExt cx="2016366" cy="10506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2C96AF-608F-4B96-8145-7EEA96B04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9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18" b="23777"/>
            <a:stretch/>
          </p:blipFill>
          <p:spPr>
            <a:xfrm>
              <a:off x="4768405" y="2056083"/>
              <a:ext cx="2016366" cy="10506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F9C363-72CF-4FD0-994D-43B3A76A4352}"/>
                </a:ext>
              </a:extLst>
            </p:cNvPr>
            <p:cNvSpPr txBox="1"/>
            <p:nvPr/>
          </p:nvSpPr>
          <p:spPr>
            <a:xfrm rot="21076228">
              <a:off x="5148881" y="2257539"/>
              <a:ext cx="909123" cy="495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gọi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35ED14E-88DD-4A1F-A342-FEC4E5826CB3}"/>
              </a:ext>
            </a:extLst>
          </p:cNvPr>
          <p:cNvGrpSpPr/>
          <p:nvPr/>
        </p:nvGrpSpPr>
        <p:grpSpPr>
          <a:xfrm>
            <a:off x="3566236" y="3872777"/>
            <a:ext cx="1774633" cy="1081255"/>
            <a:chOff x="2814263" y="3214813"/>
            <a:chExt cx="1774633" cy="108125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BD7638-5B35-4119-9B79-AE45C04FC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2814263" y="3214813"/>
              <a:ext cx="1774633" cy="108125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073E51-793F-4D29-A473-B62158D56A4E}"/>
                </a:ext>
              </a:extLst>
            </p:cNvPr>
            <p:cNvSpPr txBox="1"/>
            <p:nvPr/>
          </p:nvSpPr>
          <p:spPr>
            <a:xfrm>
              <a:off x="3362266" y="3463052"/>
              <a:ext cx="74631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bẻ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0F8A34-D633-4E6F-A2AE-830E339FD1A2}"/>
              </a:ext>
            </a:extLst>
          </p:cNvPr>
          <p:cNvGrpSpPr/>
          <p:nvPr/>
        </p:nvGrpSpPr>
        <p:grpSpPr>
          <a:xfrm>
            <a:off x="2869474" y="1137769"/>
            <a:ext cx="1774633" cy="1081255"/>
            <a:chOff x="4790412" y="4007801"/>
            <a:chExt cx="1774633" cy="108125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A4C8D6-0644-42EC-B693-1F3F1BB45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4790412" y="4007801"/>
              <a:ext cx="1774633" cy="108125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3A818C-1522-4B59-AE1D-C275CC8E6158}"/>
                </a:ext>
              </a:extLst>
            </p:cNvPr>
            <p:cNvSpPr txBox="1"/>
            <p:nvPr/>
          </p:nvSpPr>
          <p:spPr>
            <a:xfrm>
              <a:off x="5365439" y="4256040"/>
              <a:ext cx="7305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túi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B09226-944A-45E9-80A4-B58D3B8AC0BB}"/>
              </a:ext>
            </a:extLst>
          </p:cNvPr>
          <p:cNvGrpSpPr/>
          <p:nvPr/>
        </p:nvGrpSpPr>
        <p:grpSpPr>
          <a:xfrm>
            <a:off x="4636910" y="1137769"/>
            <a:ext cx="1774633" cy="1081255"/>
            <a:chOff x="6787975" y="3429000"/>
            <a:chExt cx="1774633" cy="108125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FE96231-3885-4DE8-94C2-99C73D45D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24" t="28738" r="27543" b="39248"/>
            <a:stretch/>
          </p:blipFill>
          <p:spPr>
            <a:xfrm>
              <a:off x="6787975" y="3429000"/>
              <a:ext cx="1774633" cy="108125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448B0F2-9426-4F20-A833-66258BFE953B}"/>
                </a:ext>
              </a:extLst>
            </p:cNvPr>
            <p:cNvSpPr txBox="1"/>
            <p:nvPr/>
          </p:nvSpPr>
          <p:spPr>
            <a:xfrm>
              <a:off x="7315200" y="3677239"/>
              <a:ext cx="87511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nhà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97D4E8-B363-44BA-9F06-2B0862375563}"/>
              </a:ext>
            </a:extLst>
          </p:cNvPr>
          <p:cNvGrpSpPr/>
          <p:nvPr/>
        </p:nvGrpSpPr>
        <p:grpSpPr>
          <a:xfrm rot="317015">
            <a:off x="6816496" y="5202568"/>
            <a:ext cx="1735238" cy="1059137"/>
            <a:chOff x="4876800" y="2021305"/>
            <a:chExt cx="2438400" cy="127053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FFC585D-1EA2-4C60-88E4-368E19924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18" b="23777"/>
            <a:stretch/>
          </p:blipFill>
          <p:spPr>
            <a:xfrm>
              <a:off x="4876800" y="2021305"/>
              <a:ext cx="2438400" cy="127053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5B4A05-1AC4-407F-AF35-309C6448E1F6}"/>
                </a:ext>
              </a:extLst>
            </p:cNvPr>
            <p:cNvSpPr txBox="1"/>
            <p:nvPr/>
          </p:nvSpPr>
          <p:spPr>
            <a:xfrm rot="21282985">
              <a:off x="5587453" y="2363522"/>
              <a:ext cx="1022176" cy="701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C841C50-3026-4EFF-8099-1952155459D7}"/>
              </a:ext>
            </a:extLst>
          </p:cNvPr>
          <p:cNvGrpSpPr/>
          <p:nvPr/>
        </p:nvGrpSpPr>
        <p:grpSpPr>
          <a:xfrm rot="193088">
            <a:off x="6592365" y="1185694"/>
            <a:ext cx="2090445" cy="1168138"/>
            <a:chOff x="4876800" y="2009132"/>
            <a:chExt cx="2438400" cy="128270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AC93069-5636-4171-BCB0-3D419EC6D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18" b="23777"/>
            <a:stretch/>
          </p:blipFill>
          <p:spPr>
            <a:xfrm rot="127503">
              <a:off x="4876800" y="2021305"/>
              <a:ext cx="2438400" cy="127053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D111AE-58F4-433D-B32C-CB63B2649704}"/>
                </a:ext>
              </a:extLst>
            </p:cNvPr>
            <p:cNvSpPr txBox="1"/>
            <p:nvPr/>
          </p:nvSpPr>
          <p:spPr>
            <a:xfrm rot="21406912">
              <a:off x="5370394" y="2009132"/>
              <a:ext cx="1268515" cy="1182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bó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đũa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80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9" y="0"/>
            <a:ext cx="12191999" cy="6858000"/>
          </a:xfrm>
          <a:prstGeom prst="rect">
            <a:avLst/>
          </a:prstGeom>
        </p:spPr>
      </p:pic>
      <p:sp>
        <p:nvSpPr>
          <p:cNvPr id="6" name="文本框 22">
            <a:extLst>
              <a:ext uri="{FF2B5EF4-FFF2-40B4-BE49-F238E27FC236}">
                <a16:creationId xmlns:a16="http://schemas.microsoft.com/office/drawing/2014/main" id="{47794736-BBCD-400F-BC59-7AA14D38301E}"/>
              </a:ext>
            </a:extLst>
          </p:cNvPr>
          <p:cNvSpPr txBox="1"/>
          <p:nvPr/>
        </p:nvSpPr>
        <p:spPr>
          <a:xfrm>
            <a:off x="1333654" y="1017137"/>
            <a:ext cx="8023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6965" y="2427827"/>
            <a:ext cx="881645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19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2008</TotalTime>
  <Words>619</Words>
  <Application>Microsoft Office PowerPoint</Application>
  <PresentationFormat>On-screen Show (4:3)</PresentationFormat>
  <Paragraphs>71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Arial-Rounded</vt:lpstr>
      <vt:lpstr>Calibri</vt:lpstr>
      <vt:lpstr>Calibri Light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ADMIN</cp:lastModifiedBy>
  <cp:revision>222</cp:revision>
  <dcterms:created xsi:type="dcterms:W3CDTF">2019-11-27T07:37:57Z</dcterms:created>
  <dcterms:modified xsi:type="dcterms:W3CDTF">2023-10-28T07:23:42Z</dcterms:modified>
</cp:coreProperties>
</file>