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9" r:id="rId2"/>
    <p:sldId id="335" r:id="rId3"/>
    <p:sldId id="334" r:id="rId4"/>
    <p:sldId id="345" r:id="rId5"/>
    <p:sldId id="337" r:id="rId6"/>
    <p:sldId id="338" r:id="rId7"/>
    <p:sldId id="346" r:id="rId8"/>
    <p:sldId id="339" r:id="rId9"/>
    <p:sldId id="340" r:id="rId10"/>
    <p:sldId id="347" r:id="rId11"/>
    <p:sldId id="341" r:id="rId12"/>
    <p:sldId id="336" r:id="rId13"/>
    <p:sldId id="342" r:id="rId14"/>
    <p:sldId id="348" r:id="rId15"/>
    <p:sldId id="257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434"/>
    <a:srgbClr val="0000CC"/>
    <a:srgbClr val="009F4F"/>
    <a:srgbClr val="FF9900"/>
    <a:srgbClr val="1A90D0"/>
    <a:srgbClr val="C9E8A6"/>
    <a:srgbClr val="0076C1"/>
    <a:srgbClr val="128ACE"/>
    <a:srgbClr val="A9DA74"/>
    <a:srgbClr val="03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116" d="100"/>
          <a:sy n="116" d="100"/>
        </p:scale>
        <p:origin x="14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311E-38A0-455E-B5E8-CE28B0918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52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52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5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7343B-12EB-3903-E0CD-06928CB7E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2"/>
            <a:ext cx="9144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45EA5-F5D3-D31A-019B-FB3BA78AE2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9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4033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47794736-BBCD-400F-BC59-7AA14D38301E}"/>
              </a:ext>
            </a:extLst>
          </p:cNvPr>
          <p:cNvSpPr txBox="1"/>
          <p:nvPr/>
        </p:nvSpPr>
        <p:spPr>
          <a:xfrm>
            <a:off x="1238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B0F5151-F26C-4DFA-9C91-DB88E8FB1083}"/>
              </a:ext>
            </a:extLst>
          </p:cNvPr>
          <p:cNvSpPr txBox="1"/>
          <p:nvPr/>
        </p:nvSpPr>
        <p:spPr>
          <a:xfrm>
            <a:off x="4741966" y="4457784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10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1183865" y="447245"/>
            <a:ext cx="734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BA036-084B-4E16-822B-BA2A1869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8" y="1405614"/>
            <a:ext cx="1397935" cy="2501859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B09634AC-55C7-47AB-A152-25020D27FF62}"/>
              </a:ext>
            </a:extLst>
          </p:cNvPr>
          <p:cNvSpPr txBox="1"/>
          <p:nvPr/>
        </p:nvSpPr>
        <p:spPr>
          <a:xfrm>
            <a:off x="1795833" y="1610651"/>
            <a:ext cx="6950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Khi quay,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B8E1D-CBA5-41B0-83A7-76245267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8" y="3788623"/>
            <a:ext cx="2102951" cy="253767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1831CA2F-E007-4765-A675-26DF9937693F}"/>
              </a:ext>
            </a:extLst>
          </p:cNvPr>
          <p:cNvSpPr txBox="1"/>
          <p:nvPr/>
        </p:nvSpPr>
        <p:spPr>
          <a:xfrm>
            <a:off x="3017648" y="4133617"/>
            <a:ext cx="525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3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698675" y="502091"/>
            <a:ext cx="803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BA036-084B-4E16-822B-BA2A1869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" y="1286765"/>
            <a:ext cx="1397935" cy="2501859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B09634AC-55C7-47AB-A152-25020D27FF62}"/>
              </a:ext>
            </a:extLst>
          </p:cNvPr>
          <p:cNvSpPr txBox="1"/>
          <p:nvPr/>
        </p:nvSpPr>
        <p:spPr>
          <a:xfrm>
            <a:off x="1876926" y="1981423"/>
            <a:ext cx="6921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B8E1D-CBA5-41B0-83A7-76245267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5" y="3799360"/>
            <a:ext cx="2102951" cy="253767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1831CA2F-E007-4765-A675-26DF9937693F}"/>
              </a:ext>
            </a:extLst>
          </p:cNvPr>
          <p:cNvSpPr txBox="1"/>
          <p:nvPr/>
        </p:nvSpPr>
        <p:spPr>
          <a:xfrm>
            <a:off x="2959278" y="4208263"/>
            <a:ext cx="577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Barbie,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8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886497" y="490904"/>
            <a:ext cx="7679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D52D6-8011-42AA-820F-9DD5C05A71EE}"/>
              </a:ext>
            </a:extLst>
          </p:cNvPr>
          <p:cNvSpPr txBox="1"/>
          <p:nvPr/>
        </p:nvSpPr>
        <p:spPr>
          <a:xfrm>
            <a:off x="3853933" y="1636202"/>
            <a:ext cx="2018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216FB-C7A8-4095-9E14-37C8774B956C}"/>
              </a:ext>
            </a:extLst>
          </p:cNvPr>
          <p:cNvSpPr txBox="1"/>
          <p:nvPr/>
        </p:nvSpPr>
        <p:spPr>
          <a:xfrm>
            <a:off x="3506509" y="2289057"/>
            <a:ext cx="505899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A7A9D-7EDC-4E83-836C-751B4589C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5" y="2009950"/>
            <a:ext cx="3164398" cy="38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744485" y="472722"/>
            <a:ext cx="706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zh-CN" sz="30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D52D6-8011-42AA-820F-9DD5C05A71EE}"/>
              </a:ext>
            </a:extLst>
          </p:cNvPr>
          <p:cNvSpPr txBox="1"/>
          <p:nvPr/>
        </p:nvSpPr>
        <p:spPr>
          <a:xfrm>
            <a:off x="2553584" y="1510603"/>
            <a:ext cx="20184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216FB-C7A8-4095-9E14-37C8774B956C}"/>
              </a:ext>
            </a:extLst>
          </p:cNvPr>
          <p:cNvSpPr txBox="1"/>
          <p:nvPr/>
        </p:nvSpPr>
        <p:spPr>
          <a:xfrm>
            <a:off x="2168945" y="2163585"/>
            <a:ext cx="649919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nhựa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mẻ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97413-DC3D-4571-8559-A9BD1D7F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" y="2300207"/>
            <a:ext cx="2100166" cy="37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9" y="0"/>
            <a:ext cx="12191999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47794736-BBCD-400F-BC59-7AA14D38301E}"/>
              </a:ext>
            </a:extLst>
          </p:cNvPr>
          <p:cNvSpPr txBox="1"/>
          <p:nvPr/>
        </p:nvSpPr>
        <p:spPr>
          <a:xfrm>
            <a:off x="1333654" y="1017137"/>
            <a:ext cx="802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965" y="2427827"/>
            <a:ext cx="8816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về đồ chơi hoặc đồ dùng gia 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1654321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469001" y="2584687"/>
            <a:ext cx="94454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369990" y="3607063"/>
            <a:ext cx="652580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0" y="3423205"/>
            <a:ext cx="3996460" cy="3189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28" y="494523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16448" y="2362201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9" y="0"/>
            <a:ext cx="12191999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47794736-BBCD-400F-BC59-7AA14D38301E}"/>
              </a:ext>
            </a:extLst>
          </p:cNvPr>
          <p:cNvSpPr txBox="1"/>
          <p:nvPr/>
        </p:nvSpPr>
        <p:spPr>
          <a:xfrm>
            <a:off x="1333654" y="1017137"/>
            <a:ext cx="802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60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965" y="2427827"/>
            <a:ext cx="8816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về đồ chơi hoặc đồ dùng gia đình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1245799" y="638108"/>
            <a:ext cx="730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F9C2DA-6030-40A7-831F-89DCE87FE6BA}"/>
              </a:ext>
            </a:extLst>
          </p:cNvPr>
          <p:cNvSpPr/>
          <p:nvPr/>
        </p:nvSpPr>
        <p:spPr>
          <a:xfrm>
            <a:off x="36685" y="797554"/>
            <a:ext cx="1209114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01830-BA55-40DD-A72B-3E0CEFDC4CBB}"/>
              </a:ext>
            </a:extLst>
          </p:cNvPr>
          <p:cNvSpPr txBox="1"/>
          <p:nvPr/>
        </p:nvSpPr>
        <p:spPr>
          <a:xfrm>
            <a:off x="641242" y="2047947"/>
            <a:ext cx="1105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B6EB6-4DDF-49EE-A653-689AF064CB42}"/>
              </a:ext>
            </a:extLst>
          </p:cNvPr>
          <p:cNvSpPr txBox="1"/>
          <p:nvPr/>
        </p:nvSpPr>
        <p:spPr>
          <a:xfrm>
            <a:off x="417751" y="2658922"/>
            <a:ext cx="9256294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1656346" y="797554"/>
            <a:ext cx="730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F9C2DA-6030-40A7-831F-89DCE87FE6BA}"/>
              </a:ext>
            </a:extLst>
          </p:cNvPr>
          <p:cNvSpPr/>
          <p:nvPr/>
        </p:nvSpPr>
        <p:spPr>
          <a:xfrm>
            <a:off x="300513" y="963677"/>
            <a:ext cx="1209114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C2F49-A270-3163-D950-00F5150139F4}"/>
              </a:ext>
            </a:extLst>
          </p:cNvPr>
          <p:cNvSpPr txBox="1"/>
          <p:nvPr/>
        </p:nvSpPr>
        <p:spPr>
          <a:xfrm>
            <a:off x="905070" y="2351782"/>
            <a:ext cx="6746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dirty="0">
              <a:solidFill>
                <a:srgbClr val="33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8C6E3-53D0-1A78-8BCB-54047CC892DB}"/>
              </a:ext>
            </a:extLst>
          </p:cNvPr>
          <p:cNvCxnSpPr/>
          <p:nvPr/>
        </p:nvCxnSpPr>
        <p:spPr>
          <a:xfrm>
            <a:off x="1913206" y="1336431"/>
            <a:ext cx="656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63F7FA-7128-31B0-3C51-ACF4A0BD5DB2}"/>
              </a:ext>
            </a:extLst>
          </p:cNvPr>
          <p:cNvCxnSpPr/>
          <p:nvPr/>
        </p:nvCxnSpPr>
        <p:spPr>
          <a:xfrm>
            <a:off x="1800665" y="1874772"/>
            <a:ext cx="4543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F4D31-BDCA-4F7E-9957-C9C1EB067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1" y="914316"/>
            <a:ext cx="1583059" cy="1910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3383D-3BF6-47C5-8CDF-A1FCB422B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62" y="3771906"/>
            <a:ext cx="2524881" cy="2015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D5679C-DB55-40E5-9188-DCCF6787F181}"/>
              </a:ext>
            </a:extLst>
          </p:cNvPr>
          <p:cNvSpPr txBox="1"/>
          <p:nvPr/>
        </p:nvSpPr>
        <p:spPr>
          <a:xfrm>
            <a:off x="291154" y="2824622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4D284-E00A-4ED7-8392-062CF4954FCB}"/>
              </a:ext>
            </a:extLst>
          </p:cNvPr>
          <p:cNvSpPr txBox="1"/>
          <p:nvPr/>
        </p:nvSpPr>
        <p:spPr>
          <a:xfrm>
            <a:off x="6613313" y="2735024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0C043-34DB-4004-98B7-7E399157DA0E}"/>
              </a:ext>
            </a:extLst>
          </p:cNvPr>
          <p:cNvSpPr txBox="1"/>
          <p:nvPr/>
        </p:nvSpPr>
        <p:spPr>
          <a:xfrm>
            <a:off x="6215272" y="5868969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5E705-926A-4FA2-B452-01E9864D978E}"/>
              </a:ext>
            </a:extLst>
          </p:cNvPr>
          <p:cNvSpPr txBox="1"/>
          <p:nvPr/>
        </p:nvSpPr>
        <p:spPr>
          <a:xfrm>
            <a:off x="1082684" y="5815528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lồng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EFAF7-CE79-4C90-B1F7-442D2098EB35}"/>
              </a:ext>
            </a:extLst>
          </p:cNvPr>
          <p:cNvSpPr txBox="1"/>
          <p:nvPr/>
        </p:nvSpPr>
        <p:spPr>
          <a:xfrm>
            <a:off x="3381591" y="2788087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8D4E75-CB73-4F51-A4E3-665A292BF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40" y="580943"/>
            <a:ext cx="2253464" cy="20156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9AF79B-A231-4992-8590-F49161527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70" y="682749"/>
            <a:ext cx="1949173" cy="20156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ECA8FA-3822-4CFB-8D5F-64DE72D59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7" y="3771905"/>
            <a:ext cx="1830706" cy="18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33749-A6F8-415D-A10A-AE311A5A4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3" y="2170841"/>
            <a:ext cx="1479003" cy="264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F86BD-93C7-4060-9B2B-07E1E1161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6" y="1115955"/>
            <a:ext cx="2536610" cy="3851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D5190-0540-4658-ADB0-6486F22A1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44" y="1115955"/>
            <a:ext cx="3098385" cy="3851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3436C-BACF-4948-9A12-7823034F769E}"/>
              </a:ext>
            </a:extLst>
          </p:cNvPr>
          <p:cNvSpPr txBox="1"/>
          <p:nvPr/>
        </p:nvSpPr>
        <p:spPr>
          <a:xfrm>
            <a:off x="568537" y="5396295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D487A-86B8-46BE-9865-D0C98BFA8E76}"/>
              </a:ext>
            </a:extLst>
          </p:cNvPr>
          <p:cNvSpPr txBox="1"/>
          <p:nvPr/>
        </p:nvSpPr>
        <p:spPr>
          <a:xfrm>
            <a:off x="6090927" y="5427488"/>
            <a:ext cx="194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E1F77-1408-4C91-AB81-88F5A4021F70}"/>
              </a:ext>
            </a:extLst>
          </p:cNvPr>
          <p:cNvSpPr txBox="1"/>
          <p:nvPr/>
        </p:nvSpPr>
        <p:spPr>
          <a:xfrm>
            <a:off x="3063043" y="5399496"/>
            <a:ext cx="15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1245799" y="638108"/>
            <a:ext cx="730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F9C2DA-6030-40A7-831F-89DCE87FE6BA}"/>
              </a:ext>
            </a:extLst>
          </p:cNvPr>
          <p:cNvSpPr/>
          <p:nvPr/>
        </p:nvSpPr>
        <p:spPr>
          <a:xfrm>
            <a:off x="36685" y="797554"/>
            <a:ext cx="1209114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01830-BA55-40DD-A72B-3E0CEFDC4CBB}"/>
              </a:ext>
            </a:extLst>
          </p:cNvPr>
          <p:cNvSpPr txBox="1"/>
          <p:nvPr/>
        </p:nvSpPr>
        <p:spPr>
          <a:xfrm>
            <a:off x="641242" y="2047947"/>
            <a:ext cx="1105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B6EB6-4DDF-49EE-A653-689AF064CB42}"/>
              </a:ext>
            </a:extLst>
          </p:cNvPr>
          <p:cNvSpPr txBox="1"/>
          <p:nvPr/>
        </p:nvSpPr>
        <p:spPr>
          <a:xfrm>
            <a:off x="417751" y="2658922"/>
            <a:ext cx="9256294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698675" y="447245"/>
            <a:ext cx="940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BA036-084B-4E16-822B-BA2A1869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" y="1159392"/>
            <a:ext cx="1397935" cy="2501859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B09634AC-55C7-47AB-A152-25020D27FF62}"/>
              </a:ext>
            </a:extLst>
          </p:cNvPr>
          <p:cNvSpPr txBox="1"/>
          <p:nvPr/>
        </p:nvSpPr>
        <p:spPr>
          <a:xfrm>
            <a:off x="1876926" y="1821328"/>
            <a:ext cx="6856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B8E1D-CBA5-41B0-83A7-76245267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" y="3788623"/>
            <a:ext cx="2102951" cy="253767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1831CA2F-E007-4765-A675-26DF9937693F}"/>
              </a:ext>
            </a:extLst>
          </p:cNvPr>
          <p:cNvSpPr txBox="1"/>
          <p:nvPr/>
        </p:nvSpPr>
        <p:spPr>
          <a:xfrm>
            <a:off x="2581942" y="4472683"/>
            <a:ext cx="5796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Barbie.</a:t>
            </a:r>
          </a:p>
        </p:txBody>
      </p:sp>
    </p:spTree>
    <p:extLst>
      <p:ext uri="{BB962C8B-B14F-4D97-AF65-F5344CB8AC3E}">
        <p14:creationId xmlns:p14="http://schemas.microsoft.com/office/powerpoint/2010/main" val="23834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D04CB4D-3151-4321-B721-E0005D740FF5}"/>
              </a:ext>
            </a:extLst>
          </p:cNvPr>
          <p:cNvSpPr txBox="1"/>
          <p:nvPr/>
        </p:nvSpPr>
        <p:spPr>
          <a:xfrm>
            <a:off x="1183866" y="447245"/>
            <a:ext cx="551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BA036-084B-4E16-822B-BA2A1869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9" y="1159392"/>
            <a:ext cx="1397935" cy="2501859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B09634AC-55C7-47AB-A152-25020D27FF62}"/>
              </a:ext>
            </a:extLst>
          </p:cNvPr>
          <p:cNvSpPr txBox="1"/>
          <p:nvPr/>
        </p:nvSpPr>
        <p:spPr>
          <a:xfrm>
            <a:off x="1876926" y="1981424"/>
            <a:ext cx="665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B8E1D-CBA5-41B0-83A7-76245267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8" y="3788623"/>
            <a:ext cx="2102951" cy="253767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1831CA2F-E007-4765-A675-26DF9937693F}"/>
              </a:ext>
            </a:extLst>
          </p:cNvPr>
          <p:cNvSpPr txBox="1"/>
          <p:nvPr/>
        </p:nvSpPr>
        <p:spPr>
          <a:xfrm>
            <a:off x="3017648" y="4133617"/>
            <a:ext cx="525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Barbie.</a:t>
            </a: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2012</TotalTime>
  <Words>444</Words>
  <Application>Microsoft Office PowerPoint</Application>
  <PresentationFormat>On-screen Show (4:3)</PresentationFormat>
  <Paragraphs>65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221</cp:revision>
  <dcterms:created xsi:type="dcterms:W3CDTF">2019-11-27T07:37:57Z</dcterms:created>
  <dcterms:modified xsi:type="dcterms:W3CDTF">2023-10-28T07:27:34Z</dcterms:modified>
</cp:coreProperties>
</file>