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3"/>
  </p:notesMasterIdLst>
  <p:sldIdLst>
    <p:sldId id="256" r:id="rId4"/>
    <p:sldId id="264" r:id="rId5"/>
    <p:sldId id="283" r:id="rId6"/>
    <p:sldId id="285" r:id="rId7"/>
    <p:sldId id="284" r:id="rId8"/>
    <p:sldId id="279" r:id="rId9"/>
    <p:sldId id="298" r:id="rId10"/>
    <p:sldId id="299" r:id="rId11"/>
    <p:sldId id="293" r:id="rId12"/>
    <p:sldId id="294" r:id="rId13"/>
    <p:sldId id="295" r:id="rId14"/>
    <p:sldId id="296" r:id="rId15"/>
    <p:sldId id="297" r:id="rId16"/>
    <p:sldId id="286" r:id="rId17"/>
    <p:sldId id="287" r:id="rId18"/>
    <p:sldId id="291" r:id="rId19"/>
    <p:sldId id="300" r:id="rId20"/>
    <p:sldId id="301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372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81" d="100"/>
          <a:sy n="81" d="100"/>
        </p:scale>
        <p:origin x="1157" y="72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2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1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68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9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2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51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6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02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90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3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7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53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2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6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68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6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9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3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4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3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1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microsoft.com/office/2007/relationships/hdphoto" Target="../media/hdphoto9.wdp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6" y="-52350"/>
            <a:ext cx="1005648" cy="112471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" y="30561"/>
            <a:ext cx="1143687" cy="114901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910328"/>
            <a:ext cx="2290244" cy="48797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624482"/>
            <a:ext cx="9113886" cy="1455980"/>
            <a:chOff x="-56628" y="3645402"/>
            <a:chExt cx="12208290" cy="3139888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38" y="3645402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56628" y="622993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01448" y="2080799"/>
            <a:ext cx="3418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83670" y="1044510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931" y="3416692"/>
            <a:ext cx="789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TẢ ĐỒ DÙNG HỌC TẬP (68)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836" y="14325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964" y="1614431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cm.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128" y="298706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897895"/>
            <a:ext cx="829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812" y="222078"/>
            <a:ext cx="829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564" y="1833887"/>
            <a:ext cx="829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0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8298" y="283907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515943" y="1170433"/>
            <a:ext cx="7800110" cy="508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16" y="42282"/>
            <a:ext cx="73778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bút mực này là bố tặng em nhân dịp sinh nhật lần thứ 7.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bút có chiều dài khoảng mười lăm xăng-ti-mét, gần bằng gang tay em. Thân bút tròn, thuôn về phía sau và được làm bằng nhựa màu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nhạt.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mực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 em 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ghi bài, làm bài tập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hằng ngày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rất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yêu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bút vì nó là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món quà mà bố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544023" flipH="1">
            <a:off x="8149121" y="674941"/>
            <a:ext cx="799997" cy="391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21" y="4072832"/>
            <a:ext cx="5665432" cy="26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127" y="1301323"/>
            <a:ext cx="8042868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 năm học mới, mẹ mua cho em nhiều dụng cụ học tập nào là bút, thước, bảng con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,...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nhưng em thích nhất là c</a:t>
            </a:r>
            <a:r>
              <a:rPr lang="en-US" sz="24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hiếc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kẻ làm bằng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nhựa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chiều dài 20cm và chiều ngan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là 1cm. Trên thước có các vạch kẻ màu đen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rất đều 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đánh dấu từng xăng-ti-mét. 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 những vạch đó mà em thuận lợi trong giờ học toán, trong tiết học vẽ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Em luôn giữ gìn thước cẩn thận mỗi khi dùng xong vì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965">
            <a:off x="2012027" y="-1956996"/>
            <a:ext cx="5119945" cy="53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445" y="1409829"/>
            <a:ext cx="7226971" cy="45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đèn học là phần thưởng mà mẹ tặng em khi em bước vào lớp 1.  Đ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èn học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được</a:t>
            </a: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đặt sát tường, nằm ở vị trí trung tâm trên mặt bàn để em ngồi học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đèn uốn cong như một cành hoa được gắn liền với đế đèn.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 đế có công tắc và nút vặn điều chỉnh độ sáng của đèn khi sử dụng. </a:t>
            </a:r>
            <a:r>
              <a:rPr lang="en-US" sz="24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em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không nên để đèn sáng quá sẽ gây chói và hại mắt.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đèn bàn nhỏ bé xinh xinh là người bạn thân của 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219751" y="0"/>
            <a:ext cx="2130257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91529" y="2079337"/>
            <a:ext cx="8852471" cy="2702912"/>
            <a:chOff x="774356" y="888444"/>
            <a:chExt cx="10585861" cy="27029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 gọn, đủ ý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 t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21878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 HƯỚNG HỌC TẬP TIẾP THEO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8529829" cy="2702912"/>
            <a:chOff x="774356" y="888444"/>
            <a:chExt cx="8529829" cy="27029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163495" y="2637249"/>
              <a:ext cx="7140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giới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thiệu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95430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732" y="1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511193" y="4761372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" y="433398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1524000" y="3698572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755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256048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171819" y="3777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043480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141226" y="1623418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543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6360" y="5134013"/>
            <a:ext cx="1320250" cy="17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93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288548" y="815667"/>
            <a:ext cx="7407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17772" y="2035519"/>
            <a:ext cx="8529828" cy="2702912"/>
            <a:chOff x="774356" y="888444"/>
            <a:chExt cx="8529828" cy="27029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455137" y="2637249"/>
              <a:ext cx="68490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 gọn, đủ ý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595061" y="2228387"/>
            <a:ext cx="8452539" cy="2123856"/>
            <a:chOff x="752655" y="656019"/>
            <a:chExt cx="8452539" cy="212385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64504" y="656019"/>
              <a:ext cx="7140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2817" y="429983"/>
            <a:ext cx="10774457" cy="646331"/>
            <a:chOff x="722280" y="244500"/>
            <a:chExt cx="1077445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203047" y="244500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22280" y="293346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518" y="1517596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623584" y="3789287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99823" y="2370698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6" y="3178383"/>
            <a:ext cx="3246872" cy="1861264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05384" y="966580"/>
            <a:ext cx="63994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1404163" y="2840406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11329" y="1407678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kiến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246774" y="1056592"/>
            <a:ext cx="1638531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8" y="603794"/>
            <a:ext cx="1650394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2" y="844496"/>
            <a:ext cx="1234910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6969459" y="337090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111653" y="597437"/>
            <a:ext cx="1844108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3444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-21864" y="3871034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085592" y="413607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4972967" y="3677394"/>
            <a:ext cx="1675928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565" y="28284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3980" y="2812869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396" y="282151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036" y="2780538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1709" y="2791477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9890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1742" y="5627108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3849" y="562710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0125" y="563938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7197155" y="3965616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97155" y="558878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94594" y="1771412"/>
            <a:ext cx="4543394" cy="396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74479" l="31618" r="71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31798" r="29040" b="24781"/>
          <a:stretch/>
        </p:blipFill>
        <p:spPr bwMode="auto">
          <a:xfrm>
            <a:off x="4637988" y="1771412"/>
            <a:ext cx="4119513" cy="409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0" y="1498862"/>
            <a:ext cx="0" cy="405352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27941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32816" y="163130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207715" y="1026695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96387" y="711770"/>
            <a:ext cx="2185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33436" y="711770"/>
            <a:ext cx="5263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5175" y="1026695"/>
            <a:ext cx="7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344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564" y="554737"/>
            <a:ext cx="8298872" cy="65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1979" y="11096457"/>
            <a:ext cx="8350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tên đồ vật và nêu công dụng </a:t>
            </a:r>
          </a:p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80" y="1541279"/>
            <a:ext cx="829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808</Words>
  <Application>Microsoft Office PowerPoint</Application>
  <PresentationFormat>On-screen Show (4:3)</PresentationFormat>
  <Paragraphs>71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Minh Quang</cp:lastModifiedBy>
  <cp:revision>224</cp:revision>
  <dcterms:created xsi:type="dcterms:W3CDTF">2021-05-29T04:05:18Z</dcterms:created>
  <dcterms:modified xsi:type="dcterms:W3CDTF">2023-10-22T14:26:13Z</dcterms:modified>
</cp:coreProperties>
</file>