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60" r:id="rId2"/>
    <p:sldMasterId id="2147483674" r:id="rId3"/>
  </p:sldMasterIdLst>
  <p:notesMasterIdLst>
    <p:notesMasterId r:id="rId16"/>
  </p:notesMasterIdLst>
  <p:sldIdLst>
    <p:sldId id="302" r:id="rId4"/>
    <p:sldId id="264" r:id="rId5"/>
    <p:sldId id="286" r:id="rId6"/>
    <p:sldId id="306" r:id="rId7"/>
    <p:sldId id="308" r:id="rId8"/>
    <p:sldId id="309" r:id="rId9"/>
    <p:sldId id="310" r:id="rId10"/>
    <p:sldId id="311" r:id="rId11"/>
    <p:sldId id="304" r:id="rId12"/>
    <p:sldId id="307" r:id="rId13"/>
    <p:sldId id="305" r:id="rId14"/>
    <p:sldId id="301" r:id="rId15"/>
  </p:sldIdLst>
  <p:sldSz cx="13716000" cy="9144000"/>
  <p:notesSz cx="6858000" cy="9144000"/>
  <p:defaultText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43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649" autoAdjust="0"/>
  </p:normalViewPr>
  <p:slideViewPr>
    <p:cSldViewPr>
      <p:cViewPr varScale="1">
        <p:scale>
          <a:sx n="52" d="100"/>
          <a:sy n="52" d="100"/>
        </p:scale>
        <p:origin x="324" y="66"/>
      </p:cViewPr>
      <p:guideLst>
        <p:guide orient="horz" pos="2880"/>
        <p:guide pos="4320"/>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10/20/2023</a:t>
            </a:fld>
            <a:endParaRPr lang="en-US"/>
          </a:p>
        </p:txBody>
      </p:sp>
      <p:sp>
        <p:nvSpPr>
          <p:cNvPr id="4" name="Slide Image Placeholder 3"/>
          <p:cNvSpPr>
            <a:spLocks noGrp="1" noRot="1" noChangeAspect="1"/>
          </p:cNvSpPr>
          <p:nvPr>
            <p:ph type="sldImg" idx="2"/>
          </p:nvPr>
        </p:nvSpPr>
        <p:spPr>
          <a:xfrm>
            <a:off x="857250" y="685800"/>
            <a:ext cx="5143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462284" rtl="0" eaLnBrk="1" latinLnBrk="0" hangingPunct="1">
      <a:defRPr sz="2000" kern="1200">
        <a:solidFill>
          <a:schemeClr val="tx1"/>
        </a:solidFill>
        <a:latin typeface="+mn-lt"/>
        <a:ea typeface="+mn-ea"/>
        <a:cs typeface="+mn-cs"/>
      </a:defRPr>
    </a:lvl1pPr>
    <a:lvl2pPr marL="731143" algn="l" defTabSz="1462284" rtl="0" eaLnBrk="1" latinLnBrk="0" hangingPunct="1">
      <a:defRPr sz="2000" kern="1200">
        <a:solidFill>
          <a:schemeClr val="tx1"/>
        </a:solidFill>
        <a:latin typeface="+mn-lt"/>
        <a:ea typeface="+mn-ea"/>
        <a:cs typeface="+mn-cs"/>
      </a:defRPr>
    </a:lvl2pPr>
    <a:lvl3pPr marL="1462284" algn="l" defTabSz="1462284" rtl="0" eaLnBrk="1" latinLnBrk="0" hangingPunct="1">
      <a:defRPr sz="2000" kern="1200">
        <a:solidFill>
          <a:schemeClr val="tx1"/>
        </a:solidFill>
        <a:latin typeface="+mn-lt"/>
        <a:ea typeface="+mn-ea"/>
        <a:cs typeface="+mn-cs"/>
      </a:defRPr>
    </a:lvl3pPr>
    <a:lvl4pPr marL="2193425" algn="l" defTabSz="1462284" rtl="0" eaLnBrk="1" latinLnBrk="0" hangingPunct="1">
      <a:defRPr sz="2000" kern="1200">
        <a:solidFill>
          <a:schemeClr val="tx1"/>
        </a:solidFill>
        <a:latin typeface="+mn-lt"/>
        <a:ea typeface="+mn-ea"/>
        <a:cs typeface="+mn-cs"/>
      </a:defRPr>
    </a:lvl4pPr>
    <a:lvl5pPr marL="2924567" algn="l" defTabSz="1462284" rtl="0" eaLnBrk="1" latinLnBrk="0" hangingPunct="1">
      <a:defRPr sz="2000" kern="1200">
        <a:solidFill>
          <a:schemeClr val="tx1"/>
        </a:solidFill>
        <a:latin typeface="+mn-lt"/>
        <a:ea typeface="+mn-ea"/>
        <a:cs typeface="+mn-cs"/>
      </a:defRPr>
    </a:lvl5pPr>
    <a:lvl6pPr marL="3655711" algn="l" defTabSz="1462284" rtl="0" eaLnBrk="1" latinLnBrk="0" hangingPunct="1">
      <a:defRPr sz="2000" kern="1200">
        <a:solidFill>
          <a:schemeClr val="tx1"/>
        </a:solidFill>
        <a:latin typeface="+mn-lt"/>
        <a:ea typeface="+mn-ea"/>
        <a:cs typeface="+mn-cs"/>
      </a:defRPr>
    </a:lvl6pPr>
    <a:lvl7pPr marL="4386852" algn="l" defTabSz="1462284" rtl="0" eaLnBrk="1" latinLnBrk="0" hangingPunct="1">
      <a:defRPr sz="2000" kern="1200">
        <a:solidFill>
          <a:schemeClr val="tx1"/>
        </a:solidFill>
        <a:latin typeface="+mn-lt"/>
        <a:ea typeface="+mn-ea"/>
        <a:cs typeface="+mn-cs"/>
      </a:defRPr>
    </a:lvl7pPr>
    <a:lvl8pPr marL="5117994" algn="l" defTabSz="1462284" rtl="0" eaLnBrk="1" latinLnBrk="0" hangingPunct="1">
      <a:defRPr sz="2000" kern="1200">
        <a:solidFill>
          <a:schemeClr val="tx1"/>
        </a:solidFill>
        <a:latin typeface="+mn-lt"/>
        <a:ea typeface="+mn-ea"/>
        <a:cs typeface="+mn-cs"/>
      </a:defRPr>
    </a:lvl8pPr>
    <a:lvl9pPr marL="5849136" algn="l" defTabSz="1462284" rtl="0" eaLnBrk="1" latinLnBrk="0" hangingPunct="1">
      <a:defRPr sz="2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476701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0" y="685800"/>
            <a:ext cx="51435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Thầy</a:t>
            </a:r>
            <a:r>
              <a:rPr lang="en-US" altLang="zh-CN" baseline="0" dirty="0"/>
              <a:t> </a:t>
            </a:r>
            <a:r>
              <a:rPr lang="en-US" altLang="zh-CN" baseline="0" dirty="0" err="1"/>
              <a:t>cô</a:t>
            </a:r>
            <a:r>
              <a:rPr lang="en-US" altLang="zh-CN" baseline="0" dirty="0"/>
              <a:t> </a:t>
            </a:r>
            <a:r>
              <a:rPr lang="en-US" altLang="zh-CN" baseline="0" dirty="0" err="1"/>
              <a:t>gõ</a:t>
            </a:r>
            <a:r>
              <a:rPr lang="en-US" altLang="zh-CN" baseline="0" dirty="0"/>
              <a:t> </a:t>
            </a:r>
            <a:r>
              <a:rPr lang="en-US" altLang="zh-CN" baseline="0" dirty="0" err="1"/>
              <a:t>mục</a:t>
            </a:r>
            <a:r>
              <a:rPr lang="en-US" altLang="zh-CN" baseline="0" dirty="0"/>
              <a:t> </a:t>
            </a:r>
            <a:r>
              <a:rPr lang="en-US" altLang="zh-CN" baseline="0" dirty="0" err="1"/>
              <a:t>tiêu</a:t>
            </a:r>
            <a:r>
              <a:rPr lang="en-US" altLang="zh-CN" baseline="0" dirty="0"/>
              <a:t> </a:t>
            </a:r>
            <a:r>
              <a:rPr lang="en-US" altLang="zh-CN" baseline="0" dirty="0" err="1"/>
              <a:t>theo</a:t>
            </a:r>
            <a:r>
              <a:rPr lang="en-US" altLang="zh-CN" baseline="0" dirty="0"/>
              <a:t> </a:t>
            </a:r>
            <a:r>
              <a:rPr lang="en-US" altLang="zh-CN" baseline="0" dirty="0" err="1"/>
              <a:t>bài</a:t>
            </a:r>
            <a:r>
              <a:rPr lang="en-US" altLang="zh-CN" baseline="0" dirty="0"/>
              <a:t> </a:t>
            </a:r>
            <a:r>
              <a:rPr lang="en-US" altLang="zh-CN" baseline="0" dirty="0" err="1"/>
              <a:t>giảng</a:t>
            </a:r>
            <a:r>
              <a:rPr lang="en-US" altLang="zh-CN" baseline="0" dirty="0"/>
              <a:t> </a:t>
            </a:r>
            <a:r>
              <a:rPr lang="en-US" altLang="zh-CN" baseline="0" dirty="0" err="1"/>
              <a:t>của</a:t>
            </a:r>
            <a:r>
              <a:rPr lang="en-US" altLang="zh-CN" baseline="0" dirty="0"/>
              <a:t> </a:t>
            </a:r>
            <a:r>
              <a:rPr lang="en-US" altLang="zh-CN" baseline="0" dirty="0" err="1"/>
              <a:t>mình</a:t>
            </a:r>
            <a:r>
              <a:rPr lang="en-US" altLang="zh-CN" baseline="0" dirty="0"/>
              <a:t> </a:t>
            </a:r>
            <a:r>
              <a:rPr lang="en-US" altLang="zh-CN" baseline="0" dirty="0" err="1"/>
              <a:t>vào</a:t>
            </a:r>
            <a:r>
              <a:rPr lang="en-US" altLang="zh-CN" baseline="0" dirty="0"/>
              <a:t> ô text</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74685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700" y="2840571"/>
            <a:ext cx="11658600" cy="1960035"/>
          </a:xfrm>
        </p:spPr>
        <p:txBody>
          <a:bodyPr/>
          <a:lstStyle/>
          <a:p>
            <a:r>
              <a:rPr lang="en-US"/>
              <a:t>Click to edit Master title style</a:t>
            </a:r>
          </a:p>
        </p:txBody>
      </p:sp>
      <p:sp>
        <p:nvSpPr>
          <p:cNvPr id="3" name="Subtitle 2"/>
          <p:cNvSpPr>
            <a:spLocks noGrp="1"/>
          </p:cNvSpPr>
          <p:nvPr>
            <p:ph type="subTitle" idx="1"/>
          </p:nvPr>
        </p:nvSpPr>
        <p:spPr>
          <a:xfrm>
            <a:off x="2057400" y="5181600"/>
            <a:ext cx="9601200" cy="2336800"/>
          </a:xfrm>
        </p:spPr>
        <p:txBody>
          <a:bodyPr/>
          <a:lstStyle>
            <a:lvl1pPr marL="0" indent="0" algn="ctr">
              <a:buNone/>
              <a:defRPr>
                <a:solidFill>
                  <a:schemeClr val="tx1">
                    <a:tint val="75000"/>
                  </a:schemeClr>
                </a:solidFill>
              </a:defRPr>
            </a:lvl1pPr>
            <a:lvl2pPr marL="731042" indent="0" algn="ctr">
              <a:buNone/>
              <a:defRPr>
                <a:solidFill>
                  <a:schemeClr val="tx1">
                    <a:tint val="75000"/>
                  </a:schemeClr>
                </a:solidFill>
              </a:defRPr>
            </a:lvl2pPr>
            <a:lvl3pPr marL="1462086" indent="0" algn="ctr">
              <a:buNone/>
              <a:defRPr>
                <a:solidFill>
                  <a:schemeClr val="tx1">
                    <a:tint val="75000"/>
                  </a:schemeClr>
                </a:solidFill>
              </a:defRPr>
            </a:lvl3pPr>
            <a:lvl4pPr marL="2193127" indent="0" algn="ctr">
              <a:buNone/>
              <a:defRPr>
                <a:solidFill>
                  <a:schemeClr val="tx1">
                    <a:tint val="75000"/>
                  </a:schemeClr>
                </a:solidFill>
              </a:defRPr>
            </a:lvl4pPr>
            <a:lvl5pPr marL="2924171" indent="0" algn="ctr">
              <a:buNone/>
              <a:defRPr>
                <a:solidFill>
                  <a:schemeClr val="tx1">
                    <a:tint val="75000"/>
                  </a:schemeClr>
                </a:solidFill>
              </a:defRPr>
            </a:lvl5pPr>
            <a:lvl6pPr marL="3655214" indent="0" algn="ctr">
              <a:buNone/>
              <a:defRPr>
                <a:solidFill>
                  <a:schemeClr val="tx1">
                    <a:tint val="75000"/>
                  </a:schemeClr>
                </a:solidFill>
              </a:defRPr>
            </a:lvl6pPr>
            <a:lvl7pPr marL="4386258" indent="0" algn="ctr">
              <a:buNone/>
              <a:defRPr>
                <a:solidFill>
                  <a:schemeClr val="tx1">
                    <a:tint val="75000"/>
                  </a:schemeClr>
                </a:solidFill>
              </a:defRPr>
            </a:lvl7pPr>
            <a:lvl8pPr marL="5117300" indent="0" algn="ctr">
              <a:buNone/>
              <a:defRPr>
                <a:solidFill>
                  <a:schemeClr val="tx1">
                    <a:tint val="75000"/>
                  </a:schemeClr>
                </a:solidFill>
              </a:defRPr>
            </a:lvl8pPr>
            <a:lvl9pPr marL="5848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944100" y="366185"/>
            <a:ext cx="3086100" cy="78020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66185"/>
            <a:ext cx="9029700" cy="780203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900"/>
            </a:lvl1pPr>
            <a:lvl2pPr marL="548640" indent="0" algn="ctr">
              <a:buNone/>
              <a:defRPr sz="2400"/>
            </a:lvl2pPr>
            <a:lvl3pPr marL="1097280" indent="0" algn="ctr">
              <a:buNone/>
              <a:defRPr sz="2200"/>
            </a:lvl3pPr>
            <a:lvl4pPr marL="1645920" indent="0" algn="ctr">
              <a:buNone/>
              <a:defRPr sz="1900"/>
            </a:lvl4pPr>
            <a:lvl5pPr marL="2194560" indent="0" algn="ctr">
              <a:buNone/>
              <a:defRPr sz="1900"/>
            </a:lvl5pPr>
            <a:lvl6pPr marL="2743200" indent="0" algn="ctr">
              <a:buNone/>
              <a:defRPr sz="1900"/>
            </a:lvl6pPr>
            <a:lvl7pPr marL="3291840" indent="0" algn="ctr">
              <a:buNone/>
              <a:defRPr sz="1900"/>
            </a:lvl7pPr>
            <a:lvl8pPr marL="3840480" indent="0" algn="ctr">
              <a:buNone/>
              <a:defRPr sz="1900"/>
            </a:lvl8pPr>
            <a:lvl9pPr marL="4389120" indent="0" algn="ctr">
              <a:buNone/>
              <a:defRPr sz="1900"/>
            </a:lvl9pPr>
          </a:lstStyle>
          <a:p>
            <a:r>
              <a:rPr lang="en-US"/>
              <a:t>Click to edit Master subtitle style</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5003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286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720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900">
                <a:solidFill>
                  <a:schemeClr val="tx1">
                    <a:tint val="75000"/>
                  </a:schemeClr>
                </a:solidFill>
              </a:defRPr>
            </a:lvl1pPr>
            <a:lvl2pPr marL="548640" indent="0">
              <a:buNone/>
              <a:defRPr sz="2400">
                <a:solidFill>
                  <a:schemeClr val="tx1">
                    <a:tint val="75000"/>
                  </a:schemeClr>
                </a:solidFill>
              </a:defRPr>
            </a:lvl2pPr>
            <a:lvl3pPr marL="1097280" indent="0">
              <a:buNone/>
              <a:defRPr sz="2200">
                <a:solidFill>
                  <a:schemeClr val="tx1">
                    <a:tint val="75000"/>
                  </a:schemeClr>
                </a:solidFill>
              </a:defRPr>
            </a:lvl3pPr>
            <a:lvl4pPr marL="1645920" indent="0">
              <a:buNone/>
              <a:defRPr sz="1900">
                <a:solidFill>
                  <a:schemeClr val="tx1">
                    <a:tint val="75000"/>
                  </a:schemeClr>
                </a:solidFill>
              </a:defRPr>
            </a:lvl4pPr>
            <a:lvl5pPr marL="2194560" indent="0">
              <a:buNone/>
              <a:defRPr sz="1900">
                <a:solidFill>
                  <a:schemeClr val="tx1">
                    <a:tint val="75000"/>
                  </a:schemeClr>
                </a:solidFill>
              </a:defRPr>
            </a:lvl5pPr>
            <a:lvl6pPr marL="2743200" indent="0">
              <a:buNone/>
              <a:defRPr sz="1900">
                <a:solidFill>
                  <a:schemeClr val="tx1">
                    <a:tint val="75000"/>
                  </a:schemeClr>
                </a:solidFill>
              </a:defRPr>
            </a:lvl6pPr>
            <a:lvl7pPr marL="3291840" indent="0">
              <a:buNone/>
              <a:defRPr sz="1900">
                <a:solidFill>
                  <a:schemeClr val="tx1">
                    <a:tint val="75000"/>
                  </a:schemeClr>
                </a:solidFill>
              </a:defRPr>
            </a:lvl7pPr>
            <a:lvl8pPr marL="3840480" indent="0">
              <a:buNone/>
              <a:defRPr sz="1900">
                <a:solidFill>
                  <a:schemeClr val="tx1">
                    <a:tint val="75000"/>
                  </a:schemeClr>
                </a:solidFill>
              </a:defRPr>
            </a:lvl8pPr>
            <a:lvl9pPr marL="4389120" indent="0">
              <a:buNone/>
              <a:defRPr sz="19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6300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4189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900" b="1"/>
            </a:lvl1pPr>
            <a:lvl2pPr marL="548640" indent="0">
              <a:buNone/>
              <a:defRPr sz="2400" b="1"/>
            </a:lvl2pPr>
            <a:lvl3pPr marL="1097280" indent="0">
              <a:buNone/>
              <a:defRPr sz="2200" b="1"/>
            </a:lvl3pPr>
            <a:lvl4pPr marL="1645920" indent="0">
              <a:buNone/>
              <a:defRPr sz="1900" b="1"/>
            </a:lvl4pPr>
            <a:lvl5pPr marL="2194560" indent="0">
              <a:buNone/>
              <a:defRPr sz="1900" b="1"/>
            </a:lvl5pPr>
            <a:lvl6pPr marL="2743200" indent="0">
              <a:buNone/>
              <a:defRPr sz="1900" b="1"/>
            </a:lvl6pPr>
            <a:lvl7pPr marL="3291840" indent="0">
              <a:buNone/>
              <a:defRPr sz="1900" b="1"/>
            </a:lvl7pPr>
            <a:lvl8pPr marL="3840480" indent="0">
              <a:buNone/>
              <a:defRPr sz="1900" b="1"/>
            </a:lvl8pPr>
            <a:lvl9pPr marL="4389120" indent="0">
              <a:buNone/>
              <a:defRPr sz="1900" b="1"/>
            </a:lvl9pPr>
          </a:lstStyle>
          <a:p>
            <a:pPr lvl="0"/>
            <a:r>
              <a:rPr lang="en-US"/>
              <a:t>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652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5995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933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8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5063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8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800"/>
            </a:lvl1pPr>
            <a:lvl2pPr marL="548640" indent="0">
              <a:buNone/>
              <a:defRPr sz="3400"/>
            </a:lvl2pPr>
            <a:lvl3pPr marL="1097280" indent="0">
              <a:buNone/>
              <a:defRPr sz="290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900"/>
            </a:lvl1pPr>
            <a:lvl2pPr marL="548640" indent="0">
              <a:buNone/>
              <a:defRPr sz="1700"/>
            </a:lvl2pPr>
            <a:lvl3pPr marL="1097280" indent="0">
              <a:buNone/>
              <a:defRPr sz="140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855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31982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1039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13716000" cy="9144001"/>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082946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14500" y="1496484"/>
            <a:ext cx="10287000" cy="3183467"/>
          </a:xfrm>
        </p:spPr>
        <p:txBody>
          <a:bodyPr anchor="b"/>
          <a:lstStyle>
            <a:lvl1pPr algn="ctr">
              <a:defRPr sz="6750"/>
            </a:lvl1pPr>
          </a:lstStyle>
          <a:p>
            <a:r>
              <a:rPr lang="en-US"/>
              <a:t>Click to edit Master title style</a:t>
            </a:r>
          </a:p>
        </p:txBody>
      </p:sp>
      <p:sp>
        <p:nvSpPr>
          <p:cNvPr id="3" name="Subtitle 2"/>
          <p:cNvSpPr>
            <a:spLocks noGrp="1"/>
          </p:cNvSpPr>
          <p:nvPr>
            <p:ph type="subTitle" idx="1"/>
          </p:nvPr>
        </p:nvSpPr>
        <p:spPr>
          <a:xfrm>
            <a:off x="1714500" y="4802717"/>
            <a:ext cx="10287000" cy="2207683"/>
          </a:xfrm>
        </p:spPr>
        <p:txBody>
          <a:bodyPr/>
          <a:lstStyle>
            <a:lvl1pPr marL="0" indent="0" algn="ctr">
              <a:buNone/>
              <a:defRPr sz="2700"/>
            </a:lvl1pPr>
            <a:lvl2pPr marL="514350" indent="0" algn="ctr">
              <a:buNone/>
              <a:defRPr sz="2250"/>
            </a:lvl2pPr>
            <a:lvl3pPr marL="1028700" indent="0" algn="ctr">
              <a:buNone/>
              <a:defRPr sz="2025"/>
            </a:lvl3pPr>
            <a:lvl4pPr marL="1543050" indent="0" algn="ctr">
              <a:buNone/>
              <a:defRPr sz="1800"/>
            </a:lvl4pPr>
            <a:lvl5pPr marL="2057400" indent="0" algn="ctr">
              <a:buNone/>
              <a:defRPr sz="1800"/>
            </a:lvl5pPr>
            <a:lvl6pPr marL="2571750" indent="0" algn="ctr">
              <a:buNone/>
              <a:defRPr sz="1800"/>
            </a:lvl6pPr>
            <a:lvl7pPr marL="3086100" indent="0" algn="ctr">
              <a:buNone/>
              <a:defRPr sz="1800"/>
            </a:lvl7pPr>
            <a:lvl8pPr marL="3600450" indent="0" algn="ctr">
              <a:buNone/>
              <a:defRPr sz="1800"/>
            </a:lvl8pPr>
            <a:lvl9pPr marL="41148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2556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7238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5831" y="2279652"/>
            <a:ext cx="11830050" cy="3803649"/>
          </a:xfrm>
        </p:spPr>
        <p:txBody>
          <a:bodyPr anchor="b"/>
          <a:lstStyle>
            <a:lvl1pPr>
              <a:defRPr sz="6750"/>
            </a:lvl1pPr>
          </a:lstStyle>
          <a:p>
            <a:r>
              <a:rPr lang="en-US"/>
              <a:t>Click to edit Master title style</a:t>
            </a:r>
          </a:p>
        </p:txBody>
      </p:sp>
      <p:sp>
        <p:nvSpPr>
          <p:cNvPr id="3" name="Text Placeholder 2"/>
          <p:cNvSpPr>
            <a:spLocks noGrp="1"/>
          </p:cNvSpPr>
          <p:nvPr>
            <p:ph type="body" idx="1"/>
          </p:nvPr>
        </p:nvSpPr>
        <p:spPr>
          <a:xfrm>
            <a:off x="935831" y="6119285"/>
            <a:ext cx="11830050" cy="2000249"/>
          </a:xfrm>
        </p:spPr>
        <p:txBody>
          <a:bodyPr/>
          <a:lstStyle>
            <a:lvl1pPr marL="0" indent="0">
              <a:buNone/>
              <a:defRPr sz="2700">
                <a:solidFill>
                  <a:schemeClr val="tx1">
                    <a:tint val="75000"/>
                  </a:schemeClr>
                </a:solidFill>
              </a:defRPr>
            </a:lvl1pPr>
            <a:lvl2pPr marL="514350" indent="0">
              <a:buNone/>
              <a:defRPr sz="2250">
                <a:solidFill>
                  <a:schemeClr val="tx1">
                    <a:tint val="75000"/>
                  </a:schemeClr>
                </a:solidFill>
              </a:defRPr>
            </a:lvl2pPr>
            <a:lvl3pPr marL="1028700" indent="0">
              <a:buNone/>
              <a:defRPr sz="2025">
                <a:solidFill>
                  <a:schemeClr val="tx1">
                    <a:tint val="75000"/>
                  </a:schemeClr>
                </a:solidFill>
              </a:defRPr>
            </a:lvl3pPr>
            <a:lvl4pPr marL="1543050" indent="0">
              <a:buNone/>
              <a:defRPr sz="1800">
                <a:solidFill>
                  <a:schemeClr val="tx1">
                    <a:tint val="75000"/>
                  </a:schemeClr>
                </a:solidFill>
              </a:defRPr>
            </a:lvl4pPr>
            <a:lvl5pPr marL="2057400" indent="0">
              <a:buNone/>
              <a:defRPr sz="1800">
                <a:solidFill>
                  <a:schemeClr val="tx1">
                    <a:tint val="75000"/>
                  </a:schemeClr>
                </a:solidFill>
              </a:defRPr>
            </a:lvl5pPr>
            <a:lvl6pPr marL="2571750" indent="0">
              <a:buNone/>
              <a:defRPr sz="1800">
                <a:solidFill>
                  <a:schemeClr val="tx1">
                    <a:tint val="75000"/>
                  </a:schemeClr>
                </a:solidFill>
              </a:defRPr>
            </a:lvl6pPr>
            <a:lvl7pPr marL="3086100" indent="0">
              <a:buNone/>
              <a:defRPr sz="1800">
                <a:solidFill>
                  <a:schemeClr val="tx1">
                    <a:tint val="75000"/>
                  </a:schemeClr>
                </a:solidFill>
              </a:defRPr>
            </a:lvl7pPr>
            <a:lvl8pPr marL="3600450" indent="0">
              <a:buNone/>
              <a:defRPr sz="1800">
                <a:solidFill>
                  <a:schemeClr val="tx1">
                    <a:tint val="75000"/>
                  </a:schemeClr>
                </a:solidFill>
              </a:defRPr>
            </a:lvl8pPr>
            <a:lvl9pPr marL="4114800"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969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4297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43725" y="2434167"/>
            <a:ext cx="582930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4543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4762" y="486834"/>
            <a:ext cx="11830050" cy="1767417"/>
          </a:xfrm>
        </p:spPr>
        <p:txBody>
          <a:bodyPr/>
          <a:lstStyle/>
          <a:p>
            <a:r>
              <a:rPr lang="en-US"/>
              <a:t>Click to edit Master title style</a:t>
            </a:r>
          </a:p>
        </p:txBody>
      </p:sp>
      <p:sp>
        <p:nvSpPr>
          <p:cNvPr id="3" name="Text Placeholder 2"/>
          <p:cNvSpPr>
            <a:spLocks noGrp="1"/>
          </p:cNvSpPr>
          <p:nvPr>
            <p:ph type="body" idx="1"/>
          </p:nvPr>
        </p:nvSpPr>
        <p:spPr>
          <a:xfrm>
            <a:off x="944762" y="2241551"/>
            <a:ext cx="5802510"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4" name="Content Placeholder 3"/>
          <p:cNvSpPr>
            <a:spLocks noGrp="1"/>
          </p:cNvSpPr>
          <p:nvPr>
            <p:ph sz="half" idx="2"/>
          </p:nvPr>
        </p:nvSpPr>
        <p:spPr>
          <a:xfrm>
            <a:off x="944762" y="3340100"/>
            <a:ext cx="5802510"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43725" y="2241551"/>
            <a:ext cx="5831087" cy="1098549"/>
          </a:xfrm>
        </p:spPr>
        <p:txBody>
          <a:bodyPr anchor="b"/>
          <a:lstStyle>
            <a:lvl1pPr marL="0" indent="0">
              <a:buNone/>
              <a:defRPr sz="2700" b="1"/>
            </a:lvl1pPr>
            <a:lvl2pPr marL="514350" indent="0">
              <a:buNone/>
              <a:defRPr sz="2250" b="1"/>
            </a:lvl2pPr>
            <a:lvl3pPr marL="1028700" indent="0">
              <a:buNone/>
              <a:defRPr sz="2025" b="1"/>
            </a:lvl3pPr>
            <a:lvl4pPr marL="1543050" indent="0">
              <a:buNone/>
              <a:defRPr sz="1800" b="1"/>
            </a:lvl4pPr>
            <a:lvl5pPr marL="2057400" indent="0">
              <a:buNone/>
              <a:defRPr sz="1800" b="1"/>
            </a:lvl5pPr>
            <a:lvl6pPr marL="2571750" indent="0">
              <a:buNone/>
              <a:defRPr sz="1800" b="1"/>
            </a:lvl6pPr>
            <a:lvl7pPr marL="3086100" indent="0">
              <a:buNone/>
              <a:defRPr sz="1800" b="1"/>
            </a:lvl7pPr>
            <a:lvl8pPr marL="3600450" indent="0">
              <a:buNone/>
              <a:defRPr sz="1800" b="1"/>
            </a:lvl8pPr>
            <a:lvl9pPr marL="4114800"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943725" y="3340100"/>
            <a:ext cx="5831087"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6617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83470" y="5875871"/>
            <a:ext cx="11658600" cy="1816100"/>
          </a:xfrm>
        </p:spPr>
        <p:txBody>
          <a:bodyPr anchor="t"/>
          <a:lstStyle>
            <a:lvl1pPr algn="l">
              <a:defRPr sz="6400" b="1" cap="all"/>
            </a:lvl1pPr>
          </a:lstStyle>
          <a:p>
            <a:r>
              <a:rPr lang="en-US"/>
              <a:t>Click to edit Master title style</a:t>
            </a:r>
          </a:p>
        </p:txBody>
      </p:sp>
      <p:sp>
        <p:nvSpPr>
          <p:cNvPr id="3" name="Text Placeholder 2"/>
          <p:cNvSpPr>
            <a:spLocks noGrp="1"/>
          </p:cNvSpPr>
          <p:nvPr>
            <p:ph type="body" idx="1"/>
          </p:nvPr>
        </p:nvSpPr>
        <p:spPr>
          <a:xfrm>
            <a:off x="1083470" y="3875620"/>
            <a:ext cx="11658600" cy="2000249"/>
          </a:xfrm>
        </p:spPr>
        <p:txBody>
          <a:bodyPr anchor="b"/>
          <a:lstStyle>
            <a:lvl1pPr marL="0" indent="0">
              <a:buNone/>
              <a:defRPr sz="3100">
                <a:solidFill>
                  <a:schemeClr val="tx1">
                    <a:tint val="75000"/>
                  </a:schemeClr>
                </a:solidFill>
              </a:defRPr>
            </a:lvl1pPr>
            <a:lvl2pPr marL="731042" indent="0">
              <a:buNone/>
              <a:defRPr sz="2900">
                <a:solidFill>
                  <a:schemeClr val="tx1">
                    <a:tint val="75000"/>
                  </a:schemeClr>
                </a:solidFill>
              </a:defRPr>
            </a:lvl2pPr>
            <a:lvl3pPr marL="1462086" indent="0">
              <a:buNone/>
              <a:defRPr sz="2600">
                <a:solidFill>
                  <a:schemeClr val="tx1">
                    <a:tint val="75000"/>
                  </a:schemeClr>
                </a:solidFill>
              </a:defRPr>
            </a:lvl3pPr>
            <a:lvl4pPr marL="2193127" indent="0">
              <a:buNone/>
              <a:defRPr sz="2200">
                <a:solidFill>
                  <a:schemeClr val="tx1">
                    <a:tint val="75000"/>
                  </a:schemeClr>
                </a:solidFill>
              </a:defRPr>
            </a:lvl4pPr>
            <a:lvl5pPr marL="2924171" indent="0">
              <a:buNone/>
              <a:defRPr sz="2200">
                <a:solidFill>
                  <a:schemeClr val="tx1">
                    <a:tint val="75000"/>
                  </a:schemeClr>
                </a:solidFill>
              </a:defRPr>
            </a:lvl5pPr>
            <a:lvl6pPr marL="3655214" indent="0">
              <a:buNone/>
              <a:defRPr sz="2200">
                <a:solidFill>
                  <a:schemeClr val="tx1">
                    <a:tint val="75000"/>
                  </a:schemeClr>
                </a:solidFill>
              </a:defRPr>
            </a:lvl6pPr>
            <a:lvl7pPr marL="4386258" indent="0">
              <a:buNone/>
              <a:defRPr sz="2200">
                <a:solidFill>
                  <a:schemeClr val="tx1">
                    <a:tint val="75000"/>
                  </a:schemeClr>
                </a:solidFill>
              </a:defRPr>
            </a:lvl7pPr>
            <a:lvl8pPr marL="5117300" indent="0">
              <a:buNone/>
              <a:defRPr sz="2200">
                <a:solidFill>
                  <a:schemeClr val="tx1">
                    <a:tint val="75000"/>
                  </a:schemeClr>
                </a:solidFill>
              </a:defRPr>
            </a:lvl8pPr>
            <a:lvl9pPr marL="5848343" indent="0">
              <a:buNone/>
              <a:defRPr sz="2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42500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922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p>
        </p:txBody>
      </p:sp>
      <p:sp>
        <p:nvSpPr>
          <p:cNvPr id="3" name="Content Placeholder 2"/>
          <p:cNvSpPr>
            <a:spLocks noGrp="1"/>
          </p:cNvSpPr>
          <p:nvPr>
            <p:ph idx="1"/>
          </p:nvPr>
        </p:nvSpPr>
        <p:spPr>
          <a:xfrm>
            <a:off x="5831087" y="1316567"/>
            <a:ext cx="6943725" cy="6498167"/>
          </a:xfrm>
        </p:spPr>
        <p:txBody>
          <a:bodyPr/>
          <a:lstStyle>
            <a:lvl1pPr>
              <a:defRPr sz="3600"/>
            </a:lvl1pPr>
            <a:lvl2pPr>
              <a:defRPr sz="3150"/>
            </a:lvl2pPr>
            <a:lvl3pPr>
              <a:defRPr sz="2700"/>
            </a:lvl3pPr>
            <a:lvl4pPr>
              <a:defRPr sz="2250"/>
            </a:lvl4pPr>
            <a:lvl5pPr>
              <a:defRPr sz="2250"/>
            </a:lvl5pPr>
            <a:lvl6pPr>
              <a:defRPr sz="2250"/>
            </a:lvl6pPr>
            <a:lvl7pPr>
              <a:defRPr sz="2250"/>
            </a:lvl7pPr>
            <a:lvl8pPr>
              <a:defRPr sz="2250"/>
            </a:lvl8pPr>
            <a:lvl9pPr>
              <a:defRPr sz="22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938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44762" y="609600"/>
            <a:ext cx="4423767" cy="2133600"/>
          </a:xfrm>
        </p:spPr>
        <p:txBody>
          <a:bodyPr anchor="b"/>
          <a:lstStyle>
            <a:lvl1pPr>
              <a:defRPr sz="3600"/>
            </a:lvl1pPr>
          </a:lstStyle>
          <a:p>
            <a:r>
              <a:rPr lang="en-US"/>
              <a:t>Click to edit Master title style</a:t>
            </a:r>
          </a:p>
        </p:txBody>
      </p:sp>
      <p:sp>
        <p:nvSpPr>
          <p:cNvPr id="3" name="Picture Placeholder 2"/>
          <p:cNvSpPr>
            <a:spLocks noGrp="1"/>
          </p:cNvSpPr>
          <p:nvPr>
            <p:ph type="pic" idx="1"/>
          </p:nvPr>
        </p:nvSpPr>
        <p:spPr>
          <a:xfrm>
            <a:off x="5831087" y="1316567"/>
            <a:ext cx="6943725" cy="6498167"/>
          </a:xfrm>
        </p:spPr>
        <p:txBody>
          <a:bodyPr/>
          <a:lstStyle>
            <a:lvl1pPr marL="0" indent="0">
              <a:buNone/>
              <a:defRPr sz="3600"/>
            </a:lvl1pPr>
            <a:lvl2pPr marL="514350" indent="0">
              <a:buNone/>
              <a:defRPr sz="3150"/>
            </a:lvl2pPr>
            <a:lvl3pPr marL="1028700" indent="0">
              <a:buNone/>
              <a:defRPr sz="2700"/>
            </a:lvl3pPr>
            <a:lvl4pPr marL="1543050" indent="0">
              <a:buNone/>
              <a:defRPr sz="2250"/>
            </a:lvl4pPr>
            <a:lvl5pPr marL="2057400" indent="0">
              <a:buNone/>
              <a:defRPr sz="2250"/>
            </a:lvl5pPr>
            <a:lvl6pPr marL="2571750" indent="0">
              <a:buNone/>
              <a:defRPr sz="2250"/>
            </a:lvl6pPr>
            <a:lvl7pPr marL="3086100" indent="0">
              <a:buNone/>
              <a:defRPr sz="2250"/>
            </a:lvl7pPr>
            <a:lvl8pPr marL="3600450" indent="0">
              <a:buNone/>
              <a:defRPr sz="2250"/>
            </a:lvl8pPr>
            <a:lvl9pPr marL="4114800" indent="0">
              <a:buNone/>
              <a:defRPr sz="2250"/>
            </a:lvl9pPr>
          </a:lstStyle>
          <a:p>
            <a:endParaRPr lang="en-US"/>
          </a:p>
        </p:txBody>
      </p:sp>
      <p:sp>
        <p:nvSpPr>
          <p:cNvPr id="4" name="Text Placeholder 3"/>
          <p:cNvSpPr>
            <a:spLocks noGrp="1"/>
          </p:cNvSpPr>
          <p:nvPr>
            <p:ph type="body" sz="half" idx="2"/>
          </p:nvPr>
        </p:nvSpPr>
        <p:spPr>
          <a:xfrm>
            <a:off x="944762" y="2743200"/>
            <a:ext cx="4423767" cy="5082117"/>
          </a:xfrm>
        </p:spPr>
        <p:txBody>
          <a:bodyPr/>
          <a:lstStyle>
            <a:lvl1pPr marL="0" indent="0">
              <a:buNone/>
              <a:defRPr sz="1800"/>
            </a:lvl1pPr>
            <a:lvl2pPr marL="514350" indent="0">
              <a:buNone/>
              <a:defRPr sz="1575"/>
            </a:lvl2pPr>
            <a:lvl3pPr marL="1028700" indent="0">
              <a:buNone/>
              <a:defRPr sz="1350"/>
            </a:lvl3pPr>
            <a:lvl4pPr marL="1543050" indent="0">
              <a:buNone/>
              <a:defRPr sz="1125"/>
            </a:lvl4pPr>
            <a:lvl5pPr marL="2057400" indent="0">
              <a:buNone/>
              <a:defRPr sz="1125"/>
            </a:lvl5pPr>
            <a:lvl6pPr marL="2571750" indent="0">
              <a:buNone/>
              <a:defRPr sz="1125"/>
            </a:lvl6pPr>
            <a:lvl7pPr marL="3086100" indent="0">
              <a:buNone/>
              <a:defRPr sz="1125"/>
            </a:lvl7pPr>
            <a:lvl8pPr marL="3600450" indent="0">
              <a:buNone/>
              <a:defRPr sz="1125"/>
            </a:lvl8pPr>
            <a:lvl9pPr marL="4114800" indent="0">
              <a:buNone/>
              <a:defRPr sz="1125"/>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93742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92470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15512" y="486834"/>
            <a:ext cx="2957513" cy="77491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42975" y="486834"/>
            <a:ext cx="8701088"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658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72300" y="2133604"/>
            <a:ext cx="6057900" cy="6034617"/>
          </a:xfrm>
        </p:spPr>
        <p:txBody>
          <a:bodyPr/>
          <a:lstStyle>
            <a:lvl1pPr>
              <a:defRPr sz="4400"/>
            </a:lvl1pPr>
            <a:lvl2pPr>
              <a:defRPr sz="3800"/>
            </a:lvl2pPr>
            <a:lvl3pPr>
              <a:defRPr sz="3100"/>
            </a:lvl3pPr>
            <a:lvl4pPr>
              <a:defRPr sz="2900"/>
            </a:lvl4pPr>
            <a:lvl5pPr>
              <a:defRPr sz="2900"/>
            </a:lvl5pPr>
            <a:lvl6pPr>
              <a:defRPr sz="2900"/>
            </a:lvl6pPr>
            <a:lvl7pPr>
              <a:defRPr sz="2900"/>
            </a:lvl7pPr>
            <a:lvl8pPr>
              <a:defRPr sz="2900"/>
            </a:lvl8pPr>
            <a:lvl9pPr>
              <a:defRPr sz="2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1" y="2046821"/>
            <a:ext cx="606028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4" name="Content Placeholder 3"/>
          <p:cNvSpPr>
            <a:spLocks noGrp="1"/>
          </p:cNvSpPr>
          <p:nvPr>
            <p:ph sz="half" idx="2"/>
          </p:nvPr>
        </p:nvSpPr>
        <p:spPr>
          <a:xfrm>
            <a:off x="685801" y="2899833"/>
            <a:ext cx="606028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967541" y="2046821"/>
            <a:ext cx="6062663" cy="853017"/>
          </a:xfrm>
        </p:spPr>
        <p:txBody>
          <a:bodyPr anchor="b"/>
          <a:lstStyle>
            <a:lvl1pPr marL="0" indent="0">
              <a:buNone/>
              <a:defRPr sz="3800" b="1"/>
            </a:lvl1pPr>
            <a:lvl2pPr marL="731042" indent="0">
              <a:buNone/>
              <a:defRPr sz="3100" b="1"/>
            </a:lvl2pPr>
            <a:lvl3pPr marL="1462086" indent="0">
              <a:buNone/>
              <a:defRPr sz="2900" b="1"/>
            </a:lvl3pPr>
            <a:lvl4pPr marL="2193127" indent="0">
              <a:buNone/>
              <a:defRPr sz="2600" b="1"/>
            </a:lvl4pPr>
            <a:lvl5pPr marL="2924171" indent="0">
              <a:buNone/>
              <a:defRPr sz="2600" b="1"/>
            </a:lvl5pPr>
            <a:lvl6pPr marL="3655214" indent="0">
              <a:buNone/>
              <a:defRPr sz="2600" b="1"/>
            </a:lvl6pPr>
            <a:lvl7pPr marL="4386258" indent="0">
              <a:buNone/>
              <a:defRPr sz="2600" b="1"/>
            </a:lvl7pPr>
            <a:lvl8pPr marL="5117300" indent="0">
              <a:buNone/>
              <a:defRPr sz="2600" b="1"/>
            </a:lvl8pPr>
            <a:lvl9pPr marL="5848343" indent="0">
              <a:buNone/>
              <a:defRPr sz="2600" b="1"/>
            </a:lvl9pPr>
          </a:lstStyle>
          <a:p>
            <a:pPr lvl="0"/>
            <a:r>
              <a:rPr lang="en-US"/>
              <a:t>Click to edit Master text styles</a:t>
            </a:r>
          </a:p>
        </p:txBody>
      </p:sp>
      <p:sp>
        <p:nvSpPr>
          <p:cNvPr id="6" name="Content Placeholder 5"/>
          <p:cNvSpPr>
            <a:spLocks noGrp="1"/>
          </p:cNvSpPr>
          <p:nvPr>
            <p:ph sz="quarter" idx="4"/>
          </p:nvPr>
        </p:nvSpPr>
        <p:spPr>
          <a:xfrm>
            <a:off x="6967541" y="2899833"/>
            <a:ext cx="6062663" cy="5268385"/>
          </a:xfrm>
        </p:spPr>
        <p:txBody>
          <a:bodyPr/>
          <a:lstStyle>
            <a:lvl1pPr>
              <a:defRPr sz="3800"/>
            </a:lvl1pPr>
            <a:lvl2pPr>
              <a:defRPr sz="31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4" y="364068"/>
            <a:ext cx="4512470" cy="1549401"/>
          </a:xfrm>
        </p:spPr>
        <p:txBody>
          <a:bodyPr anchor="b"/>
          <a:lstStyle>
            <a:lvl1pPr algn="l">
              <a:defRPr sz="3100" b="1"/>
            </a:lvl1pPr>
          </a:lstStyle>
          <a:p>
            <a:r>
              <a:rPr lang="en-US"/>
              <a:t>Click to edit Master title style</a:t>
            </a:r>
          </a:p>
        </p:txBody>
      </p:sp>
      <p:sp>
        <p:nvSpPr>
          <p:cNvPr id="3" name="Content Placeholder 2"/>
          <p:cNvSpPr>
            <a:spLocks noGrp="1"/>
          </p:cNvSpPr>
          <p:nvPr>
            <p:ph idx="1"/>
          </p:nvPr>
        </p:nvSpPr>
        <p:spPr>
          <a:xfrm>
            <a:off x="5362577" y="364073"/>
            <a:ext cx="7667625"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4" y="1913471"/>
            <a:ext cx="4512470" cy="62547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8433" y="6400803"/>
            <a:ext cx="8229600" cy="755651"/>
          </a:xfrm>
        </p:spPr>
        <p:txBody>
          <a:bodyPr anchor="b"/>
          <a:lstStyle>
            <a:lvl1pPr algn="l">
              <a:defRPr sz="3100" b="1"/>
            </a:lvl1pPr>
          </a:lstStyle>
          <a:p>
            <a:r>
              <a:rPr lang="en-US"/>
              <a:t>Click to edit Master title style</a:t>
            </a:r>
          </a:p>
        </p:txBody>
      </p:sp>
      <p:sp>
        <p:nvSpPr>
          <p:cNvPr id="3" name="Picture Placeholder 2"/>
          <p:cNvSpPr>
            <a:spLocks noGrp="1"/>
          </p:cNvSpPr>
          <p:nvPr>
            <p:ph type="pic" idx="1"/>
          </p:nvPr>
        </p:nvSpPr>
        <p:spPr>
          <a:xfrm>
            <a:off x="2688433" y="817033"/>
            <a:ext cx="8229600" cy="5486400"/>
          </a:xfrm>
        </p:spPr>
        <p:txBody>
          <a:bodyPr/>
          <a:lstStyle>
            <a:lvl1pPr marL="0" indent="0">
              <a:buNone/>
              <a:defRPr sz="5000"/>
            </a:lvl1pPr>
            <a:lvl2pPr marL="731042" indent="0">
              <a:buNone/>
              <a:defRPr sz="4400"/>
            </a:lvl2pPr>
            <a:lvl3pPr marL="1462086" indent="0">
              <a:buNone/>
              <a:defRPr sz="3800"/>
            </a:lvl3pPr>
            <a:lvl4pPr marL="2193127" indent="0">
              <a:buNone/>
              <a:defRPr sz="3100"/>
            </a:lvl4pPr>
            <a:lvl5pPr marL="2924171" indent="0">
              <a:buNone/>
              <a:defRPr sz="3100"/>
            </a:lvl5pPr>
            <a:lvl6pPr marL="3655214" indent="0">
              <a:buNone/>
              <a:defRPr sz="3100"/>
            </a:lvl6pPr>
            <a:lvl7pPr marL="4386258" indent="0">
              <a:buNone/>
              <a:defRPr sz="3100"/>
            </a:lvl7pPr>
            <a:lvl8pPr marL="5117300" indent="0">
              <a:buNone/>
              <a:defRPr sz="3100"/>
            </a:lvl8pPr>
            <a:lvl9pPr marL="5848343" indent="0">
              <a:buNone/>
              <a:defRPr sz="3100"/>
            </a:lvl9pPr>
          </a:lstStyle>
          <a:p>
            <a:endParaRPr lang="en-US"/>
          </a:p>
        </p:txBody>
      </p:sp>
      <p:sp>
        <p:nvSpPr>
          <p:cNvPr id="4" name="Text Placeholder 3"/>
          <p:cNvSpPr>
            <a:spLocks noGrp="1"/>
          </p:cNvSpPr>
          <p:nvPr>
            <p:ph type="body" sz="half" idx="2"/>
          </p:nvPr>
        </p:nvSpPr>
        <p:spPr>
          <a:xfrm>
            <a:off x="2688433" y="7156454"/>
            <a:ext cx="8229600" cy="1073151"/>
          </a:xfrm>
        </p:spPr>
        <p:txBody>
          <a:bodyPr/>
          <a:lstStyle>
            <a:lvl1pPr marL="0" indent="0">
              <a:buNone/>
              <a:defRPr sz="2200"/>
            </a:lvl1pPr>
            <a:lvl2pPr marL="731042" indent="0">
              <a:buNone/>
              <a:defRPr sz="2000"/>
            </a:lvl2pPr>
            <a:lvl3pPr marL="1462086" indent="0">
              <a:buNone/>
              <a:defRPr sz="1600"/>
            </a:lvl3pPr>
            <a:lvl4pPr marL="2193127" indent="0">
              <a:buNone/>
              <a:defRPr sz="1400"/>
            </a:lvl4pPr>
            <a:lvl5pPr marL="2924171" indent="0">
              <a:buNone/>
              <a:defRPr sz="1400"/>
            </a:lvl5pPr>
            <a:lvl6pPr marL="3655214" indent="0">
              <a:buNone/>
              <a:defRPr sz="1400"/>
            </a:lvl6pPr>
            <a:lvl7pPr marL="4386258" indent="0">
              <a:buNone/>
              <a:defRPr sz="1400"/>
            </a:lvl7pPr>
            <a:lvl8pPr marL="5117300" indent="0">
              <a:buNone/>
              <a:defRPr sz="1400"/>
            </a:lvl8pPr>
            <a:lvl9pPr marL="5848343" indent="0">
              <a:buNone/>
              <a:defRPr sz="14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6185"/>
            <a:ext cx="12344400" cy="1524000"/>
          </a:xfrm>
          <a:prstGeom prst="rect">
            <a:avLst/>
          </a:prstGeom>
        </p:spPr>
        <p:txBody>
          <a:bodyPr vert="horz" lIns="146208" tIns="73105" rIns="146208" bIns="73105" rtlCol="0" anchor="ctr">
            <a:normAutofit/>
          </a:bodyPr>
          <a:lstStyle/>
          <a:p>
            <a:r>
              <a:rPr lang="en-US"/>
              <a:t>Click to edit Master title style</a:t>
            </a:r>
          </a:p>
        </p:txBody>
      </p:sp>
      <p:sp>
        <p:nvSpPr>
          <p:cNvPr id="3" name="Text Placeholder 2"/>
          <p:cNvSpPr>
            <a:spLocks noGrp="1"/>
          </p:cNvSpPr>
          <p:nvPr>
            <p:ph type="body" idx="1"/>
          </p:nvPr>
        </p:nvSpPr>
        <p:spPr>
          <a:xfrm>
            <a:off x="685800" y="2133604"/>
            <a:ext cx="12344400" cy="6034617"/>
          </a:xfrm>
          <a:prstGeom prst="rect">
            <a:avLst/>
          </a:prstGeom>
        </p:spPr>
        <p:txBody>
          <a:bodyPr vert="horz" lIns="146208" tIns="73105" rIns="146208" bIns="7310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5800" y="8475133"/>
            <a:ext cx="3200400" cy="486835"/>
          </a:xfrm>
          <a:prstGeom prst="rect">
            <a:avLst/>
          </a:prstGeom>
        </p:spPr>
        <p:txBody>
          <a:bodyPr vert="horz" lIns="146208" tIns="73105" rIns="146208" bIns="73105" rtlCol="0" anchor="ctr"/>
          <a:lstStyle>
            <a:lvl1pPr algn="l">
              <a:defRPr sz="2000">
                <a:solidFill>
                  <a:schemeClr val="tx1">
                    <a:tint val="75000"/>
                  </a:schemeClr>
                </a:solidFill>
              </a:defRPr>
            </a:lvl1pPr>
          </a:lstStyle>
          <a:p>
            <a:fld id="{4CEF851F-4C9B-4ED8-A706-7687066F5A2C}" type="datetimeFigureOut">
              <a:rPr lang="en-US" smtClean="0"/>
              <a:t>10/20/2023</a:t>
            </a:fld>
            <a:endParaRPr lang="en-US"/>
          </a:p>
        </p:txBody>
      </p:sp>
      <p:sp>
        <p:nvSpPr>
          <p:cNvPr id="5" name="Footer Placeholder 4"/>
          <p:cNvSpPr>
            <a:spLocks noGrp="1"/>
          </p:cNvSpPr>
          <p:nvPr>
            <p:ph type="ftr" sz="quarter" idx="3"/>
          </p:nvPr>
        </p:nvSpPr>
        <p:spPr>
          <a:xfrm>
            <a:off x="4686300" y="8475133"/>
            <a:ext cx="4343400" cy="486835"/>
          </a:xfrm>
          <a:prstGeom prst="rect">
            <a:avLst/>
          </a:prstGeom>
        </p:spPr>
        <p:txBody>
          <a:bodyPr vert="horz" lIns="146208" tIns="73105" rIns="146208" bIns="73105" rtlCol="0" anchor="ctr"/>
          <a:lstStyle>
            <a:lvl1pPr algn="ctr">
              <a:defRPr sz="2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829800" y="8475133"/>
            <a:ext cx="3200400" cy="486835"/>
          </a:xfrm>
          <a:prstGeom prst="rect">
            <a:avLst/>
          </a:prstGeom>
        </p:spPr>
        <p:txBody>
          <a:bodyPr vert="horz" lIns="146208" tIns="73105" rIns="146208" bIns="73105" rtlCol="0" anchor="ctr"/>
          <a:lstStyle>
            <a:lvl1pPr algn="r">
              <a:defRPr sz="20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62086" rtl="0" eaLnBrk="1" latinLnBrk="0" hangingPunct="1">
        <a:spcBef>
          <a:spcPct val="0"/>
        </a:spcBef>
        <a:buNone/>
        <a:defRPr sz="7100" kern="1200">
          <a:solidFill>
            <a:schemeClr val="tx1"/>
          </a:solidFill>
          <a:latin typeface="+mj-lt"/>
          <a:ea typeface="+mj-ea"/>
          <a:cs typeface="+mj-cs"/>
        </a:defRPr>
      </a:lvl1pPr>
    </p:titleStyle>
    <p:bodyStyle>
      <a:lvl1pPr marL="548281" indent="-548281" algn="l" defTabSz="1462086" rtl="0" eaLnBrk="1" latinLnBrk="0" hangingPunct="1">
        <a:spcBef>
          <a:spcPct val="20000"/>
        </a:spcBef>
        <a:buFont typeface="Arial" pitchFamily="34" charset="0"/>
        <a:buChar char="•"/>
        <a:defRPr sz="5000" kern="1200">
          <a:solidFill>
            <a:schemeClr val="tx1"/>
          </a:solidFill>
          <a:latin typeface="+mn-lt"/>
          <a:ea typeface="+mn-ea"/>
          <a:cs typeface="+mn-cs"/>
        </a:defRPr>
      </a:lvl1pPr>
      <a:lvl2pPr marL="1187946" indent="-456901" algn="l" defTabSz="1462086" rtl="0" eaLnBrk="1" latinLnBrk="0" hangingPunct="1">
        <a:spcBef>
          <a:spcPct val="20000"/>
        </a:spcBef>
        <a:buFont typeface="Arial" pitchFamily="34" charset="0"/>
        <a:buChar char="–"/>
        <a:defRPr sz="4400" kern="1200">
          <a:solidFill>
            <a:schemeClr val="tx1"/>
          </a:solidFill>
          <a:latin typeface="+mn-lt"/>
          <a:ea typeface="+mn-ea"/>
          <a:cs typeface="+mn-cs"/>
        </a:defRPr>
      </a:lvl2pPr>
      <a:lvl3pPr marL="1827607" indent="-365522" algn="l" defTabSz="1462086" rtl="0" eaLnBrk="1" latinLnBrk="0" hangingPunct="1">
        <a:spcBef>
          <a:spcPct val="20000"/>
        </a:spcBef>
        <a:buFont typeface="Arial" pitchFamily="34" charset="0"/>
        <a:buChar char="•"/>
        <a:defRPr sz="3800" kern="1200">
          <a:solidFill>
            <a:schemeClr val="tx1"/>
          </a:solidFill>
          <a:latin typeface="+mn-lt"/>
          <a:ea typeface="+mn-ea"/>
          <a:cs typeface="+mn-cs"/>
        </a:defRPr>
      </a:lvl3pPr>
      <a:lvl4pPr marL="2558650"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4pPr>
      <a:lvl5pPr marL="3289693"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5pPr>
      <a:lvl6pPr marL="402073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6pPr>
      <a:lvl7pPr marL="4751777"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7pPr>
      <a:lvl8pPr marL="5482822"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8pPr>
      <a:lvl9pPr marL="6213864" indent="-365522" algn="l" defTabSz="1462086" rtl="0" eaLnBrk="1" latinLnBrk="0" hangingPunct="1">
        <a:spcBef>
          <a:spcPct val="20000"/>
        </a:spcBef>
        <a:buFont typeface="Arial" pitchFamily="34" charset="0"/>
        <a:buChar char="•"/>
        <a:defRPr sz="3100" kern="1200">
          <a:solidFill>
            <a:schemeClr val="tx1"/>
          </a:solidFill>
          <a:latin typeface="+mn-lt"/>
          <a:ea typeface="+mn-ea"/>
          <a:cs typeface="+mn-cs"/>
        </a:defRPr>
      </a:lvl9pPr>
    </p:bodyStyle>
    <p:otherStyle>
      <a:defPPr>
        <a:defRPr lang="en-US"/>
      </a:defPPr>
      <a:lvl1pPr marL="0" algn="l" defTabSz="1462086" rtl="0" eaLnBrk="1" latinLnBrk="0" hangingPunct="1">
        <a:defRPr sz="2900" kern="1200">
          <a:solidFill>
            <a:schemeClr val="tx1"/>
          </a:solidFill>
          <a:latin typeface="+mn-lt"/>
          <a:ea typeface="+mn-ea"/>
          <a:cs typeface="+mn-cs"/>
        </a:defRPr>
      </a:lvl1pPr>
      <a:lvl2pPr marL="731042" algn="l" defTabSz="1462086" rtl="0" eaLnBrk="1" latinLnBrk="0" hangingPunct="1">
        <a:defRPr sz="2900" kern="1200">
          <a:solidFill>
            <a:schemeClr val="tx1"/>
          </a:solidFill>
          <a:latin typeface="+mn-lt"/>
          <a:ea typeface="+mn-ea"/>
          <a:cs typeface="+mn-cs"/>
        </a:defRPr>
      </a:lvl2pPr>
      <a:lvl3pPr marL="1462086" algn="l" defTabSz="1462086" rtl="0" eaLnBrk="1" latinLnBrk="0" hangingPunct="1">
        <a:defRPr sz="2900" kern="1200">
          <a:solidFill>
            <a:schemeClr val="tx1"/>
          </a:solidFill>
          <a:latin typeface="+mn-lt"/>
          <a:ea typeface="+mn-ea"/>
          <a:cs typeface="+mn-cs"/>
        </a:defRPr>
      </a:lvl3pPr>
      <a:lvl4pPr marL="2193127" algn="l" defTabSz="1462086" rtl="0" eaLnBrk="1" latinLnBrk="0" hangingPunct="1">
        <a:defRPr sz="2900" kern="1200">
          <a:solidFill>
            <a:schemeClr val="tx1"/>
          </a:solidFill>
          <a:latin typeface="+mn-lt"/>
          <a:ea typeface="+mn-ea"/>
          <a:cs typeface="+mn-cs"/>
        </a:defRPr>
      </a:lvl4pPr>
      <a:lvl5pPr marL="2924171" algn="l" defTabSz="1462086" rtl="0" eaLnBrk="1" latinLnBrk="0" hangingPunct="1">
        <a:defRPr sz="2900" kern="1200">
          <a:solidFill>
            <a:schemeClr val="tx1"/>
          </a:solidFill>
          <a:latin typeface="+mn-lt"/>
          <a:ea typeface="+mn-ea"/>
          <a:cs typeface="+mn-cs"/>
        </a:defRPr>
      </a:lvl5pPr>
      <a:lvl6pPr marL="3655214" algn="l" defTabSz="1462086" rtl="0" eaLnBrk="1" latinLnBrk="0" hangingPunct="1">
        <a:defRPr sz="2900" kern="1200">
          <a:solidFill>
            <a:schemeClr val="tx1"/>
          </a:solidFill>
          <a:latin typeface="+mn-lt"/>
          <a:ea typeface="+mn-ea"/>
          <a:cs typeface="+mn-cs"/>
        </a:defRPr>
      </a:lvl6pPr>
      <a:lvl7pPr marL="4386258" algn="l" defTabSz="1462086" rtl="0" eaLnBrk="1" latinLnBrk="0" hangingPunct="1">
        <a:defRPr sz="2900" kern="1200">
          <a:solidFill>
            <a:schemeClr val="tx1"/>
          </a:solidFill>
          <a:latin typeface="+mn-lt"/>
          <a:ea typeface="+mn-ea"/>
          <a:cs typeface="+mn-cs"/>
        </a:defRPr>
      </a:lvl7pPr>
      <a:lvl8pPr marL="5117300" algn="l" defTabSz="1462086" rtl="0" eaLnBrk="1" latinLnBrk="0" hangingPunct="1">
        <a:defRPr sz="2900" kern="1200">
          <a:solidFill>
            <a:schemeClr val="tx1"/>
          </a:solidFill>
          <a:latin typeface="+mn-lt"/>
          <a:ea typeface="+mn-ea"/>
          <a:cs typeface="+mn-cs"/>
        </a:defRPr>
      </a:lvl8pPr>
      <a:lvl9pPr marL="5848343" algn="l" defTabSz="1462086" rtl="0" eaLnBrk="1" latinLnBrk="0" hangingPunct="1">
        <a:defRPr sz="2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109728" tIns="54864" rIns="109728" bIns="54864"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109728" tIns="54864" rIns="109728" bIns="54864"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109728" tIns="54864" rIns="109728" bIns="54864" rtlCol="0" anchor="ctr"/>
          <a:lstStyle>
            <a:lvl1pPr algn="l">
              <a:defRPr sz="1400">
                <a:solidFill>
                  <a:schemeClr val="tx1">
                    <a:tint val="75000"/>
                  </a:schemeClr>
                </a:solidFill>
              </a:defRPr>
            </a:lvl1pPr>
          </a:lstStyle>
          <a:p>
            <a:pPr defTabSz="1097280"/>
            <a:fld id="{559C6F32-809B-4A83-821D-D07C0E8E5FD3}" type="datetimeFigureOut">
              <a:rPr lang="en-US" smtClean="0">
                <a:solidFill>
                  <a:prstClr val="black">
                    <a:tint val="75000"/>
                  </a:prstClr>
                </a:solidFill>
              </a:rPr>
              <a:pPr defTabSz="1097280"/>
              <a:t>10/20/2023</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109728" tIns="54864" rIns="109728" bIns="54864" rtlCol="0" anchor="ctr"/>
          <a:lstStyle>
            <a:lvl1pPr algn="ctr">
              <a:defRPr sz="1400">
                <a:solidFill>
                  <a:schemeClr val="tx1">
                    <a:tint val="75000"/>
                  </a:schemeClr>
                </a:solidFill>
              </a:defRPr>
            </a:lvl1pPr>
          </a:lstStyle>
          <a:p>
            <a:pPr defTabSz="1097280"/>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109728" tIns="54864" rIns="109728" bIns="54864" rtlCol="0" anchor="ctr"/>
          <a:lstStyle>
            <a:lvl1pPr algn="r">
              <a:defRPr sz="1400">
                <a:solidFill>
                  <a:schemeClr val="tx1">
                    <a:tint val="75000"/>
                  </a:schemeClr>
                </a:solidFill>
              </a:defRPr>
            </a:lvl1pPr>
          </a:lstStyle>
          <a:p>
            <a:pPr defTabSz="1097280"/>
            <a:fld id="{8D247BC8-A6CA-494E-BB60-552F2E01048C}" type="slidenum">
              <a:rPr lang="en-US" smtClean="0">
                <a:solidFill>
                  <a:prstClr val="black">
                    <a:tint val="75000"/>
                  </a:prstClr>
                </a:solidFill>
              </a:rPr>
              <a:pPr defTabSz="1097280"/>
              <a:t>‹#›</a:t>
            </a:fld>
            <a:endParaRPr lang="en-US">
              <a:solidFill>
                <a:prstClr val="black">
                  <a:tint val="75000"/>
                </a:prstClr>
              </a:solidFill>
            </a:endParaRPr>
          </a:p>
        </p:txBody>
      </p:sp>
    </p:spTree>
    <p:extLst>
      <p:ext uri="{BB962C8B-B14F-4D97-AF65-F5344CB8AC3E}">
        <p14:creationId xmlns:p14="http://schemas.microsoft.com/office/powerpoint/2010/main" val="290404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097280" rtl="0" eaLnBrk="1" latinLnBrk="0" hangingPunct="1">
        <a:lnSpc>
          <a:spcPct val="90000"/>
        </a:lnSpc>
        <a:spcBef>
          <a:spcPct val="0"/>
        </a:spcBef>
        <a:buNone/>
        <a:defRPr sz="530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40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90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97280" rtl="0" eaLnBrk="1" latinLnBrk="0" hangingPunct="1">
        <a:defRPr sz="2200" kern="1200">
          <a:solidFill>
            <a:schemeClr val="tx1"/>
          </a:solidFill>
          <a:latin typeface="+mn-lt"/>
          <a:ea typeface="+mn-ea"/>
          <a:cs typeface="+mn-cs"/>
        </a:defRPr>
      </a:lvl1pPr>
      <a:lvl2pPr marL="548640" algn="l" defTabSz="1097280" rtl="0" eaLnBrk="1" latinLnBrk="0" hangingPunct="1">
        <a:defRPr sz="2200" kern="1200">
          <a:solidFill>
            <a:schemeClr val="tx1"/>
          </a:solidFill>
          <a:latin typeface="+mn-lt"/>
          <a:ea typeface="+mn-ea"/>
          <a:cs typeface="+mn-cs"/>
        </a:defRPr>
      </a:lvl2pPr>
      <a:lvl3pPr marL="1097280" algn="l" defTabSz="1097280" rtl="0" eaLnBrk="1" latinLnBrk="0" hangingPunct="1">
        <a:defRPr sz="2200" kern="1200">
          <a:solidFill>
            <a:schemeClr val="tx1"/>
          </a:solidFill>
          <a:latin typeface="+mn-lt"/>
          <a:ea typeface="+mn-ea"/>
          <a:cs typeface="+mn-cs"/>
        </a:defRPr>
      </a:lvl3pPr>
      <a:lvl4pPr marL="1645920" algn="l" defTabSz="1097280" rtl="0" eaLnBrk="1" latinLnBrk="0" hangingPunct="1">
        <a:defRPr sz="2200" kern="1200">
          <a:solidFill>
            <a:schemeClr val="tx1"/>
          </a:solidFill>
          <a:latin typeface="+mn-lt"/>
          <a:ea typeface="+mn-ea"/>
          <a:cs typeface="+mn-cs"/>
        </a:defRPr>
      </a:lvl4pPr>
      <a:lvl5pPr marL="2194560" algn="l" defTabSz="1097280" rtl="0" eaLnBrk="1" latinLnBrk="0" hangingPunct="1">
        <a:defRPr sz="2200" kern="1200">
          <a:solidFill>
            <a:schemeClr val="tx1"/>
          </a:solidFill>
          <a:latin typeface="+mn-lt"/>
          <a:ea typeface="+mn-ea"/>
          <a:cs typeface="+mn-cs"/>
        </a:defRPr>
      </a:lvl5pPr>
      <a:lvl6pPr marL="2743200" algn="l" defTabSz="1097280" rtl="0" eaLnBrk="1" latinLnBrk="0" hangingPunct="1">
        <a:defRPr sz="2200" kern="1200">
          <a:solidFill>
            <a:schemeClr val="tx1"/>
          </a:solidFill>
          <a:latin typeface="+mn-lt"/>
          <a:ea typeface="+mn-ea"/>
          <a:cs typeface="+mn-cs"/>
        </a:defRPr>
      </a:lvl6pPr>
      <a:lvl7pPr marL="3291840" algn="l" defTabSz="1097280" rtl="0" eaLnBrk="1" latinLnBrk="0" hangingPunct="1">
        <a:defRPr sz="2200" kern="1200">
          <a:solidFill>
            <a:schemeClr val="tx1"/>
          </a:solidFill>
          <a:latin typeface="+mn-lt"/>
          <a:ea typeface="+mn-ea"/>
          <a:cs typeface="+mn-cs"/>
        </a:defRPr>
      </a:lvl7pPr>
      <a:lvl8pPr marL="3840480" algn="l" defTabSz="1097280" rtl="0" eaLnBrk="1" latinLnBrk="0" hangingPunct="1">
        <a:defRPr sz="2200" kern="1200">
          <a:solidFill>
            <a:schemeClr val="tx1"/>
          </a:solidFill>
          <a:latin typeface="+mn-lt"/>
          <a:ea typeface="+mn-ea"/>
          <a:cs typeface="+mn-cs"/>
        </a:defRPr>
      </a:lvl8pPr>
      <a:lvl9pPr marL="4389120" algn="l" defTabSz="1097280"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42975" y="486834"/>
            <a:ext cx="11830050" cy="176741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42975" y="2434167"/>
            <a:ext cx="11830050"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42975" y="8475134"/>
            <a:ext cx="3086100" cy="486833"/>
          </a:xfrm>
          <a:prstGeom prst="rect">
            <a:avLst/>
          </a:prstGeom>
        </p:spPr>
        <p:txBody>
          <a:bodyPr vert="horz" lIns="91440" tIns="45720" rIns="91440" bIns="45720" rtlCol="0" anchor="ctr"/>
          <a:lstStyle>
            <a:lvl1pPr algn="l">
              <a:defRPr sz="1350">
                <a:solidFill>
                  <a:schemeClr val="tx1">
                    <a:tint val="75000"/>
                  </a:schemeClr>
                </a:solidFill>
              </a:defRPr>
            </a:lvl1pPr>
          </a:lstStyle>
          <a:p>
            <a:fld id="{83567E14-3BA2-4243-B9EA-E2C7FD4D880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3"/>
          </p:nvPr>
        </p:nvSpPr>
        <p:spPr>
          <a:xfrm>
            <a:off x="4543425" y="8475134"/>
            <a:ext cx="4629150" cy="486833"/>
          </a:xfrm>
          <a:prstGeom prst="rect">
            <a:avLst/>
          </a:prstGeom>
        </p:spPr>
        <p:txBody>
          <a:bodyPr vert="horz" lIns="91440" tIns="45720" rIns="91440" bIns="45720" rtlCol="0" anchor="ctr"/>
          <a:lstStyle>
            <a:lvl1pPr algn="ctr">
              <a:defRPr sz="135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9686925" y="8475134"/>
            <a:ext cx="3086100" cy="486833"/>
          </a:xfrm>
          <a:prstGeom prst="rect">
            <a:avLst/>
          </a:prstGeom>
        </p:spPr>
        <p:txBody>
          <a:bodyPr vert="horz" lIns="91440" tIns="45720" rIns="91440" bIns="45720" rtlCol="0" anchor="ctr"/>
          <a:lstStyle>
            <a:lvl1pPr algn="r">
              <a:defRPr sz="135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92496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1028700" rtl="0" eaLnBrk="1" latinLnBrk="0" hangingPunct="1">
        <a:lnSpc>
          <a:spcPct val="90000"/>
        </a:lnSpc>
        <a:spcBef>
          <a:spcPct val="0"/>
        </a:spcBef>
        <a:buNone/>
        <a:defRPr sz="4950" kern="1200">
          <a:solidFill>
            <a:schemeClr val="tx1"/>
          </a:solidFill>
          <a:latin typeface="+mj-lt"/>
          <a:ea typeface="+mj-ea"/>
          <a:cs typeface="+mj-cs"/>
        </a:defRPr>
      </a:lvl1pPr>
    </p:titleStyle>
    <p:bodyStyle>
      <a:lvl1pPr marL="257175" indent="-257175" algn="l" defTabSz="1028700" rtl="0" eaLnBrk="1" latinLnBrk="0" hangingPunct="1">
        <a:lnSpc>
          <a:spcPct val="90000"/>
        </a:lnSpc>
        <a:spcBef>
          <a:spcPts val="1125"/>
        </a:spcBef>
        <a:buFont typeface="Arial" panose="020B0604020202020204" pitchFamily="34" charset="0"/>
        <a:buChar char="•"/>
        <a:defRPr sz="3150" kern="1200">
          <a:solidFill>
            <a:schemeClr val="tx1"/>
          </a:solidFill>
          <a:latin typeface="+mn-lt"/>
          <a:ea typeface="+mn-ea"/>
          <a:cs typeface="+mn-cs"/>
        </a:defRPr>
      </a:lvl1pPr>
      <a:lvl2pPr marL="771525" indent="-257175" algn="l" defTabSz="1028700" rtl="0" eaLnBrk="1" latinLnBrk="0" hangingPunct="1">
        <a:lnSpc>
          <a:spcPct val="90000"/>
        </a:lnSpc>
        <a:spcBef>
          <a:spcPts val="563"/>
        </a:spcBef>
        <a:buFont typeface="Arial" panose="020B0604020202020204" pitchFamily="34" charset="0"/>
        <a:buChar char="•"/>
        <a:defRPr sz="2700" kern="1200">
          <a:solidFill>
            <a:schemeClr val="tx1"/>
          </a:solidFill>
          <a:latin typeface="+mn-lt"/>
          <a:ea typeface="+mn-ea"/>
          <a:cs typeface="+mn-cs"/>
        </a:defRPr>
      </a:lvl2pPr>
      <a:lvl3pPr marL="1285875" indent="-257175" algn="l" defTabSz="1028700" rtl="0" eaLnBrk="1" latinLnBrk="0" hangingPunct="1">
        <a:lnSpc>
          <a:spcPct val="90000"/>
        </a:lnSpc>
        <a:spcBef>
          <a:spcPts val="563"/>
        </a:spcBef>
        <a:buFont typeface="Arial" panose="020B0604020202020204" pitchFamily="34" charset="0"/>
        <a:buChar char="•"/>
        <a:defRPr sz="2250" kern="1200">
          <a:solidFill>
            <a:schemeClr val="tx1"/>
          </a:solidFill>
          <a:latin typeface="+mn-lt"/>
          <a:ea typeface="+mn-ea"/>
          <a:cs typeface="+mn-cs"/>
        </a:defRPr>
      </a:lvl3pPr>
      <a:lvl4pPr marL="18002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4pPr>
      <a:lvl5pPr marL="23145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5pPr>
      <a:lvl6pPr marL="28289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6pPr>
      <a:lvl7pPr marL="33432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7pPr>
      <a:lvl8pPr marL="385762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8pPr>
      <a:lvl9pPr marL="4371975" indent="-257175" algn="l" defTabSz="1028700" rtl="0" eaLnBrk="1" latinLnBrk="0" hangingPunct="1">
        <a:lnSpc>
          <a:spcPct val="90000"/>
        </a:lnSpc>
        <a:spcBef>
          <a:spcPts val="563"/>
        </a:spcBef>
        <a:buFont typeface="Arial" panose="020B0604020202020204" pitchFamily="34" charset="0"/>
        <a:buChar char="•"/>
        <a:defRPr sz="2025" kern="1200">
          <a:solidFill>
            <a:schemeClr val="tx1"/>
          </a:solidFill>
          <a:latin typeface="+mn-lt"/>
          <a:ea typeface="+mn-ea"/>
          <a:cs typeface="+mn-cs"/>
        </a:defRPr>
      </a:lvl9pPr>
    </p:bodyStyle>
    <p:otherStyle>
      <a:defPPr>
        <a:defRPr lang="en-US"/>
      </a:defPPr>
      <a:lvl1pPr marL="0" algn="l" defTabSz="1028700" rtl="0" eaLnBrk="1" latinLnBrk="0" hangingPunct="1">
        <a:defRPr sz="2025" kern="1200">
          <a:solidFill>
            <a:schemeClr val="tx1"/>
          </a:solidFill>
          <a:latin typeface="+mn-lt"/>
          <a:ea typeface="+mn-ea"/>
          <a:cs typeface="+mn-cs"/>
        </a:defRPr>
      </a:lvl1pPr>
      <a:lvl2pPr marL="514350" algn="l" defTabSz="1028700" rtl="0" eaLnBrk="1" latinLnBrk="0" hangingPunct="1">
        <a:defRPr sz="2025" kern="1200">
          <a:solidFill>
            <a:schemeClr val="tx1"/>
          </a:solidFill>
          <a:latin typeface="+mn-lt"/>
          <a:ea typeface="+mn-ea"/>
          <a:cs typeface="+mn-cs"/>
        </a:defRPr>
      </a:lvl2pPr>
      <a:lvl3pPr marL="1028700" algn="l" defTabSz="1028700" rtl="0" eaLnBrk="1" latinLnBrk="0" hangingPunct="1">
        <a:defRPr sz="2025" kern="1200">
          <a:solidFill>
            <a:schemeClr val="tx1"/>
          </a:solidFill>
          <a:latin typeface="+mn-lt"/>
          <a:ea typeface="+mn-ea"/>
          <a:cs typeface="+mn-cs"/>
        </a:defRPr>
      </a:lvl3pPr>
      <a:lvl4pPr marL="1543050" algn="l" defTabSz="1028700" rtl="0" eaLnBrk="1" latinLnBrk="0" hangingPunct="1">
        <a:defRPr sz="2025" kern="1200">
          <a:solidFill>
            <a:schemeClr val="tx1"/>
          </a:solidFill>
          <a:latin typeface="+mn-lt"/>
          <a:ea typeface="+mn-ea"/>
          <a:cs typeface="+mn-cs"/>
        </a:defRPr>
      </a:lvl4pPr>
      <a:lvl5pPr marL="2057400" algn="l" defTabSz="1028700" rtl="0" eaLnBrk="1" latinLnBrk="0" hangingPunct="1">
        <a:defRPr sz="2025" kern="1200">
          <a:solidFill>
            <a:schemeClr val="tx1"/>
          </a:solidFill>
          <a:latin typeface="+mn-lt"/>
          <a:ea typeface="+mn-ea"/>
          <a:cs typeface="+mn-cs"/>
        </a:defRPr>
      </a:lvl5pPr>
      <a:lvl6pPr marL="2571750" algn="l" defTabSz="1028700" rtl="0" eaLnBrk="1" latinLnBrk="0" hangingPunct="1">
        <a:defRPr sz="2025" kern="1200">
          <a:solidFill>
            <a:schemeClr val="tx1"/>
          </a:solidFill>
          <a:latin typeface="+mn-lt"/>
          <a:ea typeface="+mn-ea"/>
          <a:cs typeface="+mn-cs"/>
        </a:defRPr>
      </a:lvl6pPr>
      <a:lvl7pPr marL="3086100" algn="l" defTabSz="1028700" rtl="0" eaLnBrk="1" latinLnBrk="0" hangingPunct="1">
        <a:defRPr sz="2025" kern="1200">
          <a:solidFill>
            <a:schemeClr val="tx1"/>
          </a:solidFill>
          <a:latin typeface="+mn-lt"/>
          <a:ea typeface="+mn-ea"/>
          <a:cs typeface="+mn-cs"/>
        </a:defRPr>
      </a:lvl7pPr>
      <a:lvl8pPr marL="3600450" algn="l" defTabSz="1028700" rtl="0" eaLnBrk="1" latinLnBrk="0" hangingPunct="1">
        <a:defRPr sz="2025" kern="1200">
          <a:solidFill>
            <a:schemeClr val="tx1"/>
          </a:solidFill>
          <a:latin typeface="+mn-lt"/>
          <a:ea typeface="+mn-ea"/>
          <a:cs typeface="+mn-cs"/>
        </a:defRPr>
      </a:lvl8pPr>
      <a:lvl9pPr marL="4114800" algn="l" defTabSz="1028700" rtl="0" eaLnBrk="1" latinLnBrk="0" hangingPunct="1">
        <a:defRPr sz="20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07/relationships/hdphoto" Target="../media/hdphoto1.wdp"/><Relationship Id="rId7"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png"/><Relationship Id="rId4" Type="http://schemas.openxmlformats.org/officeDocument/2006/relationships/image" Target="../media/image5.emf"/><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2.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5" Type="http://schemas.openxmlformats.org/officeDocument/2006/relationships/image" Target="../media/image20.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26698" y="-26028"/>
            <a:ext cx="13878962" cy="345521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46239" tIns="73120" rIns="146239" bIns="73120" rtlCol="0" anchor="ctr"/>
          <a:lstStyle/>
          <a:p>
            <a:pPr algn="ctr" defTabSz="1097236"/>
            <a:endParaRPr lang="en-US" dirty="0">
              <a:solidFill>
                <a:prstClr val="white"/>
              </a:solidFill>
            </a:endParaRPr>
          </a:p>
        </p:txBody>
      </p:sp>
      <p:sp>
        <p:nvSpPr>
          <p:cNvPr id="18" name="Flowchart: Document 17"/>
          <p:cNvSpPr/>
          <p:nvPr/>
        </p:nvSpPr>
        <p:spPr>
          <a:xfrm>
            <a:off x="-64796" y="19128"/>
            <a:ext cx="13878962" cy="315950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46239" tIns="73120" rIns="146239" bIns="73120" rtlCol="0" anchor="ctr"/>
          <a:lstStyle/>
          <a:p>
            <a:pPr algn="ctr" defTabSz="1097236"/>
            <a:endParaRPr lang="en-US" sz="3800" dirty="0">
              <a:solidFill>
                <a:prstClr val="white"/>
              </a:solidFill>
            </a:endParaRPr>
          </a:p>
        </p:txBody>
      </p:sp>
      <p:grpSp>
        <p:nvGrpSpPr>
          <p:cNvPr id="2" name="Group 1"/>
          <p:cNvGrpSpPr/>
          <p:nvPr/>
        </p:nvGrpSpPr>
        <p:grpSpPr>
          <a:xfrm>
            <a:off x="3363723" y="3902747"/>
            <a:ext cx="8930201" cy="1733588"/>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4" tIns="60952" rIns="121904" bIns="60952" spcCol="0" rtlCol="0" anchor="ctr"/>
            <a:lstStyle/>
            <a:p>
              <a:pPr algn="ctr" defTabSz="1097236"/>
              <a:endParaRPr lang="en-US" dirty="0">
                <a:solidFill>
                  <a:prstClr val="white"/>
                </a:solidFill>
              </a:endParaRPr>
            </a:p>
          </p:txBody>
        </p:sp>
      </p:grpSp>
      <p:grpSp>
        <p:nvGrpSpPr>
          <p:cNvPr id="10" name="Group 9"/>
          <p:cNvGrpSpPr/>
          <p:nvPr/>
        </p:nvGrpSpPr>
        <p:grpSpPr>
          <a:xfrm>
            <a:off x="1905000" y="3823257"/>
            <a:ext cx="1737360" cy="1737360"/>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097236"/>
              <a:endParaRPr lang="en-US" dirty="0">
                <a:solidFill>
                  <a:prstClr val="white"/>
                </a:solidFill>
              </a:endParaRPr>
            </a:p>
          </p:txBody>
        </p:sp>
      </p:grpSp>
      <p:grpSp>
        <p:nvGrpSpPr>
          <p:cNvPr id="21" name="Group 20"/>
          <p:cNvGrpSpPr/>
          <p:nvPr/>
        </p:nvGrpSpPr>
        <p:grpSpPr>
          <a:xfrm>
            <a:off x="761999" y="317147"/>
            <a:ext cx="2214451" cy="2673113"/>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097236"/>
              <a:endParaRPr lang="en-US"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097236"/>
              <a:endParaRPr lang="en-US" dirty="0">
                <a:solidFill>
                  <a:prstClr val="black"/>
                </a:solidFill>
              </a:endParaRPr>
            </a:p>
          </p:txBody>
        </p:sp>
      </p:grpSp>
      <p:sp>
        <p:nvSpPr>
          <p:cNvPr id="33" name="TextBox 32"/>
          <p:cNvSpPr txBox="1"/>
          <p:nvPr/>
        </p:nvSpPr>
        <p:spPr>
          <a:xfrm>
            <a:off x="2000228" y="3853662"/>
            <a:ext cx="1485900" cy="1501867"/>
          </a:xfrm>
          <a:prstGeom prst="rect">
            <a:avLst/>
          </a:prstGeom>
          <a:noFill/>
        </p:spPr>
        <p:txBody>
          <a:bodyPr wrap="square" lIns="146220" tIns="73111" rIns="146220" bIns="73111" rtlCol="0">
            <a:spAutoFit/>
          </a:bodyPr>
          <a:lstStyle/>
          <a:p>
            <a:pPr algn="ctr" defTabSz="1097236"/>
            <a:r>
              <a:rPr lang="en-US" sz="3800" b="1" dirty="0" err="1">
                <a:solidFill>
                  <a:prstClr val="white"/>
                </a:solidFill>
                <a:latin typeface="iCiel Cadena" panose="02000503000000020004" pitchFamily="2" charset="0"/>
                <a:ea typeface="Arial-Rounded" pitchFamily="34" charset="0"/>
                <a:cs typeface="Arial-Rounded" pitchFamily="34" charset="0"/>
              </a:rPr>
              <a:t>Bài</a:t>
            </a:r>
            <a:endParaRPr lang="en-US" sz="3800" b="1" dirty="0">
              <a:solidFill>
                <a:prstClr val="white"/>
              </a:solidFill>
              <a:latin typeface="iCiel Cadena" panose="02000503000000020004" pitchFamily="2" charset="0"/>
              <a:ea typeface="Arial-Rounded" pitchFamily="34" charset="0"/>
              <a:cs typeface="Arial-Rounded" pitchFamily="34" charset="0"/>
            </a:endParaRPr>
          </a:p>
          <a:p>
            <a:pPr algn="ctr" defTabSz="1097236"/>
            <a:r>
              <a:rPr lang="en-US" sz="5000" b="1" dirty="0">
                <a:solidFill>
                  <a:prstClr val="white"/>
                </a:solidFill>
                <a:latin typeface="iCiel Cadena" panose="02000503000000020004" pitchFamily="2" charset="0"/>
                <a:ea typeface="Arial-Rounded" pitchFamily="34" charset="0"/>
                <a:cs typeface="Times New Roman" pitchFamily="18" charset="0"/>
              </a:rPr>
              <a:t>14</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sp>
        <p:nvSpPr>
          <p:cNvPr id="22" name="TextBox 21"/>
          <p:cNvSpPr txBox="1"/>
          <p:nvPr/>
        </p:nvSpPr>
        <p:spPr>
          <a:xfrm>
            <a:off x="761885" y="995475"/>
            <a:ext cx="2012295" cy="1778854"/>
          </a:xfrm>
          <a:prstGeom prst="rect">
            <a:avLst/>
          </a:prstGeom>
          <a:noFill/>
        </p:spPr>
        <p:txBody>
          <a:bodyPr wrap="square" lIns="146208" tIns="73105" rIns="146208" bIns="73105" rtlCol="0">
            <a:spAutoFit/>
          </a:bodyPr>
          <a:lstStyle/>
          <a:p>
            <a:pPr algn="ctr"/>
            <a:r>
              <a:rPr lang="en-US" sz="10600" b="1" dirty="0">
                <a:solidFill>
                  <a:srgbClr val="FFC000"/>
                </a:solidFill>
                <a:latin typeface="Arial Rounded MT Bold" pitchFamily="34" charset="0"/>
                <a:ea typeface="Arial-Rounded" pitchFamily="34" charset="0"/>
                <a:cs typeface="Times New Roman" pitchFamily="18" charset="0"/>
              </a:rPr>
              <a:t>7</a:t>
            </a:r>
          </a:p>
        </p:txBody>
      </p:sp>
      <p:sp>
        <p:nvSpPr>
          <p:cNvPr id="30" name="TextBox 29"/>
          <p:cNvSpPr txBox="1"/>
          <p:nvPr/>
        </p:nvSpPr>
        <p:spPr>
          <a:xfrm>
            <a:off x="2594388" y="861367"/>
            <a:ext cx="10744200" cy="1132523"/>
          </a:xfrm>
          <a:prstGeom prst="rect">
            <a:avLst/>
          </a:prstGeom>
          <a:noFill/>
        </p:spPr>
        <p:txBody>
          <a:bodyPr wrap="square" lIns="146208" tIns="73105" rIns="146208" bIns="73105" rtlCol="0">
            <a:spAutoFit/>
          </a:bodyPr>
          <a:lstStyle/>
          <a:p>
            <a:pPr algn="ctr"/>
            <a:r>
              <a:rPr lang="en-US" sz="6400" b="1" dirty="0">
                <a:ln w="3175">
                  <a:solidFill>
                    <a:schemeClr val="bg1"/>
                  </a:solidFill>
                </a:ln>
                <a:solidFill>
                  <a:schemeClr val="bg1"/>
                </a:solidFill>
                <a:latin typeface="Arial-Rounded" pitchFamily="34" charset="0"/>
                <a:ea typeface="Arial-Rounded" pitchFamily="34" charset="0"/>
                <a:cs typeface="Arial-Rounded" pitchFamily="34" charset="0"/>
              </a:rPr>
              <a:t>ĐI HỌC VUI SAO</a:t>
            </a:r>
          </a:p>
        </p:txBody>
      </p:sp>
      <p:sp>
        <p:nvSpPr>
          <p:cNvPr id="31" name="TextBox 30"/>
          <p:cNvSpPr txBox="1"/>
          <p:nvPr/>
        </p:nvSpPr>
        <p:spPr>
          <a:xfrm>
            <a:off x="3962400" y="4185231"/>
            <a:ext cx="7512145" cy="1040190"/>
          </a:xfrm>
          <a:prstGeom prst="rect">
            <a:avLst/>
          </a:prstGeom>
          <a:noFill/>
        </p:spPr>
        <p:txBody>
          <a:bodyPr wrap="square" lIns="146208" tIns="73105" rIns="146208" bIns="73105" rtlCol="0">
            <a:spAutoFit/>
          </a:bodyPr>
          <a:lstStyle/>
          <a:p>
            <a:pPr algn="ctr"/>
            <a:r>
              <a:rPr lang="en-US" sz="5800" b="1" dirty="0">
                <a:solidFill>
                  <a:srgbClr val="0070C0"/>
                </a:solidFill>
                <a:latin typeface="Arial-Rounded" pitchFamily="34" charset="0"/>
                <a:ea typeface="Arial-Rounded" pitchFamily="34" charset="0"/>
                <a:cs typeface="Arial-Rounded" pitchFamily="34" charset="0"/>
              </a:rPr>
              <a:t>EM HỌC VẼ</a:t>
            </a:r>
          </a:p>
        </p:txBody>
      </p:sp>
      <p:sp>
        <p:nvSpPr>
          <p:cNvPr id="34" name="Rectangle 33"/>
          <p:cNvSpPr/>
          <p:nvPr/>
        </p:nvSpPr>
        <p:spPr>
          <a:xfrm>
            <a:off x="5181600" y="5822698"/>
            <a:ext cx="5247106" cy="1040269"/>
          </a:xfrm>
          <a:prstGeom prst="rect">
            <a:avLst/>
          </a:prstGeom>
          <a:noFill/>
        </p:spPr>
        <p:txBody>
          <a:bodyPr wrap="none" lIns="146286" tIns="73144" rIns="146286" bIns="73144">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5800"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5800"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615" y="6393613"/>
            <a:ext cx="2416836" cy="2229824"/>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28700" rtl="0" eaLnBrk="1" fontAlgn="auto" latinLnBrk="0" hangingPunct="1">
              <a:lnSpc>
                <a:spcPct val="100000"/>
              </a:lnSpc>
              <a:spcBef>
                <a:spcPts val="0"/>
              </a:spcBef>
              <a:spcAft>
                <a:spcPts val="0"/>
              </a:spcAft>
              <a:buClrTx/>
              <a:buSzTx/>
              <a:buFontTx/>
              <a:buNone/>
              <a:tabLst/>
              <a:defRPr/>
            </a:pPr>
            <a:endParaRPr kumimoji="0" lang="zh-CN" altLang="en-US" sz="27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418262" y="875219"/>
            <a:ext cx="6716338" cy="1027204"/>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altLang="zh-CN" sz="6075"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YÊU CẦU CẦN ĐẠT</a:t>
            </a:r>
            <a:endParaRPr kumimoji="0" lang="zh-CN" altLang="en-US" sz="6075"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endPar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A225568-7A28-1840-E7D4-46F76539847B}"/>
                </a:ext>
              </a:extLst>
            </p:cNvPr>
            <p:cNvSpPr txBox="1"/>
            <p:nvPr/>
          </p:nvSpPr>
          <p:spPr>
            <a:xfrm>
              <a:off x="2192036" y="1228759"/>
              <a:ext cx="8905080" cy="512961"/>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sz="315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238148" y="2381518"/>
              <a:ext cx="8905080" cy="462121"/>
            </a:xfrm>
            <a:prstGeom prst="rect">
              <a:avLst/>
            </a:prstGeom>
            <a:noFill/>
          </p:spPr>
          <p:txBody>
            <a:bodyPr wrap="square" rtlCol="0">
              <a:spAutoFit/>
            </a:bodyPr>
            <a:lstStyle/>
            <a:p>
              <a:pPr marL="0" marR="0" lvl="0" indent="0" algn="just" defTabSz="1462086"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Trả</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lời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các</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liên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quan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đến</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848095"/>
            </a:xfrm>
            <a:prstGeom prst="rect">
              <a:avLst/>
            </a:prstGeom>
            <a:noFill/>
          </p:spPr>
          <p:txBody>
            <a:bodyPr wrap="square" rtlCol="0">
              <a:spAutoFit/>
            </a:bodyPr>
            <a:lstStyle/>
            <a:p>
              <a:pPr marL="0" marR="0" lvl="0" indent="0" algn="l" defTabSz="10287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B</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mn-cs"/>
                </a:rPr>
                <a:t>iết chia sẻ những trải nghiệm, suy nghĩ, cảm xúc có liên quan đến bài đọc</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a16="http://schemas.microsoft.com/office/drawing/2014/main" id="{3A75D7E7-737E-3ABE-3956-7D2216F345E1}"/>
              </a:ext>
            </a:extLst>
          </p:cNvPr>
          <p:cNvSpPr txBox="1"/>
          <p:nvPr/>
        </p:nvSpPr>
        <p:spPr>
          <a:xfrm>
            <a:off x="2633623" y="2000924"/>
            <a:ext cx="10161067" cy="1557542"/>
          </a:xfrm>
          <a:prstGeom prst="rect">
            <a:avLst/>
          </a:prstGeom>
          <a:noFill/>
        </p:spPr>
        <p:txBody>
          <a:bodyPr wrap="square">
            <a:spAutoFit/>
          </a:bodyPr>
          <a:lstStyle/>
          <a:p>
            <a:pPr marL="0" marR="0" lvl="0" indent="0" algn="just" defTabSz="1462086"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1462086"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42173597"/>
      </p:ext>
    </p:extLst>
  </p:cSld>
  <p:clrMapOvr>
    <a:masterClrMapping/>
  </p:clrMapOvr>
  <p:transition spd="slow">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5"/>
            <a:ext cx="13716000" cy="992953"/>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0" y="0"/>
            <a:ext cx="13716000" cy="491068"/>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052909" y="1515734"/>
            <a:ext cx="6114336" cy="1588127"/>
          </a:xfrm>
          <a:prstGeom prst="rect">
            <a:avLst/>
          </a:prstGeom>
          <a:noFill/>
        </p:spPr>
        <p:txBody>
          <a:bodyPr wrap="square" lIns="109728" tIns="54864" rIns="109728" bIns="54864"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Vận</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dụng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Định</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hướng</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học</a:t>
            </a:r>
            <a:r>
              <a:rPr lang="en-US" sz="4800" dirty="0">
                <a:solidFill>
                  <a:srgbClr val="FF0000"/>
                </a:solidFill>
                <a:effectLst>
                  <a:reflection blurRad="6350" stA="55000" endA="300" endPos="45500" dir="5400000" sy="-100000" algn="bl" rotWithShape="0"/>
                </a:effectLst>
                <a:latin typeface="iCiel Crocante" panose="02000000000000000000" pitchFamily="2" charset="0"/>
              </a:rPr>
              <a:t> </a:t>
            </a:r>
            <a:r>
              <a:rPr lang="en-US" sz="4800" dirty="0" err="1">
                <a:solidFill>
                  <a:srgbClr val="FF0000"/>
                </a:solidFill>
                <a:effectLst>
                  <a:reflection blurRad="6350" stA="55000" endA="300" endPos="45500" dir="5400000" sy="-100000" algn="bl" rotWithShape="0"/>
                </a:effectLst>
                <a:latin typeface="iCiel Crocante" panose="02000000000000000000" pitchFamily="2" charset="0"/>
              </a:rPr>
              <a:t>tập</a:t>
            </a:r>
            <a:endParaRPr lang="en-US" sz="4800"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006936" y="3752854"/>
            <a:ext cx="9537366" cy="2742289"/>
          </a:xfrm>
          <a:prstGeom prst="rect">
            <a:avLst/>
          </a:prstGeom>
          <a:noFill/>
        </p:spPr>
        <p:txBody>
          <a:bodyPr wrap="square" lIns="109728" tIns="54864" rIns="109728" bIns="54864">
            <a:spAutoFit/>
          </a:bodyPr>
          <a:lstStyle/>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Chuẩn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bị</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a:solidFill>
                  <a:srgbClr val="002060"/>
                </a:solidFill>
                <a:latin typeface="Arial-Rounded" panose="020B0500000000000000" pitchFamily="34" charset="0"/>
                <a:ea typeface="Arial-Rounded" panose="020B0500000000000000" pitchFamily="34" charset="0"/>
                <a:cs typeface="Arial-Rounded" panose="020B0500000000000000" pitchFamily="34" charset="0"/>
              </a:rPr>
              <a:t>một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cuốn</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sách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mà</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yêu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thích</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nhất</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548640" indent="-548640">
              <a:lnSpc>
                <a:spcPct val="150000"/>
              </a:lnSpc>
              <a:buFontTx/>
              <a:buChar char="-"/>
            </a:pP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38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38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98864" y="2518948"/>
            <a:ext cx="2379101" cy="2160999"/>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02" y="6502236"/>
            <a:ext cx="2634258" cy="2641764"/>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64680" y="565148"/>
            <a:ext cx="1498413" cy="2884420"/>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925" y="5053192"/>
            <a:ext cx="1498413" cy="2865652"/>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80697" y="6711144"/>
            <a:ext cx="1251830" cy="2195458"/>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9"/>
          <p:cNvPicPr>
            <a:picLocks noChangeAspect="1"/>
          </p:cNvPicPr>
          <p:nvPr/>
        </p:nvPicPr>
        <p:blipFill rotWithShape="1">
          <a:blip r:embed="rId2" cstate="screen">
            <a:extLst>
              <a:ext uri="{28A0092B-C50C-407E-A947-70E740481C1C}">
                <a14:useLocalDpi xmlns:a14="http://schemas.microsoft.com/office/drawing/2010/main"/>
              </a:ext>
            </a:extLst>
          </a:blip>
          <a:srcRect l="1020" b="5828"/>
          <a:stretch/>
        </p:blipFill>
        <p:spPr>
          <a:xfrm>
            <a:off x="-18319" y="6104643"/>
            <a:ext cx="13714413" cy="3020307"/>
          </a:xfrm>
          <a:prstGeom prst="rect">
            <a:avLst/>
          </a:prstGeom>
        </p:spPr>
      </p:pic>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65894" y="568636"/>
            <a:ext cx="702039" cy="1284667"/>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291572"/>
            <a:ext cx="492020" cy="894495"/>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2447178" y="2462169"/>
            <a:ext cx="9363822" cy="1957431"/>
          </a:xfrm>
          <a:prstGeom prst="rect">
            <a:avLst/>
          </a:prstGeom>
          <a:noFill/>
        </p:spPr>
        <p:txBody>
          <a:bodyPr wrap="square" lIns="109698" tIns="54850" rIns="109698" bIns="54850" rtlCol="0">
            <a:spAutoFit/>
          </a:bodyPr>
          <a:lstStyle/>
          <a:p>
            <a:pPr algn="ctr" defTabSz="1096986">
              <a:lnSpc>
                <a:spcPct val="150000"/>
              </a:lnSpc>
            </a:pPr>
            <a:r>
              <a:rPr lang="en-US" sz="4000" dirty="0" err="1">
                <a:solidFill>
                  <a:srgbClr val="FF0000"/>
                </a:solidFill>
                <a:latin typeface="iCiel Crocante" panose="02000000000000000000" pitchFamily="2" charset="0"/>
              </a:rPr>
              <a:t>Tạm</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biệt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và</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hẹn</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gặp</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lại</a:t>
            </a:r>
            <a:r>
              <a:rPr lang="en-US" sz="4000" dirty="0">
                <a:solidFill>
                  <a:srgbClr val="FF0000"/>
                </a:solidFill>
                <a:latin typeface="iCiel Crocante" panose="02000000000000000000" pitchFamily="2" charset="0"/>
              </a:rPr>
              <a:t> </a:t>
            </a:r>
          </a:p>
          <a:p>
            <a:pPr algn="ctr" defTabSz="1096986">
              <a:lnSpc>
                <a:spcPct val="150000"/>
              </a:lnSpc>
            </a:pPr>
            <a:r>
              <a:rPr lang="en-US" sz="4000" dirty="0" err="1">
                <a:solidFill>
                  <a:srgbClr val="FF0000"/>
                </a:solidFill>
                <a:latin typeface="iCiel Crocante" panose="02000000000000000000" pitchFamily="2" charset="0"/>
              </a:rPr>
              <a:t>các</a:t>
            </a:r>
            <a:r>
              <a:rPr lang="en-US" sz="4000" dirty="0">
                <a:solidFill>
                  <a:srgbClr val="FF0000"/>
                </a:solidFill>
                <a:latin typeface="iCiel Crocante" panose="02000000000000000000" pitchFamily="2" charset="0"/>
              </a:rPr>
              <a:t> con </a:t>
            </a:r>
            <a:r>
              <a:rPr lang="en-US" sz="4000" dirty="0" err="1">
                <a:solidFill>
                  <a:srgbClr val="FF0000"/>
                </a:solidFill>
                <a:latin typeface="iCiel Crocante" panose="02000000000000000000" pitchFamily="2" charset="0"/>
              </a:rPr>
              <a:t>vào</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những</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tiết</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học</a:t>
            </a:r>
            <a:r>
              <a:rPr lang="en-US" sz="4000" dirty="0">
                <a:solidFill>
                  <a:srgbClr val="FF0000"/>
                </a:solidFill>
                <a:latin typeface="iCiel Crocante" panose="02000000000000000000" pitchFamily="2" charset="0"/>
              </a:rPr>
              <a:t> </a:t>
            </a:r>
            <a:r>
              <a:rPr lang="en-US" sz="4000" dirty="0" err="1">
                <a:solidFill>
                  <a:srgbClr val="FF0000"/>
                </a:solidFill>
                <a:latin typeface="iCiel Crocante" panose="02000000000000000000" pitchFamily="2" charset="0"/>
              </a:rPr>
              <a:t>sau</a:t>
            </a:r>
            <a:r>
              <a:rPr lang="en-US" sz="4000" dirty="0">
                <a:solidFill>
                  <a:srgbClr val="FF0000"/>
                </a:solidFill>
                <a:latin typeface="iCiel Crocante" panose="02000000000000000000" pitchFamily="2" charset="0"/>
              </a:rPr>
              <a:t>!</a:t>
            </a:r>
          </a:p>
        </p:txBody>
      </p:sp>
      <p:pic>
        <p:nvPicPr>
          <p:cNvPr id="13" name="图片 2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229323"/>
            <a:ext cx="13869862" cy="3723678"/>
          </a:xfrm>
          <a:prstGeom prst="rect">
            <a:avLst/>
          </a:prstGeom>
        </p:spPr>
      </p:pic>
      <p:pic>
        <p:nvPicPr>
          <p:cNvPr id="14" name="图片 1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963400" y="2606679"/>
            <a:ext cx="941675" cy="1111922"/>
          </a:xfrm>
          <a:prstGeom prst="rect">
            <a:avLst/>
          </a:prstGeom>
        </p:spPr>
      </p:pic>
      <p:pic>
        <p:nvPicPr>
          <p:cNvPr id="15" name="图片 1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561728" y="2057400"/>
            <a:ext cx="1772023" cy="3171922"/>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3750"/>
                            </p:stCondLst>
                            <p:childTnLst>
                              <p:par>
                                <p:cTn id="26" presetID="2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750"/>
                                        <p:tgtEl>
                                          <p:spTgt spid="15"/>
                                        </p:tgtEl>
                                      </p:cBhvr>
                                    </p:animEffect>
                                  </p:childTnLst>
                                </p:cTn>
                              </p:par>
                            </p:childTnLst>
                          </p:cTn>
                        </p:par>
                        <p:par>
                          <p:cTn id="29" fill="hold">
                            <p:stCondLst>
                              <p:cond delay="4500"/>
                            </p:stCondLst>
                            <p:childTnLst>
                              <p:par>
                                <p:cTn id="30" presetID="42"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anim calcmode="lin" valueType="num">
                                      <p:cBhvr>
                                        <p:cTn id="33" dur="750" fill="hold"/>
                                        <p:tgtEl>
                                          <p:spTgt spid="14"/>
                                        </p:tgtEl>
                                        <p:attrNameLst>
                                          <p:attrName>ppt_x</p:attrName>
                                        </p:attrNameLst>
                                      </p:cBhvr>
                                      <p:tavLst>
                                        <p:tav tm="0">
                                          <p:val>
                                            <p:strVal val="#ppt_x"/>
                                          </p:val>
                                        </p:tav>
                                        <p:tav tm="100000">
                                          <p:val>
                                            <p:strVal val="#ppt_x"/>
                                          </p:val>
                                        </p:tav>
                                      </p:tavLst>
                                    </p:anim>
                                    <p:anim calcmode="lin" valueType="num">
                                      <p:cBhvr>
                                        <p:cTn id="34" dur="750" fill="hold"/>
                                        <p:tgtEl>
                                          <p:spTgt spid="14"/>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3252554" y="1815428"/>
            <a:ext cx="376059" cy="421902"/>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7" name="五角星 36"/>
          <p:cNvSpPr/>
          <p:nvPr/>
        </p:nvSpPr>
        <p:spPr>
          <a:xfrm rot="2755789">
            <a:off x="11222555" y="844978"/>
            <a:ext cx="321762" cy="321762"/>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8" name="五角星 35"/>
          <p:cNvSpPr/>
          <p:nvPr/>
        </p:nvSpPr>
        <p:spPr>
          <a:xfrm rot="19384917">
            <a:off x="12032796" y="756876"/>
            <a:ext cx="698437" cy="698437"/>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29" name="五角星 34"/>
          <p:cNvSpPr/>
          <p:nvPr/>
        </p:nvSpPr>
        <p:spPr>
          <a:xfrm rot="337835">
            <a:off x="13013414" y="650300"/>
            <a:ext cx="711123" cy="711123"/>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sp>
        <p:nvSpPr>
          <p:cNvPr id="30" name="五角星 36"/>
          <p:cNvSpPr/>
          <p:nvPr/>
        </p:nvSpPr>
        <p:spPr>
          <a:xfrm rot="20248740">
            <a:off x="13123379" y="2540720"/>
            <a:ext cx="568670" cy="546355"/>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28700">
              <a:defRPr/>
            </a:pPr>
            <a:endParaRPr lang="zh-CN" altLang="en-US" sz="2700">
              <a:solidFill>
                <a:prstClr val="white"/>
              </a:solidFill>
              <a:latin typeface="Calibri"/>
              <a:ea typeface="宋体" panose="02010600030101010101" pitchFamily="2" charset="-122"/>
            </a:endParaRPr>
          </a:p>
        </p:txBody>
      </p:sp>
      <p:pic>
        <p:nvPicPr>
          <p:cNvPr id="31" name="Picture 30"/>
          <p:cNvPicPr>
            <a:picLocks noChangeAspect="1"/>
          </p:cNvPicPr>
          <p:nvPr/>
        </p:nvPicPr>
        <p:blipFill rotWithShape="1">
          <a:blip r:embed="rId3"/>
          <a:srcRect l="7607" t="9720" r="7737" b="54882"/>
          <a:stretch/>
        </p:blipFill>
        <p:spPr>
          <a:xfrm>
            <a:off x="-21431" y="7186612"/>
            <a:ext cx="13737431" cy="1243013"/>
          </a:xfrm>
          <a:prstGeom prst="rect">
            <a:avLst/>
          </a:prstGeom>
        </p:spPr>
      </p:pic>
      <p:pic>
        <p:nvPicPr>
          <p:cNvPr id="32" name="图片 7"/>
          <p:cNvPicPr>
            <a:picLocks noChangeAspect="1"/>
          </p:cNvPicPr>
          <p:nvPr/>
        </p:nvPicPr>
        <p:blipFill>
          <a:blip r:embed="rId4"/>
          <a:stretch>
            <a:fillRect/>
          </a:stretch>
        </p:blipFill>
        <p:spPr>
          <a:xfrm>
            <a:off x="212316" y="5831913"/>
            <a:ext cx="1879794" cy="2454642"/>
          </a:xfrm>
          <a:prstGeom prst="rect">
            <a:avLst/>
          </a:prstGeom>
          <a:noFill/>
          <a:ln w="9525">
            <a:noFill/>
          </a:ln>
        </p:spPr>
      </p:pic>
      <p:pic>
        <p:nvPicPr>
          <p:cNvPr id="33" name="图片 8"/>
          <p:cNvPicPr>
            <a:picLocks noChangeAspect="1"/>
          </p:cNvPicPr>
          <p:nvPr/>
        </p:nvPicPr>
        <p:blipFill>
          <a:blip r:embed="rId5"/>
          <a:stretch>
            <a:fillRect/>
          </a:stretch>
        </p:blipFill>
        <p:spPr>
          <a:xfrm>
            <a:off x="11961299" y="6063143"/>
            <a:ext cx="1693073" cy="2339254"/>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418262" y="875219"/>
            <a:ext cx="6716338" cy="1027204"/>
          </a:xfrm>
          <a:prstGeom prst="rect">
            <a:avLst/>
          </a:prstGeom>
          <a:noFill/>
        </p:spPr>
        <p:txBody>
          <a:bodyPr wrap="square" rtlCol="0">
            <a:spAutoFit/>
          </a:bodyPr>
          <a:lstStyle/>
          <a:p>
            <a:pPr defTabSz="1028700">
              <a:defRPr/>
            </a:pPr>
            <a:r>
              <a:rPr lang="en-US" altLang="zh-CN" sz="6075"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6075"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21309" y="2103460"/>
            <a:ext cx="11613105" cy="959935"/>
            <a:chOff x="774356" y="888444"/>
            <a:chExt cx="10322760" cy="85327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12961"/>
            </a:xfrm>
            <a:prstGeom prst="rect">
              <a:avLst/>
            </a:prstGeom>
            <a:noFill/>
          </p:spPr>
          <p:txBody>
            <a:bodyPr wrap="square" rtlCol="0">
              <a:spAutoFit/>
            </a:bodyPr>
            <a:lstStyle/>
            <a:p>
              <a:pPr defTabSz="1028700">
                <a:defRPr/>
              </a:pPr>
              <a:endParaRPr lang="en-US" sz="3150" b="1" dirty="0">
                <a:solidFill>
                  <a:srgbClr val="00206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A225568-7A28-1840-E7D4-46F76539847B}"/>
                </a:ext>
              </a:extLst>
            </p:cNvPr>
            <p:cNvSpPr txBox="1"/>
            <p:nvPr/>
          </p:nvSpPr>
          <p:spPr>
            <a:xfrm>
              <a:off x="2192036" y="1228759"/>
              <a:ext cx="8905080" cy="512961"/>
            </a:xfrm>
            <a:prstGeom prst="rect">
              <a:avLst/>
            </a:prstGeom>
            <a:noFill/>
          </p:spPr>
          <p:txBody>
            <a:bodyPr wrap="square" rtlCol="0">
              <a:spAutoFit/>
            </a:bodyPr>
            <a:lstStyle/>
            <a:p>
              <a:pPr defTabSz="1028700">
                <a:defRPr/>
              </a:pPr>
              <a:r>
                <a:rPr lang="en-US" sz="3150" b="1" dirty="0">
                  <a:solidFill>
                    <a:srgbClr val="002060"/>
                  </a:solidFill>
                  <a:latin typeface="Arial" panose="020B0604020202020204" pitchFamily="34" charset="0"/>
                  <a:cs typeface="Arial" panose="020B0604020202020204" pitchFamily="34" charset="0"/>
                </a:rPr>
                <a:t>  </a:t>
              </a: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1254790" y="3570329"/>
            <a:ext cx="11689394" cy="875741"/>
            <a:chOff x="752655" y="2065203"/>
            <a:chExt cx="10390573" cy="77843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238148" y="2381518"/>
              <a:ext cx="8905080" cy="462121"/>
            </a:xfrm>
            <a:prstGeom prst="rect">
              <a:avLst/>
            </a:prstGeom>
            <a:noFill/>
          </p:spPr>
          <p:txBody>
            <a:bodyPr wrap="square" rtlCol="0">
              <a:spAutoFit/>
            </a:bodyPr>
            <a:lstStyle/>
            <a:p>
              <a:pPr algn="just">
                <a:lnSpc>
                  <a:spcPct val="107000"/>
                </a:lnSpc>
                <a:spcAft>
                  <a:spcPts val="800"/>
                </a:spcAft>
              </a:pPr>
              <a:r>
                <a:rPr lang="en-US" sz="2800" b="1" dirty="0" err="1">
                  <a:solidFill>
                    <a:srgbClr val="002060"/>
                  </a:solidFill>
                  <a:latin typeface="Times New Roman" panose="02020603050405020304" pitchFamily="18" charset="0"/>
                  <a:cs typeface="Times New Roman" panose="02020603050405020304" pitchFamily="18" charset="0"/>
                </a:rPr>
                <a:t>Trả</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lời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được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các</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câu</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hỏi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liên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quan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đến</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bài</a:t>
              </a:r>
              <a:r>
                <a:rPr lang="en-US" sz="2800" b="1" dirty="0">
                  <a:solidFill>
                    <a:srgbClr val="002060"/>
                  </a:solidFill>
                  <a:latin typeface="Times New Roman" panose="02020603050405020304" pitchFamily="18" charset="0"/>
                  <a:cs typeface="Times New Roman" panose="02020603050405020304" pitchFamily="18" charset="0"/>
                </a:rPr>
                <a:t> </a:t>
              </a:r>
              <a:r>
                <a:rPr lang="en-US" sz="2800" b="1" dirty="0" err="1">
                  <a:solidFill>
                    <a:srgbClr val="002060"/>
                  </a:solidFill>
                  <a:latin typeface="Times New Roman" panose="02020603050405020304" pitchFamily="18" charset="0"/>
                  <a:cs typeface="Times New Roman" panose="02020603050405020304" pitchFamily="18" charset="0"/>
                </a:rPr>
                <a:t>đọc</a:t>
              </a:r>
              <a:endParaRPr lang="en-US" sz="2800" b="1" dirty="0">
                <a:solidFill>
                  <a:srgbClr val="002060"/>
                </a:solidFill>
                <a:latin typeface="Times New Roman" panose="02020603050405020304" pitchFamily="18"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2017017" y="5303254"/>
            <a:ext cx="11486667" cy="1163799"/>
            <a:chOff x="778314" y="3315253"/>
            <a:chExt cx="10210371" cy="1034488"/>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2083605" y="3501646"/>
              <a:ext cx="8905080" cy="848095"/>
            </a:xfrm>
            <a:prstGeom prst="rect">
              <a:avLst/>
            </a:prstGeom>
            <a:noFill/>
          </p:spPr>
          <p:txBody>
            <a:bodyPr wrap="square" rtlCol="0">
              <a:spAutoFit/>
            </a:bodyPr>
            <a:lstStyle/>
            <a:p>
              <a:pPr defTabSz="1028700">
                <a:defRPr/>
              </a:pPr>
              <a:r>
                <a:rPr lang="en-US" sz="2800" b="1" dirty="0">
                  <a:solidFill>
                    <a:srgbClr val="002060"/>
                  </a:solidFill>
                  <a:effectLst/>
                  <a:latin typeface="Times New Roman" panose="02020603050405020304" pitchFamily="18" charset="0"/>
                  <a:ea typeface="Calibri" panose="020F0502020204030204" pitchFamily="34" charset="0"/>
                </a:rPr>
                <a:t>B</a:t>
              </a:r>
              <a:r>
                <a:rPr lang="vi-VN" sz="2800" b="1" dirty="0">
                  <a:solidFill>
                    <a:srgbClr val="002060"/>
                  </a:solidFill>
                  <a:effectLst/>
                  <a:latin typeface="Times New Roman" panose="02020603050405020304" pitchFamily="18" charset="0"/>
                  <a:ea typeface="Calibri" panose="020F0502020204030204" pitchFamily="34" charset="0"/>
                </a:rPr>
                <a:t>iết chia sẻ những trải nghiệm, suy nghĩ, cảm xúc có liên quan đến bài đọc</a:t>
              </a:r>
              <a:endParaRPr lang="en-US" sz="2800" b="1" dirty="0">
                <a:solidFill>
                  <a:srgbClr val="002060"/>
                </a:solidFill>
                <a:latin typeface="Arial" panose="020B0604020202020204" pitchFamily="34" charset="0"/>
                <a:cs typeface="Arial" panose="020B0604020202020204" pitchFamily="34" charset="0"/>
              </a:endParaRPr>
            </a:p>
          </p:txBody>
        </p:sp>
      </p:grpSp>
      <p:sp>
        <p:nvSpPr>
          <p:cNvPr id="9" name="TextBox 8">
            <a:extLst>
              <a:ext uri="{FF2B5EF4-FFF2-40B4-BE49-F238E27FC236}">
                <a16:creationId xmlns:a16="http://schemas.microsoft.com/office/drawing/2014/main" id="{3A75D7E7-737E-3ABE-3956-7D2216F345E1}"/>
              </a:ext>
            </a:extLst>
          </p:cNvPr>
          <p:cNvSpPr txBox="1"/>
          <p:nvPr/>
        </p:nvSpPr>
        <p:spPr>
          <a:xfrm>
            <a:off x="2633623" y="2000924"/>
            <a:ext cx="10161067" cy="1557542"/>
          </a:xfrm>
          <a:prstGeom prst="rect">
            <a:avLst/>
          </a:prstGeom>
          <a:noFill/>
        </p:spPr>
        <p:txBody>
          <a:bodyPr wrap="square">
            <a:spAutoFit/>
          </a:bodyPr>
          <a:lstStyle/>
          <a:p>
            <a:pPr algn="just">
              <a:lnSpc>
                <a:spcPct val="107000"/>
              </a:lnSpc>
              <a:spcAft>
                <a:spcPts val="800"/>
              </a:spcAft>
              <a:defRPr/>
            </a:pPr>
            <a:r>
              <a:rPr kumimoji="0" lang="en-US" sz="2800" b="1" i="0" u="none" strike="noStrike" kern="1200" cap="none" spc="0" normalizeH="0" baseline="0" noProof="0" dirty="0" err="1">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Tìm</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 mở rộng được câu chuyện về trường học. Chia sẻ được một số thông tin về</a:t>
            </a:r>
            <a:r>
              <a:rPr kumimoji="0" lang="en-US" sz="2800" b="1" i="0" u="none" strike="noStrike" kern="1200" cap="none" spc="0" normalizeH="0" baseline="0" noProof="0" dirty="0">
                <a:ln>
                  <a:noFill/>
                </a:ln>
                <a:solidFill>
                  <a:srgbClr val="00206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 chuyện đã đọc</a:t>
            </a:r>
            <a:endParaRPr lang="en-US" sz="2800" b="1" dirty="0">
              <a:solidFill>
                <a:srgbClr val="002060"/>
              </a:solidFill>
              <a:latin typeface="Times New Roman" panose="02020603050405020304" pitchFamily="18" charset="0"/>
              <a:cs typeface="Times New Roman" panose="02020603050405020304" pitchFamily="18" charset="0"/>
            </a:endParaRPr>
          </a:p>
          <a:p>
            <a:pPr marL="0" marR="0" lvl="0" indent="0" algn="just" defTabSz="1462086" rtl="0" eaLnBrk="1" fontAlgn="auto" latinLnBrk="0" hangingPunct="1">
              <a:lnSpc>
                <a:spcPct val="107000"/>
              </a:lnSpc>
              <a:spcBef>
                <a:spcPts val="0"/>
              </a:spcBef>
              <a:spcAft>
                <a:spcPts val="800"/>
              </a:spcAft>
              <a:buClrTx/>
              <a:buSzTx/>
              <a:buFontTx/>
              <a:buNone/>
              <a:tabLst/>
              <a:defRPr/>
            </a:pP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2410410"/>
      </p:ext>
    </p:extLst>
  </p:cSld>
  <p:clrMapOvr>
    <a:masterClrMapping/>
  </p:clrMapOvr>
  <p:transition spd="slow">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1583969" y="315277"/>
            <a:ext cx="11772900" cy="1132523"/>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Tìm</a:t>
            </a:r>
            <a:r>
              <a:rPr lang="en-US" sz="3200" dirty="0"/>
              <a:t> </a:t>
            </a:r>
            <a:r>
              <a:rPr lang="en-US" sz="3200" dirty="0" err="1"/>
              <a:t>đọc</a:t>
            </a:r>
            <a:r>
              <a:rPr lang="en-US" sz="3200" dirty="0"/>
              <a:t> </a:t>
            </a:r>
            <a:r>
              <a:rPr lang="en-US" sz="3200" dirty="0" err="1"/>
              <a:t>một</a:t>
            </a:r>
            <a:r>
              <a:rPr lang="en-US" sz="3200" dirty="0"/>
              <a:t> </a:t>
            </a:r>
            <a:r>
              <a:rPr lang="en-US" sz="3200" dirty="0" err="1"/>
              <a:t>câu</a:t>
            </a:r>
            <a:r>
              <a:rPr lang="en-US" sz="3200" dirty="0"/>
              <a:t> </a:t>
            </a:r>
            <a:r>
              <a:rPr lang="en-US" sz="3200" dirty="0" err="1"/>
              <a:t>chuyện</a:t>
            </a:r>
            <a:r>
              <a:rPr lang="en-US" sz="3200" dirty="0"/>
              <a:t> </a:t>
            </a:r>
            <a:r>
              <a:rPr lang="en-US" sz="3200" dirty="0" err="1"/>
              <a:t>về</a:t>
            </a:r>
            <a:r>
              <a:rPr lang="en-US" sz="3200" dirty="0"/>
              <a:t> </a:t>
            </a:r>
            <a:r>
              <a:rPr lang="en-US" sz="3200" dirty="0" err="1"/>
              <a:t>trường</a:t>
            </a:r>
            <a:r>
              <a:rPr lang="en-US" sz="3200" dirty="0"/>
              <a:t> </a:t>
            </a:r>
            <a:r>
              <a:rPr lang="en-US" sz="3200" dirty="0" err="1"/>
              <a:t>học</a:t>
            </a:r>
            <a:r>
              <a:rPr lang="en-US" sz="3200" dirty="0"/>
              <a:t>. Chia </a:t>
            </a:r>
            <a:r>
              <a:rPr lang="en-US" sz="3200" dirty="0" err="1"/>
              <a:t>sẻ</a:t>
            </a:r>
            <a:r>
              <a:rPr lang="en-US" sz="3200" dirty="0"/>
              <a:t> </a:t>
            </a:r>
            <a:r>
              <a:rPr lang="en-US" sz="3200" dirty="0" err="1"/>
              <a:t>thông</a:t>
            </a:r>
            <a:r>
              <a:rPr lang="en-US" sz="3200" dirty="0"/>
              <a:t> tin </a:t>
            </a:r>
            <a:r>
              <a:rPr lang="en-US" sz="3200" dirty="0" err="1"/>
              <a:t>về</a:t>
            </a:r>
            <a:r>
              <a:rPr lang="en-US" sz="3200" dirty="0"/>
              <a:t> </a:t>
            </a:r>
            <a:r>
              <a:rPr lang="en-US" sz="3200" dirty="0" err="1"/>
              <a:t>câu</a:t>
            </a:r>
            <a:r>
              <a:rPr lang="en-US" sz="3200" dirty="0"/>
              <a:t> </a:t>
            </a:r>
            <a:r>
              <a:rPr lang="en-US" sz="3200" dirty="0" err="1"/>
              <a:t>chuyện</a:t>
            </a:r>
            <a:r>
              <a:rPr lang="en-US" sz="3200" dirty="0"/>
              <a:t> </a:t>
            </a:r>
            <a:r>
              <a:rPr lang="en-US" sz="3200" dirty="0" err="1"/>
              <a:t>dựa</a:t>
            </a:r>
            <a:r>
              <a:rPr lang="en-US" sz="3200" dirty="0"/>
              <a:t> </a:t>
            </a:r>
            <a:r>
              <a:rPr lang="en-US" sz="3200" dirty="0" err="1"/>
              <a:t>trên</a:t>
            </a:r>
            <a:r>
              <a:rPr lang="en-US" sz="3200" dirty="0"/>
              <a:t> </a:t>
            </a:r>
            <a:r>
              <a:rPr lang="en-US" sz="3200" dirty="0" err="1"/>
              <a:t>gợi</a:t>
            </a:r>
            <a:r>
              <a:rPr lang="en-US" sz="3200" dirty="0"/>
              <a:t> ý </a:t>
            </a:r>
            <a:r>
              <a:rPr lang="en-US" sz="3200" dirty="0" err="1"/>
              <a:t>sau</a:t>
            </a:r>
            <a:r>
              <a:rPr lang="en-US" sz="3200" dirty="0"/>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0" y="0"/>
            <a:ext cx="13716000" cy="463552"/>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Oval 36"/>
          <p:cNvSpPr/>
          <p:nvPr/>
        </p:nvSpPr>
        <p:spPr>
          <a:xfrm>
            <a:off x="342900" y="5334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1</a:t>
            </a: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32813" b="80990" l="25622" r="76061">
                        <a14:foregroundMark x1="36530" y1="35417" x2="36091" y2="75781"/>
                        <a14:foregroundMark x1="37408" y1="36198" x2="27892" y2="67448"/>
                        <a14:foregroundMark x1="39751" y1="39323" x2="39458" y2="40885"/>
                        <a14:foregroundMark x1="39019" y1="40885" x2="41069" y2="39844"/>
                        <a14:foregroundMark x1="33309" y1="58073" x2="30234" y2="69271"/>
                        <a14:foregroundMark x1="30234" y1="69271" x2="40044" y2="79688"/>
                        <a14:foregroundMark x1="34480" y1="77083" x2="30381" y2="77604"/>
                        <a14:foregroundMark x1="40483" y1="53646" x2="43997" y2="57292"/>
                      </a14:backgroundRemoval>
                    </a14:imgEffect>
                  </a14:imgLayer>
                </a14:imgProps>
              </a:ext>
              <a:ext uri="{28A0092B-C50C-407E-A947-70E740481C1C}">
                <a14:useLocalDpi xmlns:a14="http://schemas.microsoft.com/office/drawing/2010/main" val="0"/>
              </a:ext>
            </a:extLst>
          </a:blip>
          <a:srcRect l="25696" t="33073" r="24231" b="19011"/>
          <a:stretch/>
        </p:blipFill>
        <p:spPr bwMode="auto">
          <a:xfrm>
            <a:off x="1394903" y="2424068"/>
            <a:ext cx="11194336" cy="6022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0" y="8144936"/>
            <a:ext cx="13716000" cy="992953"/>
          </a:xfrm>
          <a:prstGeom prst="rect">
            <a:avLst/>
          </a:prstGeom>
        </p:spPr>
      </p:pic>
      <p:pic>
        <p:nvPicPr>
          <p:cNvPr id="14" name="图片 41">
            <a:extLst>
              <a:ext uri="{FF2B5EF4-FFF2-40B4-BE49-F238E27FC236}">
                <a16:creationId xmlns:a16="http://schemas.microsoft.com/office/drawing/2014/main" id="{C404B79C-321D-4A2D-AC10-89EBCFCF048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87200" y="1441217"/>
            <a:ext cx="702039" cy="1284667"/>
          </a:xfrm>
          <a:prstGeom prst="rect">
            <a:avLst/>
          </a:prstGeom>
        </p:spPr>
      </p:pic>
      <p:pic>
        <p:nvPicPr>
          <p:cNvPr id="16" name="图片 43">
            <a:extLst>
              <a:ext uri="{FF2B5EF4-FFF2-40B4-BE49-F238E27FC236}">
                <a16:creationId xmlns:a16="http://schemas.microsoft.com/office/drawing/2014/main" id="{0203E267-C0F0-4C4D-B171-ADA7286AE0D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06540" y="1831389"/>
            <a:ext cx="492020" cy="894495"/>
          </a:xfrm>
          <a:prstGeom prst="rect">
            <a:avLst/>
          </a:prstGeom>
        </p:spPr>
      </p:pic>
      <p:cxnSp>
        <p:nvCxnSpPr>
          <p:cNvPr id="3" name="Straight Connector 2">
            <a:extLst>
              <a:ext uri="{FF2B5EF4-FFF2-40B4-BE49-F238E27FC236}">
                <a16:creationId xmlns:a16="http://schemas.microsoft.com/office/drawing/2014/main" id="{A19DD370-CC51-2F67-2194-68DCF79B73D7}"/>
              </a:ext>
            </a:extLst>
          </p:cNvPr>
          <p:cNvCxnSpPr/>
          <p:nvPr/>
        </p:nvCxnSpPr>
        <p:spPr>
          <a:xfrm>
            <a:off x="1905000" y="936661"/>
            <a:ext cx="762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FE25FF68-8B39-76F8-1B9B-05CD41148D3B}"/>
              </a:ext>
            </a:extLst>
          </p:cNvPr>
          <p:cNvCxnSpPr/>
          <p:nvPr/>
        </p:nvCxnSpPr>
        <p:spPr>
          <a:xfrm>
            <a:off x="9906000" y="894508"/>
            <a:ext cx="3048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80AD8B0-57FA-8008-96CA-498D66037696}"/>
              </a:ext>
            </a:extLst>
          </p:cNvPr>
          <p:cNvCxnSpPr>
            <a:cxnSpLocks/>
          </p:cNvCxnSpPr>
          <p:nvPr/>
        </p:nvCxnSpPr>
        <p:spPr>
          <a:xfrm>
            <a:off x="8001000" y="159607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F8B2CB1-8BAC-9E04-E191-47807494015A}"/>
              </a:ext>
            </a:extLst>
          </p:cNvPr>
          <p:cNvCxnSpPr>
            <a:cxnSpLocks/>
          </p:cNvCxnSpPr>
          <p:nvPr/>
        </p:nvCxnSpPr>
        <p:spPr>
          <a:xfrm flipH="1" flipV="1">
            <a:off x="4962425" y="1429612"/>
            <a:ext cx="3123693" cy="36375"/>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750" fill="hold"/>
                                        <p:tgtEl>
                                          <p:spTgt spid="14"/>
                                        </p:tgtEl>
                                        <p:attrNameLst>
                                          <p:attrName>ppt_w</p:attrName>
                                        </p:attrNameLst>
                                      </p:cBhvr>
                                      <p:tavLst>
                                        <p:tav tm="0">
                                          <p:val>
                                            <p:fltVal val="0"/>
                                          </p:val>
                                        </p:tav>
                                        <p:tav tm="100000">
                                          <p:val>
                                            <p:strVal val="#ppt_w"/>
                                          </p:val>
                                        </p:tav>
                                      </p:tavLst>
                                    </p:anim>
                                    <p:anim calcmode="lin" valueType="num">
                                      <p:cBhvr>
                                        <p:cTn id="18" dur="750" fill="hold"/>
                                        <p:tgtEl>
                                          <p:spTgt spid="14"/>
                                        </p:tgtEl>
                                        <p:attrNameLst>
                                          <p:attrName>ppt_h</p:attrName>
                                        </p:attrNameLst>
                                      </p:cBhvr>
                                      <p:tavLst>
                                        <p:tav tm="0">
                                          <p:val>
                                            <p:fltVal val="0"/>
                                          </p:val>
                                        </p:tav>
                                        <p:tav tm="100000">
                                          <p:val>
                                            <p:strVal val="#ppt_h"/>
                                          </p:val>
                                        </p:tav>
                                      </p:tavLst>
                                    </p:anim>
                                    <p:animEffect transition="in" filter="fade">
                                      <p:cBhvr>
                                        <p:cTn id="19" dur="750"/>
                                        <p:tgtEl>
                                          <p:spTgt spid="14"/>
                                        </p:tgtEl>
                                      </p:cBhvr>
                                    </p:animEffect>
                                  </p:childTnLst>
                                </p:cTn>
                              </p:par>
                              <p:par>
                                <p:cTn id="20" presetID="53" presetClass="entr" presetSubtype="16"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750" fill="hold"/>
                                        <p:tgtEl>
                                          <p:spTgt spid="16"/>
                                        </p:tgtEl>
                                        <p:attrNameLst>
                                          <p:attrName>ppt_w</p:attrName>
                                        </p:attrNameLst>
                                      </p:cBhvr>
                                      <p:tavLst>
                                        <p:tav tm="0">
                                          <p:val>
                                            <p:fltVal val="0"/>
                                          </p:val>
                                        </p:tav>
                                        <p:tav tm="100000">
                                          <p:val>
                                            <p:strVal val="#ppt_w"/>
                                          </p:val>
                                        </p:tav>
                                      </p:tavLst>
                                    </p:anim>
                                    <p:anim calcmode="lin" valueType="num">
                                      <p:cBhvr>
                                        <p:cTn id="23" dur="750" fill="hold"/>
                                        <p:tgtEl>
                                          <p:spTgt spid="16"/>
                                        </p:tgtEl>
                                        <p:attrNameLst>
                                          <p:attrName>ppt_h</p:attrName>
                                        </p:attrNameLst>
                                      </p:cBhvr>
                                      <p:tavLst>
                                        <p:tav tm="0">
                                          <p:val>
                                            <p:fltVal val="0"/>
                                          </p:val>
                                        </p:tav>
                                        <p:tav tm="100000">
                                          <p:val>
                                            <p:strVal val="#ppt_h"/>
                                          </p:val>
                                        </p:tav>
                                      </p:tavLst>
                                    </p:anim>
                                    <p:animEffect transition="in" filter="fade">
                                      <p:cBhvr>
                                        <p:cTn id="24" dur="75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par>
                                <p:cTn id="30" presetID="10" presetClass="entr" presetSubtype="0" fill="hold" nodeType="with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par>
                                <p:cTn id="33" presetID="10"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0"/>
            <a:ext cx="16078200" cy="9144000"/>
          </a:xfrm>
          <a:prstGeom prst="rect">
            <a:avLst/>
          </a:prstGeom>
          <a:effectLst>
            <a:outerShdw blurRad="50800" dist="50800" dir="5400000" algn="ctr" rotWithShape="0">
              <a:srgbClr val="000000">
                <a:alpha val="20000"/>
              </a:srgbClr>
            </a:outerShdw>
          </a:effectLst>
        </p:spPr>
      </p:pic>
      <p:sp>
        <p:nvSpPr>
          <p:cNvPr id="6" name="Rounded Rectangle 5"/>
          <p:cNvSpPr/>
          <p:nvPr/>
        </p:nvSpPr>
        <p:spPr>
          <a:xfrm>
            <a:off x="381000" y="1219200"/>
            <a:ext cx="12725400" cy="7315200"/>
          </a:xfrm>
          <a:prstGeom prst="roundRect">
            <a:avLst/>
          </a:prstGeom>
          <a:solidFill>
            <a:schemeClr val="bg1">
              <a:alpha val="6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Rectangle 3"/>
          <p:cNvSpPr/>
          <p:nvPr/>
        </p:nvSpPr>
        <p:spPr>
          <a:xfrm>
            <a:off x="533400" y="1085463"/>
            <a:ext cx="12420600" cy="7525137"/>
          </a:xfrm>
          <a:prstGeom prst="rect">
            <a:avLst/>
          </a:prstGeom>
        </p:spPr>
        <p:txBody>
          <a:bodyPr wrap="square">
            <a:spAutoFit/>
          </a:bodyPr>
          <a:lstStyle/>
          <a:p>
            <a:pPr algn="ctr">
              <a:lnSpc>
                <a:spcPct val="150000"/>
              </a:lnSpc>
            </a:pPr>
            <a:r>
              <a:rPr lang="vi-VN" sz="3200" b="1" dirty="0">
                <a:solidFill>
                  <a:srgbClr val="FF0000"/>
                </a:solidFill>
                <a:effectLst>
                  <a:outerShdw blurRad="60007" dist="200025" dir="15000000" sy="30000" kx="-1800000" algn="bl" rotWithShape="0">
                    <a:prstClr val="black">
                      <a:alpha val="32000"/>
                    </a:prstClr>
                  </a:outerShdw>
                </a:effectLst>
                <a:latin typeface="Arial-Rounded" panose="020B0500000000000000" pitchFamily="34" charset="0"/>
                <a:ea typeface="Arial-Rounded" panose="020B0500000000000000" pitchFamily="34" charset="0"/>
                <a:cs typeface="Arial-Rounded" panose="020B0500000000000000" pitchFamily="34" charset="0"/>
              </a:rPr>
              <a:t>Ngôi trường mới</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Trường mới của em xây trên nền ngôi trường cũ lợp lá. Nhìn từ xa, những mảng tường vàng, ngói đỏ như những cánh hoa lấp ló trong cây. </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Em bước vào lớp, vừa bỡ ngỡ vừa thấy quen thân. Tường vôi trắng, cánh cửa xanh, bàn ghế gỗ xoan đào nổi vân như lụa. Em thấy tất cả đều sáng lên và thơm tho trong nắng mùa thu.</a:t>
            </a:r>
          </a:p>
          <a:p>
            <a:pPr algn="just">
              <a:lnSpc>
                <a:spcPct val="150000"/>
              </a:lnSpc>
            </a:pP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Dưới mái trường mới, sao tiếng trống rung động kéo dài! Tiếng cô giáo trang nghiêm mà ấm áp. Tiếng đọc bài của em cũng vang vang đến lạ! Em nhìn ai cũng thấy thân thương. Cả đến chiếc thước kẻ, chiếc bút chì sao cũng đáng yêu đến thế!</a:t>
            </a:r>
          </a:p>
          <a:p>
            <a:pPr algn="ctr">
              <a:lnSpc>
                <a:spcPct val="150000"/>
              </a:lnSpc>
            </a:pPr>
            <a:r>
              <a:rPr lang="vi-VN"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r>
              <a:rPr lang="vi-VN" i="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Theo</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Ngô Quân Miện</a:t>
            </a:r>
            <a:r>
              <a:rPr lang="vi-VN"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spTree>
    <p:extLst>
      <p:ext uri="{BB962C8B-B14F-4D97-AF65-F5344CB8AC3E}">
        <p14:creationId xmlns:p14="http://schemas.microsoft.com/office/powerpoint/2010/main" val="2387309004"/>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81E13B-4940-863C-6F52-16BAB6B2F4C7}"/>
              </a:ext>
            </a:extLst>
          </p:cNvPr>
          <p:cNvSpPr txBox="1"/>
          <p:nvPr/>
        </p:nvSpPr>
        <p:spPr>
          <a:xfrm>
            <a:off x="1524000" y="1676400"/>
            <a:ext cx="9906000" cy="3416320"/>
          </a:xfrm>
          <a:prstGeom prst="rect">
            <a:avLst/>
          </a:prstGeom>
          <a:noFill/>
        </p:spPr>
        <p:txBody>
          <a:bodyPr wrap="square">
            <a:spAutoFit/>
          </a:bodyPr>
          <a:lstStyle/>
          <a:p>
            <a:pPr algn="ctr"/>
            <a:r>
              <a:rPr lang="vi-VN" sz="3600" b="1" i="0" dirty="0">
                <a:effectLst/>
                <a:latin typeface="+mj-lt"/>
              </a:rPr>
              <a:t>Trường em</a:t>
            </a:r>
            <a:endParaRPr lang="vi-VN" sz="3600" b="0" i="0" dirty="0">
              <a:effectLst/>
              <a:latin typeface="+mj-lt"/>
            </a:endParaRPr>
          </a:p>
          <a:p>
            <a:pPr algn="ctr"/>
            <a:r>
              <a:rPr lang="vi-VN" sz="3600" b="0" i="0" dirty="0">
                <a:effectLst/>
                <a:latin typeface="+mj-lt"/>
              </a:rPr>
              <a:t>Trường em ngói mới đỏ hồng</a:t>
            </a:r>
            <a:br>
              <a:rPr lang="vi-VN" sz="3600" b="0" i="0" dirty="0">
                <a:effectLst/>
                <a:latin typeface="+mj-lt"/>
              </a:rPr>
            </a:br>
            <a:r>
              <a:rPr lang="vi-VN" sz="3600" b="0" i="0" dirty="0">
                <a:effectLst/>
                <a:latin typeface="+mj-lt"/>
              </a:rPr>
              <a:t>Mọc lên tươi thắm giữa đồng lúa xanh</a:t>
            </a:r>
            <a:br>
              <a:rPr lang="vi-VN" sz="3600" b="0" i="0" dirty="0">
                <a:effectLst/>
                <a:latin typeface="+mj-lt"/>
              </a:rPr>
            </a:br>
            <a:r>
              <a:rPr lang="vi-VN" sz="3600" b="0" i="0" dirty="0">
                <a:effectLst/>
                <a:latin typeface="+mj-lt"/>
              </a:rPr>
              <a:t>Gió về đồng lúa reo quanh</a:t>
            </a:r>
            <a:br>
              <a:rPr lang="vi-VN" sz="3600" b="0" i="0" dirty="0">
                <a:effectLst/>
                <a:latin typeface="+mj-lt"/>
              </a:rPr>
            </a:br>
            <a:r>
              <a:rPr lang="vi-VN" sz="3600" b="0" i="0" dirty="0">
                <a:effectLst/>
                <a:latin typeface="+mj-lt"/>
              </a:rPr>
              <a:t>Vẫy chào những bước chân nhanh tới trường</a:t>
            </a:r>
          </a:p>
          <a:p>
            <a:pPr algn="r"/>
            <a:r>
              <a:rPr lang="vi-VN" sz="3600" b="0" i="0" dirty="0">
                <a:effectLst/>
                <a:latin typeface="+mj-lt"/>
              </a:rPr>
              <a:t>(Nguyễn Bùi Vợi)</a:t>
            </a:r>
          </a:p>
        </p:txBody>
      </p:sp>
    </p:spTree>
    <p:extLst>
      <p:ext uri="{BB962C8B-B14F-4D97-AF65-F5344CB8AC3E}">
        <p14:creationId xmlns:p14="http://schemas.microsoft.com/office/powerpoint/2010/main" val="336442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25A47F2-FA61-2368-D242-6120C9AB3962}"/>
              </a:ext>
            </a:extLst>
          </p:cNvPr>
          <p:cNvSpPr txBox="1"/>
          <p:nvPr/>
        </p:nvSpPr>
        <p:spPr>
          <a:xfrm>
            <a:off x="3429000" y="509350"/>
            <a:ext cx="6858000" cy="8125301"/>
          </a:xfrm>
          <a:prstGeom prst="rect">
            <a:avLst/>
          </a:prstGeom>
          <a:noFill/>
        </p:spPr>
        <p:txBody>
          <a:bodyPr wrap="square">
            <a:spAutoFit/>
          </a:bodyPr>
          <a:lstStyle/>
          <a:p>
            <a:pPr algn="ctr"/>
            <a:r>
              <a:rPr lang="vi-VN" b="1" i="0" dirty="0">
                <a:effectLst/>
                <a:latin typeface="inherit"/>
              </a:rPr>
              <a:t>Em vẽ ngôi trường em</a:t>
            </a:r>
            <a:endParaRPr lang="vi-VN" b="0" i="0" dirty="0">
              <a:effectLst/>
              <a:latin typeface="Arial" panose="020B0604020202020204" pitchFamily="34" charset="0"/>
            </a:endParaRPr>
          </a:p>
          <a:p>
            <a:pPr algn="ctr"/>
            <a:r>
              <a:rPr lang="vi-VN" b="0" i="0" dirty="0">
                <a:effectLst/>
                <a:latin typeface="Arial" panose="020B0604020202020204" pitchFamily="34" charset="0"/>
              </a:rPr>
              <a:t>Ngôi trường của em</a:t>
            </a:r>
            <a:br>
              <a:rPr lang="vi-VN" b="0" i="0" dirty="0">
                <a:effectLst/>
                <a:latin typeface="Arial" panose="020B0604020202020204" pitchFamily="34" charset="0"/>
              </a:rPr>
            </a:br>
            <a:r>
              <a:rPr lang="vi-VN" b="0" i="0" dirty="0">
                <a:effectLst/>
                <a:latin typeface="Arial" panose="020B0604020202020204" pitchFamily="34" charset="0"/>
              </a:rPr>
              <a:t>Ngói hồng rực rỡ</a:t>
            </a:r>
            <a:br>
              <a:rPr lang="vi-VN" b="0" i="0" dirty="0">
                <a:effectLst/>
                <a:latin typeface="Arial" panose="020B0604020202020204" pitchFamily="34" charset="0"/>
              </a:rPr>
            </a:br>
            <a:r>
              <a:rPr lang="vi-VN" b="0" i="0" dirty="0">
                <a:effectLst/>
                <a:latin typeface="Arial" panose="020B0604020202020204" pitchFamily="34" charset="0"/>
              </a:rPr>
              <a:t>Từng ô cửa nhỏ</a:t>
            </a:r>
            <a:br>
              <a:rPr lang="vi-VN" b="0" i="0" dirty="0">
                <a:effectLst/>
                <a:latin typeface="Arial" panose="020B0604020202020204" pitchFamily="34" charset="0"/>
              </a:rPr>
            </a:br>
            <a:r>
              <a:rPr lang="vi-VN" b="0" i="0" dirty="0">
                <a:effectLst/>
                <a:latin typeface="Arial" panose="020B0604020202020204" pitchFamily="34" charset="0"/>
              </a:rPr>
              <a:t>Nhìn ra chân trời</a:t>
            </a:r>
          </a:p>
          <a:p>
            <a:pPr algn="ctr"/>
            <a:r>
              <a:rPr lang="vi-VN" b="0" i="0" dirty="0">
                <a:effectLst/>
                <a:latin typeface="Arial" panose="020B0604020202020204" pitchFamily="34" charset="0"/>
              </a:rPr>
              <a:t>Ngôi trường dễ thương</a:t>
            </a:r>
            <a:br>
              <a:rPr lang="vi-VN" b="0" i="0" dirty="0">
                <a:effectLst/>
                <a:latin typeface="Arial" panose="020B0604020202020204" pitchFamily="34" charset="0"/>
              </a:rPr>
            </a:br>
            <a:r>
              <a:rPr lang="vi-VN" b="0" i="0" dirty="0">
                <a:effectLst/>
                <a:latin typeface="Arial" panose="020B0604020202020204" pitchFamily="34" charset="0"/>
              </a:rPr>
              <a:t>Đứng bên sườn núi</a:t>
            </a:r>
            <a:br>
              <a:rPr lang="vi-VN" b="0" i="0" dirty="0">
                <a:effectLst/>
                <a:latin typeface="Arial" panose="020B0604020202020204" pitchFamily="34" charset="0"/>
              </a:rPr>
            </a:br>
            <a:r>
              <a:rPr lang="vi-VN" b="0" i="0" dirty="0">
                <a:effectLst/>
                <a:latin typeface="Arial" panose="020B0604020202020204" pitchFamily="34" charset="0"/>
              </a:rPr>
              <a:t>Có một dòng suối</a:t>
            </a:r>
            <a:br>
              <a:rPr lang="vi-VN" b="0" i="0" dirty="0">
                <a:effectLst/>
                <a:latin typeface="Arial" panose="020B0604020202020204" pitchFamily="34" charset="0"/>
              </a:rPr>
            </a:br>
            <a:r>
              <a:rPr lang="vi-VN" b="0" i="0" dirty="0">
                <a:effectLst/>
                <a:latin typeface="Arial" panose="020B0604020202020204" pitchFamily="34" charset="0"/>
              </a:rPr>
              <a:t>Lượn qua cổng trường</a:t>
            </a:r>
          </a:p>
          <a:p>
            <a:pPr algn="ctr"/>
            <a:r>
              <a:rPr lang="vi-VN" b="0" i="0" dirty="0">
                <a:effectLst/>
                <a:latin typeface="Arial" panose="020B0604020202020204" pitchFamily="34" charset="0"/>
              </a:rPr>
              <a:t>Ngôi trường yêu thương</a:t>
            </a:r>
            <a:br>
              <a:rPr lang="vi-VN" b="0" i="0" dirty="0">
                <a:effectLst/>
                <a:latin typeface="Arial" panose="020B0604020202020204" pitchFamily="34" charset="0"/>
              </a:rPr>
            </a:br>
            <a:r>
              <a:rPr lang="vi-VN" b="0" i="0" dirty="0">
                <a:effectLst/>
                <a:latin typeface="Arial" panose="020B0604020202020204" pitchFamily="34" charset="0"/>
              </a:rPr>
              <a:t>Có cây che mát</a:t>
            </a:r>
            <a:br>
              <a:rPr lang="vi-VN" b="0" i="0" dirty="0">
                <a:effectLst/>
                <a:latin typeface="Arial" panose="020B0604020202020204" pitchFamily="34" charset="0"/>
              </a:rPr>
            </a:br>
            <a:r>
              <a:rPr lang="vi-VN" b="0" i="0" dirty="0">
                <a:effectLst/>
                <a:latin typeface="Arial" panose="020B0604020202020204" pitchFamily="34" charset="0"/>
              </a:rPr>
              <a:t>Có cờ Tổ quốc</a:t>
            </a:r>
            <a:br>
              <a:rPr lang="vi-VN" b="0" i="0" dirty="0">
                <a:effectLst/>
                <a:latin typeface="Arial" panose="020B0604020202020204" pitchFamily="34" charset="0"/>
              </a:rPr>
            </a:br>
            <a:r>
              <a:rPr lang="vi-VN" b="0" i="0" dirty="0">
                <a:effectLst/>
                <a:latin typeface="Arial" panose="020B0604020202020204" pitchFamily="34" charset="0"/>
              </a:rPr>
              <a:t>Bay trong gió ngàn</a:t>
            </a:r>
          </a:p>
          <a:p>
            <a:pPr algn="ctr"/>
            <a:r>
              <a:rPr lang="vi-VN" b="0" i="0" dirty="0">
                <a:effectLst/>
                <a:latin typeface="Arial" panose="020B0604020202020204" pitchFamily="34" charset="0"/>
              </a:rPr>
              <a:t>Ngôi trường khang trang</a:t>
            </a:r>
            <a:br>
              <a:rPr lang="vi-VN" b="0" i="0" dirty="0">
                <a:effectLst/>
                <a:latin typeface="Arial" panose="020B0604020202020204" pitchFamily="34" charset="0"/>
              </a:rPr>
            </a:br>
            <a:r>
              <a:rPr lang="vi-VN" b="0" i="0" dirty="0">
                <a:effectLst/>
                <a:latin typeface="Arial" panose="020B0604020202020204" pitchFamily="34" charset="0"/>
              </a:rPr>
              <a:t>Có thầy, có bạn</a:t>
            </a:r>
            <a:br>
              <a:rPr lang="vi-VN" b="0" i="0" dirty="0">
                <a:effectLst/>
                <a:latin typeface="Arial" panose="020B0604020202020204" pitchFamily="34" charset="0"/>
              </a:rPr>
            </a:br>
            <a:r>
              <a:rPr lang="vi-VN" b="0" i="0" dirty="0">
                <a:effectLst/>
                <a:latin typeface="Arial" panose="020B0604020202020204" pitchFamily="34" charset="0"/>
              </a:rPr>
              <a:t>Em ngồi em ngắm</a:t>
            </a:r>
            <a:br>
              <a:rPr lang="vi-VN" b="0" i="0" dirty="0">
                <a:effectLst/>
                <a:latin typeface="Arial" panose="020B0604020202020204" pitchFamily="34" charset="0"/>
              </a:rPr>
            </a:br>
            <a:r>
              <a:rPr lang="vi-VN" b="0" i="0" dirty="0">
                <a:effectLst/>
                <a:latin typeface="Arial" panose="020B0604020202020204" pitchFamily="34" charset="0"/>
              </a:rPr>
              <a:t>Ngôi trường của em.</a:t>
            </a:r>
          </a:p>
          <a:p>
            <a:pPr algn="r"/>
            <a:r>
              <a:rPr lang="vi-VN" b="0" i="0" dirty="0">
                <a:effectLst/>
                <a:latin typeface="Arial" panose="020B0604020202020204" pitchFamily="34" charset="0"/>
              </a:rPr>
              <a:t>(Nguyễn Lãm Thắng)</a:t>
            </a:r>
          </a:p>
        </p:txBody>
      </p:sp>
    </p:spTree>
    <p:extLst>
      <p:ext uri="{BB962C8B-B14F-4D97-AF65-F5344CB8AC3E}">
        <p14:creationId xmlns:p14="http://schemas.microsoft.com/office/powerpoint/2010/main" val="2772625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87E0A8-52C2-5C9E-CD11-B914BE66B8D0}"/>
              </a:ext>
            </a:extLst>
          </p:cNvPr>
          <p:cNvSpPr txBox="1"/>
          <p:nvPr/>
        </p:nvSpPr>
        <p:spPr>
          <a:xfrm>
            <a:off x="838200" y="685800"/>
            <a:ext cx="12039600" cy="7432804"/>
          </a:xfrm>
          <a:prstGeom prst="rect">
            <a:avLst/>
          </a:prstGeom>
          <a:noFill/>
        </p:spPr>
        <p:txBody>
          <a:bodyPr wrap="square">
            <a:spAutoFit/>
          </a:bodyPr>
          <a:lstStyle/>
          <a:p>
            <a:pPr algn="ctr"/>
            <a:r>
              <a:rPr lang="vi-VN" sz="3200" b="1" i="0" dirty="0">
                <a:effectLst/>
                <a:latin typeface="+mj-lt"/>
              </a:rPr>
              <a:t>Lớp học cuối đông</a:t>
            </a:r>
            <a:endParaRPr lang="vi-VN" sz="3200" b="0" i="0" dirty="0">
              <a:effectLst/>
              <a:latin typeface="+mj-lt"/>
            </a:endParaRPr>
          </a:p>
          <a:p>
            <a:pPr algn="just"/>
            <a:r>
              <a:rPr lang="vi-VN" sz="3200" b="0" i="0" dirty="0">
                <a:effectLst/>
                <a:latin typeface="+mj-lt"/>
              </a:rPr>
              <a:t>	Bây giờ đã là cuối mùa đông. Hôm nay, trời rét thêm. Mặt đất cứng lại. Cây cối rũ lá úa vàng. Đá xám xịt phủ thêm hơi lạnh.</a:t>
            </a:r>
          </a:p>
          <a:p>
            <a:pPr algn="just"/>
            <a:r>
              <a:rPr lang="vi-VN" sz="3200" b="0" i="0" dirty="0">
                <a:effectLst/>
                <a:latin typeface="+mj-lt"/>
              </a:rPr>
              <a:t>	Mấy bạn nhỏ vẫn rủ nhau đến lớp. Những ngón tay nho nhỏ đỏ lên vì lạnh. Thầy giáo và các bạn quây quần bên đống lửa.</a:t>
            </a:r>
          </a:p>
          <a:p>
            <a:pPr algn="just"/>
            <a:r>
              <a:rPr lang="vi-VN" sz="3200" b="0" i="0" dirty="0">
                <a:effectLst/>
                <a:latin typeface="+mj-lt"/>
              </a:rPr>
              <a:t>Tiếng nói dè dặt ban đầu to dần lên theo ngọn lửa. Các bạn kể cho thầy giáo nghe về cuộc sống của mình. Đêm qua, con bò nhà bạn Súa đẻ một con bê mập mạp. Bạn thức suốt đêm đốt lửa cho mẹ con chúng sưởi. Bạn Mua thì kể về đám cưới của chị gái, về bộ váy áo đẹp nhất, sặc sỡ nhất mà bạn nhìn thấy. Bạn Chơ kể về cái hàng rào đá mà bố con bạn đang xếp dở. Cái hàng rào đá được xếp bằng những hòn đá xanh, bằng sự khéo léo, cần cù của những bàn tay yêu lao động...</a:t>
            </a:r>
          </a:p>
          <a:p>
            <a:pPr algn="just"/>
            <a:r>
              <a:rPr lang="vi-VN" sz="3200" b="0" i="0" dirty="0">
                <a:effectLst/>
                <a:latin typeface="+mj-lt"/>
              </a:rPr>
              <a:t>	Tiếng Mông lẫn tiếng Kinh làm cho căn phòng nhỏ thêm rộn ràng.</a:t>
            </a:r>
          </a:p>
          <a:p>
            <a:pPr algn="r"/>
            <a:r>
              <a:rPr lang="vi-VN" sz="3200" b="0" i="0" dirty="0">
                <a:effectLst/>
                <a:latin typeface="+mj-lt"/>
              </a:rPr>
              <a:t>Theo Lục Mạnh Cường</a:t>
            </a:r>
            <a:endParaRPr lang="vi-VN" b="0" i="0" dirty="0">
              <a:effectLst/>
              <a:latin typeface="+mj-lt"/>
            </a:endParaRPr>
          </a:p>
        </p:txBody>
      </p:sp>
    </p:spTree>
    <p:extLst>
      <p:ext uri="{BB962C8B-B14F-4D97-AF65-F5344CB8AC3E}">
        <p14:creationId xmlns:p14="http://schemas.microsoft.com/office/powerpoint/2010/main" val="620395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10B417-5F80-C82E-61F8-64749E4B6100}"/>
              </a:ext>
            </a:extLst>
          </p:cNvPr>
          <p:cNvSpPr txBox="1"/>
          <p:nvPr/>
        </p:nvSpPr>
        <p:spPr>
          <a:xfrm>
            <a:off x="304800" y="1752600"/>
            <a:ext cx="12420600" cy="6447919"/>
          </a:xfrm>
          <a:prstGeom prst="rect">
            <a:avLst/>
          </a:prstGeom>
          <a:noFill/>
        </p:spPr>
        <p:txBody>
          <a:bodyPr wrap="square">
            <a:spAutoFit/>
          </a:bodyPr>
          <a:lstStyle/>
          <a:p>
            <a:pPr algn="ctr"/>
            <a:r>
              <a:rPr lang="vi-VN" sz="3200" b="1" i="0" dirty="0">
                <a:effectLst/>
                <a:latin typeface="+mj-lt"/>
              </a:rPr>
              <a:t>Trường em</a:t>
            </a:r>
            <a:endParaRPr lang="vi-VN" sz="3200" b="0" i="0" dirty="0">
              <a:effectLst/>
              <a:latin typeface="+mj-lt"/>
            </a:endParaRPr>
          </a:p>
          <a:p>
            <a:pPr algn="just"/>
            <a:r>
              <a:rPr lang="vi-VN" sz="3200" b="0" i="0" dirty="0">
                <a:effectLst/>
                <a:latin typeface="+mj-lt"/>
              </a:rPr>
              <a:t>	Vậy là Hà đã được học ở ngôi trường mới. Nhớ lại năm ngoái, giờ ra chơi, em và các bạn thường trò chuyện về ngôi trường đang xây và tưởng tượng biết bao điều. Giờ đây, những mơ ước ấy đã thành hiện thực.</a:t>
            </a:r>
          </a:p>
          <a:p>
            <a:pPr algn="just"/>
            <a:r>
              <a:rPr lang="vi-VN" sz="3200" b="0" i="0" dirty="0">
                <a:effectLst/>
                <a:latin typeface="+mj-lt"/>
              </a:rPr>
              <a:t>	Trường mới rất khang trang. Từ cổng trường đến các lớp học, chỗ nào cũng được khoác tấm áo mới thật đẹp.</a:t>
            </a:r>
          </a:p>
          <a:p>
            <a:pPr algn="just"/>
            <a:r>
              <a:rPr lang="vi-VN" sz="3200" b="0" i="0" dirty="0">
                <a:effectLst/>
                <a:latin typeface="+mj-lt"/>
              </a:rPr>
              <a:t>	Hà và các bạn thích khu vườn trường có đủ các loại cây. Cạnh vườn trường là thư viện xanh với rất nhiều cuốn sách hay. Đó là nơi các bạn Hà hẹn nhau sau mỗi buổi học. Cuối hành lang mỗi tầng đều có một khu vệ sinh rộng rãi và sạch sẽ.</a:t>
            </a:r>
          </a:p>
          <a:p>
            <a:pPr algn="just"/>
            <a:r>
              <a:rPr lang="vi-VN" sz="3200" b="0" i="0" dirty="0">
                <a:effectLst/>
                <a:latin typeface="+mj-lt"/>
              </a:rPr>
              <a:t>	Một năm học bắt đầu. Ngôi trường mới đã trở thành ngôi nhà thứ hai, là niềm vui của Hà và các bạn.</a:t>
            </a:r>
          </a:p>
          <a:p>
            <a:pPr algn="r"/>
            <a:r>
              <a:rPr lang="vi-VN" sz="3200" b="0" i="0" dirty="0">
                <a:effectLst/>
                <a:latin typeface="+mj-lt"/>
              </a:rPr>
              <a:t>(Bích Hà)</a:t>
            </a:r>
          </a:p>
        </p:txBody>
      </p:sp>
    </p:spTree>
    <p:extLst>
      <p:ext uri="{BB962C8B-B14F-4D97-AF65-F5344CB8AC3E}">
        <p14:creationId xmlns:p14="http://schemas.microsoft.com/office/powerpoint/2010/main" val="201385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85498" y="2209800"/>
            <a:ext cx="7382502" cy="1641476"/>
          </a:xfrm>
          <a:prstGeom prst="rect">
            <a:avLst/>
          </a:prstGeom>
          <a:noFill/>
        </p:spPr>
        <p:txBody>
          <a:bodyPr wrap="none" lIns="146304" tIns="73152" rIns="146304" bIns="73152">
            <a:prstTxWarp prst="textArchUp">
              <a:avLst>
                <a:gd name="adj" fmla="val 10991983"/>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600" b="1" dirty="0">
                <a:ln w="11430">
                  <a:solidFill>
                    <a:srgbClr val="00B050"/>
                  </a:solidFill>
                </a:ln>
                <a:solidFill>
                  <a:srgbClr val="00B050"/>
                </a:solidFill>
                <a:effectLst>
                  <a:outerShdw blurRad="50800" dist="39000" dir="5460000" algn="tl">
                    <a:srgbClr val="000000">
                      <a:alpha val="38000"/>
                    </a:srgbClr>
                  </a:outerShdw>
                </a:effectLst>
                <a:latin typeface="iCiel Mijas" pitchFamily="50" charset="0"/>
              </a:rPr>
              <a:t>CÙNG TRAO ĐỔI</a:t>
            </a: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t="16433" b="22647"/>
          <a:stretch/>
        </p:blipFill>
        <p:spPr>
          <a:xfrm>
            <a:off x="3132140" y="3429000"/>
            <a:ext cx="7904414" cy="5461739"/>
          </a:xfrm>
          <a:prstGeom prst="rect">
            <a:avLst/>
          </a:prstGeom>
        </p:spPr>
      </p:pic>
      <p:pic>
        <p:nvPicPr>
          <p:cNvPr id="16" name="Picture 15"/>
          <p:cNvPicPr>
            <a:picLocks noChangeAspect="1"/>
          </p:cNvPicPr>
          <p:nvPr/>
        </p:nvPicPr>
        <p:blipFill rotWithShape="1">
          <a:blip r:embed="rId3">
            <a:extLst>
              <a:ext uri="{BEBA8EAE-BF5A-486C-A8C5-ECC9F3942E4B}">
                <a14:imgProps xmlns:a14="http://schemas.microsoft.com/office/drawing/2010/main">
                  <a14:imgLayer r:embed="rId4">
                    <a14:imgEffect>
                      <a14:backgroundRemoval t="34722" b="90000" l="50627" r="100000">
                        <a14:backgroundMark x1="96579" y1="70556" x2="92702" y2="86111"/>
                      </a14:backgroundRemoval>
                    </a14:imgEffect>
                  </a14:imgLayer>
                </a14:imgProps>
              </a:ext>
              <a:ext uri="{28A0092B-C50C-407E-A947-70E740481C1C}">
                <a14:useLocalDpi xmlns:a14="http://schemas.microsoft.com/office/drawing/2010/main" val="0"/>
              </a:ext>
            </a:extLst>
          </a:blip>
          <a:srcRect l="50000" t="34709"/>
          <a:stretch/>
        </p:blipFill>
        <p:spPr>
          <a:xfrm>
            <a:off x="11073409" y="4507980"/>
            <a:ext cx="2810735" cy="535689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2717463"/>
            <a:ext cx="2698079" cy="6431374"/>
          </a:xfrm>
          <a:prstGeom prst="rect">
            <a:avLst/>
          </a:prstGeom>
        </p:spPr>
      </p:pic>
      <p:sp>
        <p:nvSpPr>
          <p:cNvPr id="9" name="TextBox 8"/>
          <p:cNvSpPr txBox="1"/>
          <p:nvPr/>
        </p:nvSpPr>
        <p:spPr>
          <a:xfrm>
            <a:off x="1485900" y="463552"/>
            <a:ext cx="11772900" cy="640080"/>
          </a:xfrm>
          <a:prstGeom prst="rect">
            <a:avLst/>
          </a:prstGeom>
          <a:noFill/>
        </p:spPr>
        <p:txBody>
          <a:bodyPr wrap="square" lIns="146208" tIns="73105" rIns="146208" bIns="73105"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r>
              <a:rPr lang="en-US" sz="3200" dirty="0" err="1"/>
              <a:t>Nói</a:t>
            </a:r>
            <a:r>
              <a:rPr lang="en-US" sz="3200" dirty="0"/>
              <a:t> </a:t>
            </a:r>
            <a:r>
              <a:rPr lang="en-US" sz="3200" dirty="0" err="1"/>
              <a:t>về</a:t>
            </a:r>
            <a:r>
              <a:rPr lang="en-US" sz="3200" dirty="0"/>
              <a:t> </a:t>
            </a:r>
            <a:r>
              <a:rPr lang="en-US" sz="3200" dirty="0" err="1"/>
              <a:t>nhân</a:t>
            </a:r>
            <a:r>
              <a:rPr lang="en-US" sz="3200" dirty="0"/>
              <a:t> </a:t>
            </a:r>
            <a:r>
              <a:rPr lang="en-US" sz="3200" dirty="0" err="1"/>
              <a:t>vật</a:t>
            </a:r>
            <a:r>
              <a:rPr lang="en-US" sz="3200" dirty="0"/>
              <a:t> </a:t>
            </a:r>
            <a:r>
              <a:rPr lang="en-US" sz="3200" dirty="0" err="1"/>
              <a:t>em</a:t>
            </a:r>
            <a:r>
              <a:rPr lang="en-US" sz="3200" dirty="0"/>
              <a:t> </a:t>
            </a:r>
            <a:r>
              <a:rPr lang="en-US" sz="3200" dirty="0" err="1"/>
              <a:t>thích</a:t>
            </a:r>
            <a:r>
              <a:rPr lang="en-US" sz="3200" dirty="0"/>
              <a:t> </a:t>
            </a:r>
            <a:r>
              <a:rPr lang="en-US" sz="3200" dirty="0" err="1"/>
              <a:t>trong</a:t>
            </a:r>
            <a:r>
              <a:rPr lang="en-US" sz="3200" dirty="0"/>
              <a:t> </a:t>
            </a:r>
            <a:r>
              <a:rPr lang="en-US" sz="3200" dirty="0" err="1"/>
              <a:t>câu</a:t>
            </a:r>
            <a:r>
              <a:rPr lang="en-US" sz="3200" dirty="0"/>
              <a:t> </a:t>
            </a:r>
            <a:r>
              <a:rPr lang="en-US" sz="3200" dirty="0" err="1"/>
              <a:t>chuyện</a:t>
            </a:r>
            <a:r>
              <a:rPr lang="en-US" sz="3200" dirty="0"/>
              <a:t>.</a:t>
            </a:r>
          </a:p>
        </p:txBody>
      </p:sp>
      <p:sp>
        <p:nvSpPr>
          <p:cNvPr id="10" name="Oval 9"/>
          <p:cNvSpPr/>
          <p:nvPr/>
        </p:nvSpPr>
        <p:spPr>
          <a:xfrm>
            <a:off x="342900" y="304800"/>
            <a:ext cx="914400" cy="9144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46228" tIns="73114" rIns="146228" bIns="73114" rtlCol="0" anchor="ctr"/>
          <a:lstStyle/>
          <a:p>
            <a:pPr algn="ctr"/>
            <a:r>
              <a:rPr lang="en-US" sz="4400" b="1" dirty="0">
                <a:solidFill>
                  <a:schemeClr val="bg1"/>
                </a:solidFill>
                <a:latin typeface="Arial Rounded MT Bold" pitchFamily="34" charset="0"/>
                <a:cs typeface="Times New Roman" pitchFamily="18" charset="0"/>
              </a:rPr>
              <a:t>2</a:t>
            </a:r>
          </a:p>
        </p:txBody>
      </p:sp>
      <p:cxnSp>
        <p:nvCxnSpPr>
          <p:cNvPr id="3" name="Straight Connector 2">
            <a:extLst>
              <a:ext uri="{FF2B5EF4-FFF2-40B4-BE49-F238E27FC236}">
                <a16:creationId xmlns:a16="http://schemas.microsoft.com/office/drawing/2014/main" id="{50FB36B5-425A-EA32-FBF9-62C61518E61C}"/>
              </a:ext>
            </a:extLst>
          </p:cNvPr>
          <p:cNvCxnSpPr>
            <a:cxnSpLocks/>
          </p:cNvCxnSpPr>
          <p:nvPr/>
        </p:nvCxnSpPr>
        <p:spPr>
          <a:xfrm>
            <a:off x="1676400" y="1219200"/>
            <a:ext cx="48006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005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TotalTime>
  <Words>891</Words>
  <Application>Microsoft Office PowerPoint</Application>
  <PresentationFormat>Custom</PresentationFormat>
  <Paragraphs>58</Paragraphs>
  <Slides>12</Slides>
  <Notes>4</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vt:i4>
      </vt:variant>
    </vt:vector>
  </HeadingPairs>
  <TitlesOfParts>
    <vt:vector size="26" baseType="lpstr">
      <vt:lpstr>Arial</vt:lpstr>
      <vt:lpstr>Arial Rounded MT Bold</vt:lpstr>
      <vt:lpstr>Arial-Rounded</vt:lpstr>
      <vt:lpstr>Calibri</vt:lpstr>
      <vt:lpstr>Calibri Light</vt:lpstr>
      <vt:lpstr>iCiel Cadena</vt:lpstr>
      <vt:lpstr>iCiel Crocante</vt:lpstr>
      <vt:lpstr>iCiel Mijas</vt:lpstr>
      <vt:lpstr>iCiel Pony</vt:lpstr>
      <vt:lpstr>inherit</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526</cp:revision>
  <dcterms:created xsi:type="dcterms:W3CDTF">2020-12-08T15:48:47Z</dcterms:created>
  <dcterms:modified xsi:type="dcterms:W3CDTF">2023-10-20T02:20:15Z</dcterms:modified>
</cp:coreProperties>
</file>