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64" r:id="rId5"/>
    <p:sldId id="283" r:id="rId6"/>
    <p:sldId id="284" r:id="rId7"/>
    <p:sldId id="285" r:id="rId8"/>
    <p:sldId id="286" r:id="rId9"/>
    <p:sldId id="287" r:id="rId10"/>
    <p:sldId id="279" r:id="rId11"/>
    <p:sldId id="291" r:id="rId12"/>
    <p:sldId id="290" r:id="rId13"/>
    <p:sldId id="288" r:id="rId14"/>
    <p:sldId id="28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53" d="100"/>
          <a:sy n="53" d="100"/>
        </p:scale>
        <p:origin x="15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4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9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1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3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8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3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25" y="265431"/>
            <a:ext cx="1050013" cy="1047175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284921" cy="2295565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5487822"/>
            <a:ext cx="12198968" cy="1370178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92010" y="2153668"/>
            <a:ext cx="4487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008693" y="1072362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E1629-1C4D-C5E2-A450-C7926C533240}"/>
              </a:ext>
            </a:extLst>
          </p:cNvPr>
          <p:cNvSpPr txBox="1"/>
          <p:nvPr/>
        </p:nvSpPr>
        <p:spPr>
          <a:xfrm>
            <a:off x="3345989" y="3357651"/>
            <a:ext cx="628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sách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86997"/>
              </p:ext>
            </p:extLst>
          </p:nvPr>
        </p:nvGraphicFramePr>
        <p:xfrm>
          <a:off x="1666817" y="1593917"/>
          <a:ext cx="8226691" cy="32077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Anh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lông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Đạt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endParaRPr lang="en-US" sz="2800" b="1" baseline="0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Phan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Minh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lông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006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 Vinh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07BE1-5240-188A-462B-CEF1FFD69381}"/>
              </a:ext>
            </a:extLst>
          </p:cNvPr>
          <p:cNvCxnSpPr/>
          <p:nvPr/>
        </p:nvCxnSpPr>
        <p:spPr>
          <a:xfrm>
            <a:off x="1917290" y="741106"/>
            <a:ext cx="9055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7B9098-665D-0529-63B3-A33662D63637}"/>
              </a:ext>
            </a:extLst>
          </p:cNvPr>
          <p:cNvCxnSpPr>
            <a:cxnSpLocks/>
          </p:cNvCxnSpPr>
          <p:nvPr/>
        </p:nvCxnSpPr>
        <p:spPr>
          <a:xfrm>
            <a:off x="1603377" y="1269684"/>
            <a:ext cx="1257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2530" y="895678"/>
            <a:ext cx="870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1282066"/>
            <a:chOff x="774356" y="888444"/>
            <a:chExt cx="10082887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tin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mẫu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26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86606" y="1103631"/>
            <a:ext cx="87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ĐỊNH HƯỚNG HỌC TẬP TIẾP 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789623"/>
            <a:chOff x="774356" y="888444"/>
            <a:chExt cx="10082887" cy="789623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truyện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863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2530" y="895678"/>
            <a:ext cx="870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1282066"/>
            <a:chOff x="774356" y="888444"/>
            <a:chExt cx="10082887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Nắm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8350EA-C375-759C-6B84-D44B6BE4A151}"/>
              </a:ext>
            </a:extLst>
          </p:cNvPr>
          <p:cNvCxnSpPr>
            <a:cxnSpLocks/>
          </p:cNvCxnSpPr>
          <p:nvPr/>
        </p:nvCxnSpPr>
        <p:spPr>
          <a:xfrm flipV="1">
            <a:off x="1917290" y="777158"/>
            <a:ext cx="4616245" cy="3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B8323-519F-B321-FCC6-0EC093958808}"/>
              </a:ext>
            </a:extLst>
          </p:cNvPr>
          <p:cNvCxnSpPr>
            <a:cxnSpLocks/>
          </p:cNvCxnSpPr>
          <p:nvPr/>
        </p:nvCxnSpPr>
        <p:spPr>
          <a:xfrm>
            <a:off x="6603095" y="759337"/>
            <a:ext cx="2555419" cy="3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tàng dân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sách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64934"/>
              </p:ext>
            </p:extLst>
          </p:nvPr>
        </p:nvGraphicFramePr>
        <p:xfrm>
          <a:off x="1666817" y="1593917"/>
          <a:ext cx="8226691" cy="3169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và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baseline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07BE1-5240-188A-462B-CEF1FFD69381}"/>
              </a:ext>
            </a:extLst>
          </p:cNvPr>
          <p:cNvCxnSpPr/>
          <p:nvPr/>
        </p:nvCxnSpPr>
        <p:spPr>
          <a:xfrm>
            <a:off x="1917290" y="741106"/>
            <a:ext cx="9055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7B9098-665D-0529-63B3-A33662D63637}"/>
              </a:ext>
            </a:extLst>
          </p:cNvPr>
          <p:cNvCxnSpPr>
            <a:cxnSpLocks/>
          </p:cNvCxnSpPr>
          <p:nvPr/>
        </p:nvCxnSpPr>
        <p:spPr>
          <a:xfrm>
            <a:off x="1603377" y="1269684"/>
            <a:ext cx="1257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sách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42926"/>
              </p:ext>
            </p:extLst>
          </p:nvPr>
        </p:nvGraphicFramePr>
        <p:xfrm>
          <a:off x="1666817" y="1593917"/>
          <a:ext cx="8226691" cy="420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và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Như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Đạt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Phan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Minh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Anh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Mai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Bảo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Bóng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rổ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Gia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Huy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Bóng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rổ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Đỗ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Bảo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Quân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Bóng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rổ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07BE1-5240-188A-462B-CEF1FFD69381}"/>
              </a:ext>
            </a:extLst>
          </p:cNvPr>
          <p:cNvCxnSpPr/>
          <p:nvPr/>
        </p:nvCxnSpPr>
        <p:spPr>
          <a:xfrm>
            <a:off x="1917290" y="741106"/>
            <a:ext cx="9055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7B9098-665D-0529-63B3-A33662D63637}"/>
              </a:ext>
            </a:extLst>
          </p:cNvPr>
          <p:cNvCxnSpPr>
            <a:cxnSpLocks/>
          </p:cNvCxnSpPr>
          <p:nvPr/>
        </p:nvCxnSpPr>
        <p:spPr>
          <a:xfrm>
            <a:off x="1603377" y="1269684"/>
            <a:ext cx="1257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446</Words>
  <Application>Microsoft Office PowerPoint</Application>
  <PresentationFormat>Widescreen</PresentationFormat>
  <Paragraphs>91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192</cp:revision>
  <dcterms:created xsi:type="dcterms:W3CDTF">2021-05-29T04:05:18Z</dcterms:created>
  <dcterms:modified xsi:type="dcterms:W3CDTF">2023-10-06T09:56:05Z</dcterms:modified>
</cp:coreProperties>
</file>