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14"/>
  </p:notesMasterIdLst>
  <p:sldIdLst>
    <p:sldId id="302" r:id="rId5"/>
    <p:sldId id="381" r:id="rId6"/>
    <p:sldId id="286" r:id="rId7"/>
    <p:sldId id="275" r:id="rId8"/>
    <p:sldId id="383" r:id="rId9"/>
    <p:sldId id="382" r:id="rId10"/>
    <p:sldId id="303" r:id="rId11"/>
    <p:sldId id="304" r:id="rId12"/>
    <p:sldId id="301" r:id="rId13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842" autoAdjust="0"/>
  </p:normalViewPr>
  <p:slideViewPr>
    <p:cSldViewPr>
      <p:cViewPr varScale="1">
        <p:scale>
          <a:sx n="53" d="100"/>
          <a:sy n="53" d="100"/>
        </p:scale>
        <p:origin x="264" y="78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4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82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B265-4F9A-4A33-AF1B-5807907C2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D659-7C19-439A-8F02-75EFB1C37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E908-6233-46C9-B94D-608BCF8E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FD37F-146F-4E12-94CB-C95CB807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E090-3E75-4218-B1BE-8433CD78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B17D-A7AA-426C-81E4-03D32127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3CB3-FB13-4571-8C30-B0008AFD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DE305-DCBE-4C53-9553-1696CF73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B29CF-6E08-4B95-9046-AFF0B5EA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AF48-4EAF-4D33-85CA-AB011EAA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0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4B8B-2874-4706-962D-64AF138D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68011-3027-4990-8647-A6FAFD845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F913-49C0-4339-8605-9A262A0F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DB5D-0670-4E07-8449-4EF3075E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7211-6BA1-4ED2-A3FA-9EBE1CCB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2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8C73-80D1-48B8-BE82-051151F4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0F46-B28D-4D82-B3EA-C64C1007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05C04-463A-43C5-A342-6B327FC90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6E9B4-3CB3-4EFA-9D34-AE1F8294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A20C-CC64-4351-90BE-16F63B54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0E26-F47C-4F28-8317-B4589466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3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D969-A1DA-489B-9DA9-6E716DB5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A069F-CC3D-4586-8931-C0ABAAC7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BE122-ABD5-4C2B-BB7F-5369DB62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3B497-E427-4F55-AB61-E46243F7C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89B01-748E-4B34-BA8C-56A03C9F3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EDB9-A09E-4418-96E8-3C655CA2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C125A-1C3A-4607-9395-65CBCE61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E3616-4BC1-4789-BD69-1CCA46CD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2DD0-051B-4FB8-9115-6CA75474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CD51-EC0C-4A79-9ACC-ADC27564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CECE1-9389-4F98-A3C2-55D12305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A72AB-4082-4899-98BC-23C2A007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6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32B4B-9C1B-49A5-BC88-B363127A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E0DAB-19CE-4BA6-AC68-28E6B48D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6996-E17D-4C84-ADDC-CC25795D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2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9DFE-6CD3-4A1A-9522-DA52EB2C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ABF1-FF96-410B-B5B0-A6E60D62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4575-16CC-4353-BAF7-2D15104E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375A3-948C-40A3-BF5D-B77BD87A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5F5A1-0F8B-49FE-B96D-5FFA621A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29691-A1F5-4DE6-A6C8-CD76043E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5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0862-A923-4E7D-8050-C944DA51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694F4-A0C4-4E32-B227-389B7FC82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BA4BF-53BA-4FE9-86CB-92D688D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8A56C-C0FA-4BC4-8A1C-472F41C6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9DDF3-2ECB-4C42-99B5-74C9D840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2C1B2-06BD-4EB7-ABE1-682A539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B5DA-6CDB-4858-8FFB-2479643B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718A-362A-4244-BAA8-A2A0A0DE1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9290-2230-4578-B9DE-94D90BE3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30D16-EF29-4400-8708-80B2CAE9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D37C-F1E6-415E-BC0A-DBA85905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9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0DF83-4074-4207-B297-B99F6E172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E1F32-03AF-429D-80FE-6206FDB60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52F4-0CF3-4D03-953B-C4117139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AA634-AD17-4700-8C09-BD39E13A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3B3A-52D6-4D1A-86DA-C6D97FB5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5"/>
            <a:ext cx="10287000" cy="3183466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6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98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37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6"/>
            <a:ext cx="582930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6"/>
            <a:ext cx="582930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5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486835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6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6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0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6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609599"/>
            <a:ext cx="4423766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316567"/>
            <a:ext cx="6943725" cy="649816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2743201"/>
            <a:ext cx="442376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609599"/>
            <a:ext cx="4423766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6" y="1316567"/>
            <a:ext cx="6943725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2743201"/>
            <a:ext cx="442376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3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6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5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5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47B1C6CF-157C-4E17-9803-24690BB9F9C2}"/>
              </a:ext>
            </a:extLst>
          </p:cNvPr>
          <p:cNvSpPr txBox="1"/>
          <p:nvPr userDrawn="1"/>
        </p:nvSpPr>
        <p:spPr>
          <a:xfrm>
            <a:off x="0" y="-2139553"/>
            <a:ext cx="1371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E4D25-C952-45BB-B99C-A7827C0E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627D-A705-4155-A550-7D9E5997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4B5F9-0279-4312-9F9C-0BB14413F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45EB-AAE6-4246-A269-64056B3C0F8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BAE7-788D-427D-BB57-ABA5ABAE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4E4B-DF32-4C97-BF7A-3617DE6E5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F7B6F9-B7C6-4796-AAA9-9B5950DDAB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106" y="311549"/>
            <a:ext cx="1639155" cy="1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5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6"/>
            <a:ext cx="11830050" cy="580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5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5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5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" y="337169"/>
            <a:ext cx="3028928" cy="282935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3821" y="1047880"/>
            <a:ext cx="1432370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7855" y="4185231"/>
            <a:ext cx="703805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7"/>
            <a:ext cx="376060" cy="4219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7"/>
            <a:ext cx="321763" cy="321763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8" cy="698438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5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7" y="5831914"/>
            <a:ext cx="1879794" cy="24546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4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84307" y="875220"/>
            <a:ext cx="920110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altLang="zh-CN" sz="6075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6075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139850" y="1988234"/>
            <a:ext cx="11436300" cy="804006"/>
            <a:chOff x="774356" y="888444"/>
            <a:chExt cx="10165600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en-US" sz="315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vi-VN" sz="31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bảng tin của nhà trường </a:t>
              </a:r>
              <a:endParaRPr lang="en-US" sz="3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54947" y="4743834"/>
            <a:ext cx="11485127" cy="804006"/>
            <a:chOff x="752654" y="2065203"/>
            <a:chExt cx="102090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4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185187"/>
              <a:ext cx="890508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vi-VN" sz="31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với bạn những thông tin mà em quan tâm</a:t>
              </a:r>
              <a:endParaRPr lang="en-US" sz="3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7C2C70-9529-5405-A343-F3DC37636D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948" y="3306314"/>
            <a:ext cx="11485859" cy="10242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2F31B7-DE7E-79C3-FAE3-206E91F2FEAC}"/>
              </a:ext>
            </a:extLst>
          </p:cNvPr>
          <p:cNvSpPr/>
          <p:nvPr/>
        </p:nvSpPr>
        <p:spPr>
          <a:xfrm>
            <a:off x="1702055" y="468417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002060"/>
                </a:solidFill>
                <a:effectLst/>
              </a:rPr>
              <a:t>3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1690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tin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0595" y="1828799"/>
              <a:ext cx="5676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TIỂU HỌC </a:t>
              </a:r>
              <a:r>
                <a:rPr lang="vi-V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NGỌC LÂM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90700" y="3429000"/>
              <a:ext cx="4661772" cy="1564093"/>
              <a:chOff x="1590700" y="3561861"/>
              <a:chExt cx="4661772" cy="1564093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Chào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590700" y="3979637"/>
                <a:ext cx="4661772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8/3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2419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Ciel Cadena" panose="02000503000000020004" pitchFamily="2" charset="0"/>
              </a:rPr>
              <a:t>THẢO LUẬN NHÓM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0595" y="1828799"/>
              <a:ext cx="5676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TRƯỜNG TIỂU HỌC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NGỌC LÂM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Bảng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1462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Chào</a:t>
                </a:r>
                <a:r>
                  <a:rPr kumimoji="0" 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2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mừng</a:t>
                </a:r>
                <a:endPara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pPr marL="0" marR="0" lvl="0" indent="0" algn="l" defTabSz="1462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Quốc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tế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Phụ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nữ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462086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Mẹ ơi bể cạn non mòn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Trong tim con mãi vẫn còn khắc ghi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Dù đời ngang trái thị phi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Nhưng con có mẹ chuyện gì cũng qua.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    		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Tuyên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truyền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phòng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chống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dịch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bệnh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marL="0" marR="0" lvl="0" indent="0" algn="ct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9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>
            <a:extLst>
              <a:ext uri="{FF2B5EF4-FFF2-40B4-BE49-F238E27FC236}">
                <a16:creationId xmlns:a16="http://schemas.microsoft.com/office/drawing/2014/main" id="{2B0965FC-DF6B-4994-A1CA-E6985A23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2187"/>
            <a:ext cx="13716000" cy="1287438"/>
          </a:xfrm>
          <a:prstGeom prst="rect">
            <a:avLst/>
          </a:prstGeom>
        </p:spPr>
      </p:pic>
      <p:pic>
        <p:nvPicPr>
          <p:cNvPr id="39" name="图片 25">
            <a:extLst>
              <a:ext uri="{FF2B5EF4-FFF2-40B4-BE49-F238E27FC236}">
                <a16:creationId xmlns:a16="http://schemas.microsoft.com/office/drawing/2014/main" id="{9F7FB3A6-AB8E-45A0-8698-83FD392E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00725"/>
            <a:ext cx="13716000" cy="2628900"/>
          </a:xfrm>
          <a:prstGeom prst="rect">
            <a:avLst/>
          </a:prstGeom>
        </p:spPr>
      </p:pic>
      <p:pic>
        <p:nvPicPr>
          <p:cNvPr id="40" name="图片 26">
            <a:extLst>
              <a:ext uri="{FF2B5EF4-FFF2-40B4-BE49-F238E27FC236}">
                <a16:creationId xmlns:a16="http://schemas.microsoft.com/office/drawing/2014/main" id="{F4C60B19-4E8D-4124-B7A8-D37B5B03A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70" y="7794185"/>
            <a:ext cx="1307311" cy="642072"/>
          </a:xfrm>
          <a:prstGeom prst="rect">
            <a:avLst/>
          </a:prstGeom>
        </p:spPr>
      </p:pic>
      <p:pic>
        <p:nvPicPr>
          <p:cNvPr id="41" name="图片 27">
            <a:extLst>
              <a:ext uri="{FF2B5EF4-FFF2-40B4-BE49-F238E27FC236}">
                <a16:creationId xmlns:a16="http://schemas.microsoft.com/office/drawing/2014/main" id="{14570E40-9686-4772-882E-B21EDD5C7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0886" y="7813863"/>
            <a:ext cx="1307310" cy="615762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CCE9AA0F-A837-459E-A30E-388C1893A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96" y="7770990"/>
            <a:ext cx="1955347" cy="671900"/>
          </a:xfrm>
          <a:prstGeom prst="rect">
            <a:avLst/>
          </a:prstGeom>
        </p:spPr>
      </p:pic>
      <p:sp>
        <p:nvSpPr>
          <p:cNvPr id="43" name="文本框 29">
            <a:extLst>
              <a:ext uri="{FF2B5EF4-FFF2-40B4-BE49-F238E27FC236}">
                <a16:creationId xmlns:a16="http://schemas.microsoft.com/office/drawing/2014/main" id="{171D095A-D397-4A71-895C-56B9F46F1147}"/>
              </a:ext>
            </a:extLst>
          </p:cNvPr>
          <p:cNvSpPr txBox="1"/>
          <p:nvPr/>
        </p:nvSpPr>
        <p:spPr>
          <a:xfrm>
            <a:off x="499942" y="1051147"/>
            <a:ext cx="1271611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defRPr/>
            </a:pPr>
            <a:r>
              <a:rPr lang="vi-VN" altLang="zh-CN" sz="495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Đọc bảng tin của nhà trường</a:t>
            </a:r>
          </a:p>
        </p:txBody>
      </p:sp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6117" y="714376"/>
            <a:ext cx="885585" cy="951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D7443-AFD8-4167-8AED-4295E90023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1" y="1243947"/>
            <a:ext cx="10826318" cy="55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2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8" y="1515734"/>
            <a:ext cx="885309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Định hướng học tập tiếp theo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265</Words>
  <Application>Microsoft Office PowerPoint</Application>
  <PresentationFormat>Custom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等线</vt:lpstr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472</cp:revision>
  <dcterms:created xsi:type="dcterms:W3CDTF">2020-12-08T15:48:47Z</dcterms:created>
  <dcterms:modified xsi:type="dcterms:W3CDTF">2023-10-10T05:23:08Z</dcterms:modified>
</cp:coreProperties>
</file>