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56" r:id="rId3"/>
    <p:sldId id="302" r:id="rId4"/>
    <p:sldId id="286" r:id="rId5"/>
    <p:sldId id="304" r:id="rId6"/>
    <p:sldId id="292" r:id="rId7"/>
    <p:sldId id="294" r:id="rId8"/>
    <p:sldId id="275" r:id="rId9"/>
    <p:sldId id="296" r:id="rId10"/>
    <p:sldId id="303" r:id="rId11"/>
    <p:sldId id="298" r:id="rId12"/>
    <p:sldId id="299" r:id="rId13"/>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EC8"/>
    <a:srgbClr val="93CDDD"/>
    <a:srgbClr val="FCEC8E"/>
    <a:srgbClr val="00863D"/>
    <a:srgbClr val="F68426"/>
    <a:srgbClr val="FFC611"/>
    <a:srgbClr val="FFD347"/>
    <a:srgbClr val="FFD243"/>
    <a:srgbClr val="EBF6F9"/>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85" d="100"/>
          <a:sy n="85" d="100"/>
        </p:scale>
        <p:origin x="96" y="120"/>
      </p:cViewPr>
      <p:guideLst>
        <p:guide orient="horz" pos="1620"/>
        <p:guide pos="288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10/10/2023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b7055dd536_0_185:notes"/>
          <p:cNvSpPr>
            <a:spLocks noGrp="1" noRot="1" noChangeAspect="1"/>
          </p:cNvSpPr>
          <p:nvPr>
            <p:ph type="sldImg" idx="2"/>
          </p:nvPr>
        </p:nvSpPr>
        <p:spPr>
          <a:xfrm>
            <a:off x="285750" y="914400"/>
            <a:ext cx="4572000" cy="457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b7055dd536_0_185:notes"/>
          <p:cNvSpPr txBox="1">
            <a:spLocks noGrp="1"/>
          </p:cNvSpPr>
          <p:nvPr>
            <p:ph type="body" idx="1"/>
          </p:nvPr>
        </p:nvSpPr>
        <p:spPr>
          <a:xfrm>
            <a:off x="514350" y="5791200"/>
            <a:ext cx="41148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Bài</a:t>
            </a:r>
            <a:r>
              <a:rPr lang="en-US" baseline="0"/>
              <a:t> thơ Dặn em, trang 34, cuốn “Góc sân và khoảng trời” của nhà thơ Trần Đăng Khoa.</a:t>
            </a:r>
          </a:p>
          <a:p>
            <a:pPr marL="0" lvl="0" indent="0" algn="l" rtl="0">
              <a:spcBef>
                <a:spcPts val="0"/>
              </a:spcBef>
              <a:spcAft>
                <a:spcPts val="0"/>
              </a:spcAft>
              <a:buNone/>
            </a:pPr>
            <a:r>
              <a:rPr lang="en-US" baseline="0"/>
              <a:t>GV có thể giới thiệu thêm về cuốn sách để HS hứng thú và tìm đọc (phần này GV tự mua sách và tìm hiểu chứ ng soạn k giúp đc nhé)</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FC147F-AC46-4FCC-ABC1-68459C41ED71}" type="slidenum">
              <a:rPr lang="zh-CN" altLang="en-US" smtClean="0"/>
              <a:t>5</a:t>
            </a:fld>
            <a:endParaRPr lang="zh-CN" altLang="en-US"/>
          </a:p>
        </p:txBody>
      </p:sp>
    </p:spTree>
    <p:extLst>
      <p:ext uri="{BB962C8B-B14F-4D97-AF65-F5344CB8AC3E}">
        <p14:creationId xmlns:p14="http://schemas.microsoft.com/office/powerpoint/2010/main" val="381177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2E18BD-2FC9-4AE8-AA21-2FC8DDD53623}" type="slidenum">
              <a:rPr lang="zh-CN" altLang="en-US" smtClean="0"/>
              <a:t>6</a:t>
            </a:fld>
            <a:endParaRPr lang="zh-CN" altLang="en-US"/>
          </a:p>
        </p:txBody>
      </p:sp>
    </p:spTree>
    <p:extLst>
      <p:ext uri="{BB962C8B-B14F-4D97-AF65-F5344CB8AC3E}">
        <p14:creationId xmlns:p14="http://schemas.microsoft.com/office/powerpoint/2010/main" val="380727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từng</a:t>
            </a:r>
            <a:r>
              <a:rPr lang="en-US" baseline="0" dirty="0"/>
              <a:t> ô </a:t>
            </a:r>
            <a:r>
              <a:rPr lang="en-US" baseline="0" dirty="0" err="1"/>
              <a:t>cột</a:t>
            </a:r>
            <a:r>
              <a:rPr lang="en-US" baseline="0" dirty="0"/>
              <a:t> A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r>
              <a:rPr lang="en-US" baseline="0"/>
              <a:t>.</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0789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5143501"/>
          </a:xfrm>
          <a:prstGeom prst="rect">
            <a:avLst/>
          </a:prstGeom>
        </p:spPr>
      </p:pic>
    </p:spTree>
    <p:extLst>
      <p:ext uri="{BB962C8B-B14F-4D97-AF65-F5344CB8AC3E}">
        <p14:creationId xmlns:p14="http://schemas.microsoft.com/office/powerpoint/2010/main" val="491133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832750" y="1039200"/>
            <a:ext cx="3854100" cy="2052600"/>
          </a:xfrm>
          <a:prstGeom prst="rect">
            <a:avLst/>
          </a:prstGeom>
        </p:spPr>
        <p:txBody>
          <a:bodyPr spcFirstLastPara="1" wrap="square" lIns="34284" tIns="34284" rIns="34284" bIns="34284" anchor="b" anchorCtr="0">
            <a:normAutofit/>
          </a:bodyPr>
          <a:lstStyle>
            <a:lvl1pPr lvl="0">
              <a:spcBef>
                <a:spcPts val="0"/>
              </a:spcBef>
              <a:spcAft>
                <a:spcPts val="0"/>
              </a:spcAft>
              <a:buSzPts val="4800"/>
              <a:buNone/>
              <a:defRPr sz="3900"/>
            </a:lvl1pPr>
            <a:lvl2pPr lvl="1">
              <a:spcBef>
                <a:spcPts val="0"/>
              </a:spcBef>
              <a:spcAft>
                <a:spcPts val="0"/>
              </a:spcAft>
              <a:buSzPts val="4800"/>
              <a:buNone/>
              <a:defRPr sz="3900"/>
            </a:lvl2pPr>
            <a:lvl3pPr lvl="2">
              <a:spcBef>
                <a:spcPts val="0"/>
              </a:spcBef>
              <a:spcAft>
                <a:spcPts val="0"/>
              </a:spcAft>
              <a:buSzPts val="4800"/>
              <a:buNone/>
              <a:defRPr sz="3900"/>
            </a:lvl3pPr>
            <a:lvl4pPr lvl="3">
              <a:spcBef>
                <a:spcPts val="0"/>
              </a:spcBef>
              <a:spcAft>
                <a:spcPts val="0"/>
              </a:spcAft>
              <a:buSzPts val="4800"/>
              <a:buNone/>
              <a:defRPr sz="3900"/>
            </a:lvl4pPr>
            <a:lvl5pPr lvl="4">
              <a:spcBef>
                <a:spcPts val="0"/>
              </a:spcBef>
              <a:spcAft>
                <a:spcPts val="0"/>
              </a:spcAft>
              <a:buSzPts val="4800"/>
              <a:buNone/>
              <a:defRPr sz="3900"/>
            </a:lvl5pPr>
            <a:lvl6pPr lvl="5">
              <a:spcBef>
                <a:spcPts val="0"/>
              </a:spcBef>
              <a:spcAft>
                <a:spcPts val="0"/>
              </a:spcAft>
              <a:buSzPts val="4800"/>
              <a:buNone/>
              <a:defRPr sz="3900"/>
            </a:lvl6pPr>
            <a:lvl7pPr lvl="6">
              <a:spcBef>
                <a:spcPts val="0"/>
              </a:spcBef>
              <a:spcAft>
                <a:spcPts val="0"/>
              </a:spcAft>
              <a:buSzPts val="4800"/>
              <a:buNone/>
              <a:defRPr sz="3900"/>
            </a:lvl7pPr>
            <a:lvl8pPr lvl="7">
              <a:spcBef>
                <a:spcPts val="0"/>
              </a:spcBef>
              <a:spcAft>
                <a:spcPts val="0"/>
              </a:spcAft>
              <a:buSzPts val="4800"/>
              <a:buNone/>
              <a:defRPr sz="3900"/>
            </a:lvl8pPr>
            <a:lvl9pPr lvl="8">
              <a:spcBef>
                <a:spcPts val="0"/>
              </a:spcBef>
              <a:spcAft>
                <a:spcPts val="0"/>
              </a:spcAft>
              <a:buSzPts val="4800"/>
              <a:buNone/>
              <a:defRPr sz="3900"/>
            </a:lvl9pPr>
          </a:lstStyle>
          <a:p>
            <a:endParaRPr/>
          </a:p>
        </p:txBody>
      </p:sp>
      <p:sp>
        <p:nvSpPr>
          <p:cNvPr id="10" name="Google Shape;10;p2"/>
          <p:cNvSpPr txBox="1">
            <a:spLocks noGrp="1"/>
          </p:cNvSpPr>
          <p:nvPr>
            <p:ph type="subTitle" idx="1"/>
          </p:nvPr>
        </p:nvSpPr>
        <p:spPr>
          <a:xfrm>
            <a:off x="4832750" y="3128750"/>
            <a:ext cx="3854100" cy="792600"/>
          </a:xfrm>
          <a:prstGeom prst="rect">
            <a:avLst/>
          </a:prstGeom>
        </p:spPr>
        <p:txBody>
          <a:bodyPr spcFirstLastPara="1" wrap="square" lIns="34284" tIns="34284" rIns="34284" bIns="34284" anchor="t" anchorCtr="0">
            <a:normAutofit/>
          </a:bodyPr>
          <a:lstStyle>
            <a:lvl1pPr lvl="0">
              <a:lnSpc>
                <a:spcPct val="100000"/>
              </a:lnSpc>
              <a:spcBef>
                <a:spcPts val="0"/>
              </a:spcBef>
              <a:spcAft>
                <a:spcPts val="0"/>
              </a:spcAft>
              <a:buClr>
                <a:schemeClr val="dk1"/>
              </a:buClr>
              <a:buSzPts val="1400"/>
              <a:buNone/>
              <a:defRPr sz="1100">
                <a:solidFill>
                  <a:schemeClr val="dk1"/>
                </a:solidFill>
              </a:defRPr>
            </a:lvl1pPr>
            <a:lvl2pPr lvl="1">
              <a:lnSpc>
                <a:spcPct val="100000"/>
              </a:lnSpc>
              <a:spcBef>
                <a:spcPts val="0"/>
              </a:spcBef>
              <a:spcAft>
                <a:spcPts val="0"/>
              </a:spcAft>
              <a:buClr>
                <a:schemeClr val="dk1"/>
              </a:buClr>
              <a:buSzPts val="1400"/>
              <a:buNone/>
              <a:defRPr sz="1100">
                <a:solidFill>
                  <a:schemeClr val="dk1"/>
                </a:solidFill>
              </a:defRPr>
            </a:lvl2pPr>
            <a:lvl3pPr lvl="2">
              <a:lnSpc>
                <a:spcPct val="100000"/>
              </a:lnSpc>
              <a:spcBef>
                <a:spcPts val="0"/>
              </a:spcBef>
              <a:spcAft>
                <a:spcPts val="0"/>
              </a:spcAft>
              <a:buClr>
                <a:schemeClr val="dk1"/>
              </a:buClr>
              <a:buSzPts val="1400"/>
              <a:buNone/>
              <a:defRPr sz="1100">
                <a:solidFill>
                  <a:schemeClr val="dk1"/>
                </a:solidFill>
              </a:defRPr>
            </a:lvl3pPr>
            <a:lvl4pPr lvl="3">
              <a:lnSpc>
                <a:spcPct val="100000"/>
              </a:lnSpc>
              <a:spcBef>
                <a:spcPts val="0"/>
              </a:spcBef>
              <a:spcAft>
                <a:spcPts val="0"/>
              </a:spcAft>
              <a:buClr>
                <a:schemeClr val="dk1"/>
              </a:buClr>
              <a:buSzPts val="1400"/>
              <a:buNone/>
              <a:defRPr sz="1100">
                <a:solidFill>
                  <a:schemeClr val="dk1"/>
                </a:solidFill>
              </a:defRPr>
            </a:lvl4pPr>
            <a:lvl5pPr lvl="4">
              <a:lnSpc>
                <a:spcPct val="100000"/>
              </a:lnSpc>
              <a:spcBef>
                <a:spcPts val="0"/>
              </a:spcBef>
              <a:spcAft>
                <a:spcPts val="0"/>
              </a:spcAft>
              <a:buClr>
                <a:schemeClr val="dk1"/>
              </a:buClr>
              <a:buSzPts val="1400"/>
              <a:buNone/>
              <a:defRPr sz="1100">
                <a:solidFill>
                  <a:schemeClr val="dk1"/>
                </a:solidFill>
              </a:defRPr>
            </a:lvl5pPr>
            <a:lvl6pPr lvl="5">
              <a:lnSpc>
                <a:spcPct val="100000"/>
              </a:lnSpc>
              <a:spcBef>
                <a:spcPts val="0"/>
              </a:spcBef>
              <a:spcAft>
                <a:spcPts val="0"/>
              </a:spcAft>
              <a:buClr>
                <a:schemeClr val="dk1"/>
              </a:buClr>
              <a:buSzPts val="1400"/>
              <a:buNone/>
              <a:defRPr sz="1100">
                <a:solidFill>
                  <a:schemeClr val="dk1"/>
                </a:solidFill>
              </a:defRPr>
            </a:lvl6pPr>
            <a:lvl7pPr lvl="6">
              <a:lnSpc>
                <a:spcPct val="100000"/>
              </a:lnSpc>
              <a:spcBef>
                <a:spcPts val="0"/>
              </a:spcBef>
              <a:spcAft>
                <a:spcPts val="0"/>
              </a:spcAft>
              <a:buClr>
                <a:schemeClr val="dk1"/>
              </a:buClr>
              <a:buSzPts val="1400"/>
              <a:buNone/>
              <a:defRPr sz="1100">
                <a:solidFill>
                  <a:schemeClr val="dk1"/>
                </a:solidFill>
              </a:defRPr>
            </a:lvl7pPr>
            <a:lvl8pPr lvl="7">
              <a:lnSpc>
                <a:spcPct val="100000"/>
              </a:lnSpc>
              <a:spcBef>
                <a:spcPts val="0"/>
              </a:spcBef>
              <a:spcAft>
                <a:spcPts val="0"/>
              </a:spcAft>
              <a:buClr>
                <a:schemeClr val="dk1"/>
              </a:buClr>
              <a:buSzPts val="1400"/>
              <a:buNone/>
              <a:defRPr sz="1100">
                <a:solidFill>
                  <a:schemeClr val="dk1"/>
                </a:solidFill>
              </a:defRPr>
            </a:lvl8pPr>
            <a:lvl9pPr lvl="8">
              <a:lnSpc>
                <a:spcPct val="100000"/>
              </a:lnSpc>
              <a:spcBef>
                <a:spcPts val="0"/>
              </a:spcBef>
              <a:spcAft>
                <a:spcPts val="0"/>
              </a:spcAft>
              <a:buClr>
                <a:schemeClr val="dk1"/>
              </a:buClr>
              <a:buSzPts val="1400"/>
              <a:buNone/>
              <a:defRPr sz="1100">
                <a:solidFill>
                  <a:schemeClr val="dk1"/>
                </a:solidFill>
              </a:defRPr>
            </a:lvl9pPr>
          </a:lstStyle>
          <a:p>
            <a:endParaRPr/>
          </a:p>
        </p:txBody>
      </p:sp>
      <p:sp>
        <p:nvSpPr>
          <p:cNvPr id="11" name="Google Shape;11;p2"/>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1063291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34284" tIns="34284" rIns="34284" bIns="34284" anchor="ctr" anchorCtr="0">
            <a:normAutofit/>
          </a:bodyPr>
          <a:lstStyle>
            <a:lvl1pPr lvl="0" algn="ctr">
              <a:spcBef>
                <a:spcPts val="0"/>
              </a:spcBef>
              <a:spcAft>
                <a:spcPts val="0"/>
              </a:spcAft>
              <a:buSzPts val="3600"/>
              <a:buNone/>
              <a:defRPr sz="2900"/>
            </a:lvl1pPr>
            <a:lvl2pPr lvl="1" algn="ctr">
              <a:spcBef>
                <a:spcPts val="0"/>
              </a:spcBef>
              <a:spcAft>
                <a:spcPts val="0"/>
              </a:spcAft>
              <a:buSzPts val="3600"/>
              <a:buNone/>
              <a:defRPr sz="2900"/>
            </a:lvl2pPr>
            <a:lvl3pPr lvl="2" algn="ctr">
              <a:spcBef>
                <a:spcPts val="0"/>
              </a:spcBef>
              <a:spcAft>
                <a:spcPts val="0"/>
              </a:spcAft>
              <a:buSzPts val="3600"/>
              <a:buNone/>
              <a:defRPr sz="2900"/>
            </a:lvl3pPr>
            <a:lvl4pPr lvl="3" algn="ctr">
              <a:spcBef>
                <a:spcPts val="0"/>
              </a:spcBef>
              <a:spcAft>
                <a:spcPts val="0"/>
              </a:spcAft>
              <a:buSzPts val="3600"/>
              <a:buNone/>
              <a:defRPr sz="2900"/>
            </a:lvl4pPr>
            <a:lvl5pPr lvl="4" algn="ctr">
              <a:spcBef>
                <a:spcPts val="0"/>
              </a:spcBef>
              <a:spcAft>
                <a:spcPts val="0"/>
              </a:spcAft>
              <a:buSzPts val="3600"/>
              <a:buNone/>
              <a:defRPr sz="2900"/>
            </a:lvl5pPr>
            <a:lvl6pPr lvl="5" algn="ctr">
              <a:spcBef>
                <a:spcPts val="0"/>
              </a:spcBef>
              <a:spcAft>
                <a:spcPts val="0"/>
              </a:spcAft>
              <a:buSzPts val="3600"/>
              <a:buNone/>
              <a:defRPr sz="2900"/>
            </a:lvl6pPr>
            <a:lvl7pPr lvl="6" algn="ctr">
              <a:spcBef>
                <a:spcPts val="0"/>
              </a:spcBef>
              <a:spcAft>
                <a:spcPts val="0"/>
              </a:spcAft>
              <a:buSzPts val="3600"/>
              <a:buNone/>
              <a:defRPr sz="2900"/>
            </a:lvl7pPr>
            <a:lvl8pPr lvl="7" algn="ctr">
              <a:spcBef>
                <a:spcPts val="0"/>
              </a:spcBef>
              <a:spcAft>
                <a:spcPts val="0"/>
              </a:spcAft>
              <a:buSzPts val="3600"/>
              <a:buNone/>
              <a:defRPr sz="2900"/>
            </a:lvl8pPr>
            <a:lvl9pPr lvl="8" algn="ctr">
              <a:spcBef>
                <a:spcPts val="0"/>
              </a:spcBef>
              <a:spcAft>
                <a:spcPts val="0"/>
              </a:spcAft>
              <a:buSzPts val="3600"/>
              <a:buNone/>
              <a:defRPr sz="2900"/>
            </a:lvl9pPr>
          </a:lstStyle>
          <a:p>
            <a:endParaRPr/>
          </a:p>
        </p:txBody>
      </p:sp>
      <p:sp>
        <p:nvSpPr>
          <p:cNvPr id="14" name="Google Shape;14;p3"/>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236555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410400"/>
            <a:ext cx="8229600" cy="572700"/>
          </a:xfrm>
          <a:prstGeom prst="rect">
            <a:avLst/>
          </a:prstGeom>
        </p:spPr>
        <p:txBody>
          <a:bodyPr spcFirstLastPara="1" wrap="square" lIns="34284" tIns="34284" rIns="34284" bIns="34284" anchor="t" anchorCtr="0">
            <a:norm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7" name="Google Shape;17;p4"/>
          <p:cNvSpPr txBox="1">
            <a:spLocks noGrp="1"/>
          </p:cNvSpPr>
          <p:nvPr>
            <p:ph type="body" idx="1"/>
          </p:nvPr>
        </p:nvSpPr>
        <p:spPr>
          <a:xfrm>
            <a:off x="457200" y="1152475"/>
            <a:ext cx="8229600" cy="3416400"/>
          </a:xfrm>
          <a:prstGeom prst="rect">
            <a:avLst/>
          </a:prstGeom>
        </p:spPr>
        <p:txBody>
          <a:bodyPr spcFirstLastPara="1" wrap="square" lIns="34284" tIns="34284" rIns="34284" bIns="34284" anchor="t" anchorCtr="0">
            <a:normAutofit/>
          </a:bodyPr>
          <a:lstStyle>
            <a:lvl1pPr marL="371532" lvl="0" indent="-247688">
              <a:spcBef>
                <a:spcPts val="0"/>
              </a:spcBef>
              <a:spcAft>
                <a:spcPts val="0"/>
              </a:spcAft>
              <a:buSzPts val="1200"/>
              <a:buChar char="●"/>
              <a:defRPr/>
            </a:lvl1pPr>
            <a:lvl2pPr marL="743064" lvl="1" indent="-247688">
              <a:spcBef>
                <a:spcPts val="0"/>
              </a:spcBef>
              <a:spcAft>
                <a:spcPts val="0"/>
              </a:spcAft>
              <a:buSzPts val="1200"/>
              <a:buChar char="○"/>
              <a:defRPr/>
            </a:lvl2pPr>
            <a:lvl3pPr marL="1114596" lvl="2" indent="-247688">
              <a:spcBef>
                <a:spcPts val="0"/>
              </a:spcBef>
              <a:spcAft>
                <a:spcPts val="0"/>
              </a:spcAft>
              <a:buSzPts val="1200"/>
              <a:buChar char="■"/>
              <a:defRPr/>
            </a:lvl3pPr>
            <a:lvl4pPr marL="1486129" lvl="3" indent="-247688">
              <a:spcBef>
                <a:spcPts val="0"/>
              </a:spcBef>
              <a:spcAft>
                <a:spcPts val="0"/>
              </a:spcAft>
              <a:buSzPts val="1200"/>
              <a:buChar char="●"/>
              <a:defRPr/>
            </a:lvl4pPr>
            <a:lvl5pPr marL="1857661" lvl="4" indent="-247688">
              <a:spcBef>
                <a:spcPts val="0"/>
              </a:spcBef>
              <a:spcAft>
                <a:spcPts val="0"/>
              </a:spcAft>
              <a:buSzPts val="1200"/>
              <a:buChar char="○"/>
              <a:defRPr/>
            </a:lvl5pPr>
            <a:lvl6pPr marL="2229193" lvl="5" indent="-247688">
              <a:spcBef>
                <a:spcPts val="0"/>
              </a:spcBef>
              <a:spcAft>
                <a:spcPts val="0"/>
              </a:spcAft>
              <a:buSzPts val="1200"/>
              <a:buChar char="■"/>
              <a:defRPr/>
            </a:lvl6pPr>
            <a:lvl7pPr marL="2600725" lvl="6" indent="-247688">
              <a:spcBef>
                <a:spcPts val="0"/>
              </a:spcBef>
              <a:spcAft>
                <a:spcPts val="0"/>
              </a:spcAft>
              <a:buSzPts val="1200"/>
              <a:buChar char="●"/>
              <a:defRPr/>
            </a:lvl7pPr>
            <a:lvl8pPr marL="2972257" lvl="7" indent="-247688">
              <a:spcBef>
                <a:spcPts val="0"/>
              </a:spcBef>
              <a:spcAft>
                <a:spcPts val="0"/>
              </a:spcAft>
              <a:buSzPts val="1200"/>
              <a:buChar char="○"/>
              <a:defRPr/>
            </a:lvl8pPr>
            <a:lvl9pPr marL="3343790" lvl="8" indent="-247688">
              <a:spcBef>
                <a:spcPts val="0"/>
              </a:spcBef>
              <a:spcAft>
                <a:spcPts val="0"/>
              </a:spcAft>
              <a:buSzPts val="1200"/>
              <a:buChar char="■"/>
              <a:defRPr/>
            </a:lvl9pPr>
          </a:lstStyle>
          <a:p>
            <a:endParaRPr/>
          </a:p>
        </p:txBody>
      </p:sp>
      <p:sp>
        <p:nvSpPr>
          <p:cNvPr id="18" name="Google Shape;18;p4"/>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2425412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57200" y="410400"/>
            <a:ext cx="8229600" cy="572700"/>
          </a:xfrm>
          <a:prstGeom prst="rect">
            <a:avLst/>
          </a:prstGeom>
        </p:spPr>
        <p:txBody>
          <a:bodyPr spcFirstLastPara="1" wrap="square" lIns="34284" tIns="34284" rIns="34284" bIns="34284" anchor="t" anchorCtr="0">
            <a:norm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1" name="Google Shape;21;p5"/>
          <p:cNvSpPr txBox="1">
            <a:spLocks noGrp="1"/>
          </p:cNvSpPr>
          <p:nvPr>
            <p:ph type="body" idx="1"/>
          </p:nvPr>
        </p:nvSpPr>
        <p:spPr>
          <a:xfrm>
            <a:off x="311700" y="1152475"/>
            <a:ext cx="3999900" cy="3416400"/>
          </a:xfrm>
          <a:prstGeom prst="rect">
            <a:avLst/>
          </a:prstGeom>
        </p:spPr>
        <p:txBody>
          <a:bodyPr spcFirstLastPara="1" wrap="square" lIns="34284" tIns="34284" rIns="34284" bIns="34284" anchor="t" anchorCtr="0">
            <a:normAutofit/>
          </a:bodyPr>
          <a:lstStyle>
            <a:lvl1pPr marL="371532" lvl="0" indent="-258009">
              <a:spcBef>
                <a:spcPts val="0"/>
              </a:spcBef>
              <a:spcAft>
                <a:spcPts val="0"/>
              </a:spcAft>
              <a:buSzPts val="1400"/>
              <a:buChar char="●"/>
              <a:defRPr sz="1100"/>
            </a:lvl1pPr>
            <a:lvl2pPr marL="743064" lvl="1" indent="-247688">
              <a:spcBef>
                <a:spcPts val="0"/>
              </a:spcBef>
              <a:spcAft>
                <a:spcPts val="0"/>
              </a:spcAft>
              <a:buSzPts val="1200"/>
              <a:buChar char="○"/>
              <a:defRPr sz="1000"/>
            </a:lvl2pPr>
            <a:lvl3pPr marL="1114596" lvl="2" indent="-247688">
              <a:spcBef>
                <a:spcPts val="0"/>
              </a:spcBef>
              <a:spcAft>
                <a:spcPts val="0"/>
              </a:spcAft>
              <a:buSzPts val="1200"/>
              <a:buChar char="■"/>
              <a:defRPr sz="1000"/>
            </a:lvl3pPr>
            <a:lvl4pPr marL="1486129" lvl="3" indent="-247688">
              <a:spcBef>
                <a:spcPts val="0"/>
              </a:spcBef>
              <a:spcAft>
                <a:spcPts val="0"/>
              </a:spcAft>
              <a:buSzPts val="1200"/>
              <a:buChar char="●"/>
              <a:defRPr sz="1000"/>
            </a:lvl4pPr>
            <a:lvl5pPr marL="1857661" lvl="4" indent="-247688">
              <a:spcBef>
                <a:spcPts val="0"/>
              </a:spcBef>
              <a:spcAft>
                <a:spcPts val="0"/>
              </a:spcAft>
              <a:buSzPts val="1200"/>
              <a:buChar char="○"/>
              <a:defRPr sz="1000"/>
            </a:lvl5pPr>
            <a:lvl6pPr marL="2229193" lvl="5" indent="-247688">
              <a:spcBef>
                <a:spcPts val="0"/>
              </a:spcBef>
              <a:spcAft>
                <a:spcPts val="0"/>
              </a:spcAft>
              <a:buSzPts val="1200"/>
              <a:buChar char="■"/>
              <a:defRPr sz="1000"/>
            </a:lvl6pPr>
            <a:lvl7pPr marL="2600725" lvl="6" indent="-247688">
              <a:spcBef>
                <a:spcPts val="0"/>
              </a:spcBef>
              <a:spcAft>
                <a:spcPts val="0"/>
              </a:spcAft>
              <a:buSzPts val="1200"/>
              <a:buChar char="●"/>
              <a:defRPr sz="1000"/>
            </a:lvl7pPr>
            <a:lvl8pPr marL="2972257" lvl="7" indent="-247688">
              <a:spcBef>
                <a:spcPts val="0"/>
              </a:spcBef>
              <a:spcAft>
                <a:spcPts val="0"/>
              </a:spcAft>
              <a:buSzPts val="1200"/>
              <a:buChar char="○"/>
              <a:defRPr sz="1000"/>
            </a:lvl8pPr>
            <a:lvl9pPr marL="3343790" lvl="8" indent="-247688">
              <a:spcBef>
                <a:spcPts val="0"/>
              </a:spcBef>
              <a:spcAft>
                <a:spcPts val="0"/>
              </a:spcAft>
              <a:buSzPts val="1200"/>
              <a:buChar char="■"/>
              <a:defRPr sz="1000"/>
            </a:lvl9pPr>
          </a:lstStyle>
          <a:p>
            <a:endParaRPr/>
          </a:p>
        </p:txBody>
      </p:sp>
      <p:sp>
        <p:nvSpPr>
          <p:cNvPr id="22" name="Google Shape;22;p5"/>
          <p:cNvSpPr txBox="1">
            <a:spLocks noGrp="1"/>
          </p:cNvSpPr>
          <p:nvPr>
            <p:ph type="body" idx="2"/>
          </p:nvPr>
        </p:nvSpPr>
        <p:spPr>
          <a:xfrm>
            <a:off x="4832400" y="1152475"/>
            <a:ext cx="3999900" cy="3416400"/>
          </a:xfrm>
          <a:prstGeom prst="rect">
            <a:avLst/>
          </a:prstGeom>
        </p:spPr>
        <p:txBody>
          <a:bodyPr spcFirstLastPara="1" wrap="square" lIns="34284" tIns="34284" rIns="34284" bIns="34284" anchor="t" anchorCtr="0">
            <a:normAutofit/>
          </a:bodyPr>
          <a:lstStyle>
            <a:lvl1pPr marL="371532" lvl="0" indent="-258009">
              <a:spcBef>
                <a:spcPts val="0"/>
              </a:spcBef>
              <a:spcAft>
                <a:spcPts val="0"/>
              </a:spcAft>
              <a:buSzPts val="1400"/>
              <a:buChar char="●"/>
              <a:defRPr sz="1100"/>
            </a:lvl1pPr>
            <a:lvl2pPr marL="743064" lvl="1" indent="-247688">
              <a:spcBef>
                <a:spcPts val="0"/>
              </a:spcBef>
              <a:spcAft>
                <a:spcPts val="0"/>
              </a:spcAft>
              <a:buSzPts val="1200"/>
              <a:buChar char="○"/>
              <a:defRPr sz="1000"/>
            </a:lvl2pPr>
            <a:lvl3pPr marL="1114596" lvl="2" indent="-247688">
              <a:spcBef>
                <a:spcPts val="0"/>
              </a:spcBef>
              <a:spcAft>
                <a:spcPts val="0"/>
              </a:spcAft>
              <a:buSzPts val="1200"/>
              <a:buChar char="■"/>
              <a:defRPr sz="1000"/>
            </a:lvl3pPr>
            <a:lvl4pPr marL="1486129" lvl="3" indent="-247688">
              <a:spcBef>
                <a:spcPts val="0"/>
              </a:spcBef>
              <a:spcAft>
                <a:spcPts val="0"/>
              </a:spcAft>
              <a:buSzPts val="1200"/>
              <a:buChar char="●"/>
              <a:defRPr sz="1000"/>
            </a:lvl4pPr>
            <a:lvl5pPr marL="1857661" lvl="4" indent="-247688">
              <a:spcBef>
                <a:spcPts val="0"/>
              </a:spcBef>
              <a:spcAft>
                <a:spcPts val="0"/>
              </a:spcAft>
              <a:buSzPts val="1200"/>
              <a:buChar char="○"/>
              <a:defRPr sz="1000"/>
            </a:lvl5pPr>
            <a:lvl6pPr marL="2229193" lvl="5" indent="-247688">
              <a:spcBef>
                <a:spcPts val="0"/>
              </a:spcBef>
              <a:spcAft>
                <a:spcPts val="0"/>
              </a:spcAft>
              <a:buSzPts val="1200"/>
              <a:buChar char="■"/>
              <a:defRPr sz="1000"/>
            </a:lvl6pPr>
            <a:lvl7pPr marL="2600725" lvl="6" indent="-247688">
              <a:spcBef>
                <a:spcPts val="0"/>
              </a:spcBef>
              <a:spcAft>
                <a:spcPts val="0"/>
              </a:spcAft>
              <a:buSzPts val="1200"/>
              <a:buChar char="●"/>
              <a:defRPr sz="1000"/>
            </a:lvl7pPr>
            <a:lvl8pPr marL="2972257" lvl="7" indent="-247688">
              <a:spcBef>
                <a:spcPts val="0"/>
              </a:spcBef>
              <a:spcAft>
                <a:spcPts val="0"/>
              </a:spcAft>
              <a:buSzPts val="1200"/>
              <a:buChar char="○"/>
              <a:defRPr sz="1000"/>
            </a:lvl8pPr>
            <a:lvl9pPr marL="3343790" lvl="8" indent="-247688">
              <a:spcBef>
                <a:spcPts val="0"/>
              </a:spcBef>
              <a:spcAft>
                <a:spcPts val="0"/>
              </a:spcAft>
              <a:buSzPts val="1200"/>
              <a:buChar char="■"/>
              <a:defRPr sz="1000"/>
            </a:lvl9pPr>
          </a:lstStyle>
          <a:p>
            <a:endParaRPr/>
          </a:p>
        </p:txBody>
      </p:sp>
      <p:sp>
        <p:nvSpPr>
          <p:cNvPr id="23" name="Google Shape;23;p5"/>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2431714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57200" y="410400"/>
            <a:ext cx="8229600" cy="572700"/>
          </a:xfrm>
          <a:prstGeom prst="rect">
            <a:avLst/>
          </a:prstGeom>
        </p:spPr>
        <p:txBody>
          <a:bodyPr spcFirstLastPara="1" wrap="square" lIns="34284" tIns="34284" rIns="34284" bIns="34284" anchor="t" anchorCtr="0">
            <a:normAutofit/>
          </a:bodyPr>
          <a:lstStyle>
            <a:lvl1pPr lvl="0" algn="ctr">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extLst>
      <p:ext uri="{BB962C8B-B14F-4D97-AF65-F5344CB8AC3E}">
        <p14:creationId xmlns:p14="http://schemas.microsoft.com/office/powerpoint/2010/main" val="3568073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311700" y="555600"/>
            <a:ext cx="2808000" cy="755700"/>
          </a:xfrm>
          <a:prstGeom prst="rect">
            <a:avLst/>
          </a:prstGeom>
        </p:spPr>
        <p:txBody>
          <a:bodyPr spcFirstLastPara="1" wrap="square" lIns="34284" tIns="34284" rIns="34284" bIns="34284" anchor="b" anchorCtr="0">
            <a:normAutofit/>
          </a:bodyPr>
          <a:lstStyle>
            <a:lvl1pPr lvl="0">
              <a:spcBef>
                <a:spcPts val="0"/>
              </a:spcBef>
              <a:spcAft>
                <a:spcPts val="0"/>
              </a:spcAft>
              <a:buSzPts val="2400"/>
              <a:buNone/>
              <a:defRPr sz="2000"/>
            </a:lvl1pPr>
            <a:lvl2pPr lvl="1">
              <a:spcBef>
                <a:spcPts val="0"/>
              </a:spcBef>
              <a:spcAft>
                <a:spcPts val="0"/>
              </a:spcAft>
              <a:buSzPts val="2400"/>
              <a:buNone/>
              <a:defRPr sz="2000"/>
            </a:lvl2pPr>
            <a:lvl3pPr lvl="2">
              <a:spcBef>
                <a:spcPts val="0"/>
              </a:spcBef>
              <a:spcAft>
                <a:spcPts val="0"/>
              </a:spcAft>
              <a:buSzPts val="2400"/>
              <a:buNone/>
              <a:defRPr sz="2000"/>
            </a:lvl3pPr>
            <a:lvl4pPr lvl="3">
              <a:spcBef>
                <a:spcPts val="0"/>
              </a:spcBef>
              <a:spcAft>
                <a:spcPts val="0"/>
              </a:spcAft>
              <a:buSzPts val="2400"/>
              <a:buNone/>
              <a:defRPr sz="2000"/>
            </a:lvl4pPr>
            <a:lvl5pPr lvl="4">
              <a:spcBef>
                <a:spcPts val="0"/>
              </a:spcBef>
              <a:spcAft>
                <a:spcPts val="0"/>
              </a:spcAft>
              <a:buSzPts val="2400"/>
              <a:buNone/>
              <a:defRPr sz="2000"/>
            </a:lvl5pPr>
            <a:lvl6pPr lvl="5">
              <a:spcBef>
                <a:spcPts val="0"/>
              </a:spcBef>
              <a:spcAft>
                <a:spcPts val="0"/>
              </a:spcAft>
              <a:buSzPts val="2400"/>
              <a:buNone/>
              <a:defRPr sz="2000"/>
            </a:lvl6pPr>
            <a:lvl7pPr lvl="6">
              <a:spcBef>
                <a:spcPts val="0"/>
              </a:spcBef>
              <a:spcAft>
                <a:spcPts val="0"/>
              </a:spcAft>
              <a:buSzPts val="2400"/>
              <a:buNone/>
              <a:defRPr sz="2000"/>
            </a:lvl7pPr>
            <a:lvl8pPr lvl="7">
              <a:spcBef>
                <a:spcPts val="0"/>
              </a:spcBef>
              <a:spcAft>
                <a:spcPts val="0"/>
              </a:spcAft>
              <a:buSzPts val="2400"/>
              <a:buNone/>
              <a:defRPr sz="2000"/>
            </a:lvl8pPr>
            <a:lvl9pPr lvl="8">
              <a:spcBef>
                <a:spcPts val="0"/>
              </a:spcBef>
              <a:spcAft>
                <a:spcPts val="0"/>
              </a:spcAft>
              <a:buSzPts val="2400"/>
              <a:buNone/>
              <a:defRPr sz="2000"/>
            </a:lvl9pPr>
          </a:lstStyle>
          <a:p>
            <a:endParaRPr/>
          </a:p>
        </p:txBody>
      </p:sp>
      <p:sp>
        <p:nvSpPr>
          <p:cNvPr id="28" name="Google Shape;28;p7"/>
          <p:cNvSpPr txBox="1">
            <a:spLocks noGrp="1"/>
          </p:cNvSpPr>
          <p:nvPr>
            <p:ph type="body" idx="1"/>
          </p:nvPr>
        </p:nvSpPr>
        <p:spPr>
          <a:xfrm>
            <a:off x="311700" y="1389600"/>
            <a:ext cx="2808000" cy="3179400"/>
          </a:xfrm>
          <a:prstGeom prst="rect">
            <a:avLst/>
          </a:prstGeom>
        </p:spPr>
        <p:txBody>
          <a:bodyPr spcFirstLastPara="1" wrap="square" lIns="34284" tIns="34284" rIns="34284" bIns="34284" anchor="t" anchorCtr="0">
            <a:normAutofit/>
          </a:bodyPr>
          <a:lstStyle>
            <a:lvl1pPr marL="371532" lvl="0" indent="-247688">
              <a:spcBef>
                <a:spcPts val="0"/>
              </a:spcBef>
              <a:spcAft>
                <a:spcPts val="0"/>
              </a:spcAft>
              <a:buSzPts val="1200"/>
              <a:buChar char="●"/>
              <a:defRPr sz="1000"/>
            </a:lvl1pPr>
            <a:lvl2pPr marL="743064" lvl="1" indent="-247688">
              <a:spcBef>
                <a:spcPts val="0"/>
              </a:spcBef>
              <a:spcAft>
                <a:spcPts val="0"/>
              </a:spcAft>
              <a:buSzPts val="1200"/>
              <a:buChar char="○"/>
              <a:defRPr sz="1000"/>
            </a:lvl2pPr>
            <a:lvl3pPr marL="1114596" lvl="2" indent="-247688">
              <a:spcBef>
                <a:spcPts val="0"/>
              </a:spcBef>
              <a:spcAft>
                <a:spcPts val="0"/>
              </a:spcAft>
              <a:buSzPts val="1200"/>
              <a:buChar char="■"/>
              <a:defRPr sz="1000"/>
            </a:lvl3pPr>
            <a:lvl4pPr marL="1486129" lvl="3" indent="-247688">
              <a:spcBef>
                <a:spcPts val="0"/>
              </a:spcBef>
              <a:spcAft>
                <a:spcPts val="0"/>
              </a:spcAft>
              <a:buSzPts val="1200"/>
              <a:buChar char="●"/>
              <a:defRPr sz="1000"/>
            </a:lvl4pPr>
            <a:lvl5pPr marL="1857661" lvl="4" indent="-247688">
              <a:spcBef>
                <a:spcPts val="0"/>
              </a:spcBef>
              <a:spcAft>
                <a:spcPts val="0"/>
              </a:spcAft>
              <a:buSzPts val="1200"/>
              <a:buChar char="○"/>
              <a:defRPr sz="1000"/>
            </a:lvl5pPr>
            <a:lvl6pPr marL="2229193" lvl="5" indent="-247688">
              <a:spcBef>
                <a:spcPts val="0"/>
              </a:spcBef>
              <a:spcAft>
                <a:spcPts val="0"/>
              </a:spcAft>
              <a:buSzPts val="1200"/>
              <a:buChar char="■"/>
              <a:defRPr sz="1000"/>
            </a:lvl6pPr>
            <a:lvl7pPr marL="2600725" lvl="6" indent="-247688">
              <a:spcBef>
                <a:spcPts val="0"/>
              </a:spcBef>
              <a:spcAft>
                <a:spcPts val="0"/>
              </a:spcAft>
              <a:buSzPts val="1200"/>
              <a:buChar char="●"/>
              <a:defRPr sz="1000"/>
            </a:lvl7pPr>
            <a:lvl8pPr marL="2972257" lvl="7" indent="-247688">
              <a:spcBef>
                <a:spcPts val="0"/>
              </a:spcBef>
              <a:spcAft>
                <a:spcPts val="0"/>
              </a:spcAft>
              <a:buSzPts val="1200"/>
              <a:buChar char="○"/>
              <a:defRPr sz="1000"/>
            </a:lvl8pPr>
            <a:lvl9pPr marL="3343790" lvl="8" indent="-247688">
              <a:spcBef>
                <a:spcPts val="0"/>
              </a:spcBef>
              <a:spcAft>
                <a:spcPts val="0"/>
              </a:spcAft>
              <a:buSzPts val="1200"/>
              <a:buChar char="■"/>
              <a:defRPr sz="1000"/>
            </a:lvl9pPr>
          </a:lstStyle>
          <a:p>
            <a:endParaRPr/>
          </a:p>
        </p:txBody>
      </p:sp>
      <p:sp>
        <p:nvSpPr>
          <p:cNvPr id="29" name="Google Shape;29;p7"/>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109118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90250" y="450150"/>
            <a:ext cx="6367800" cy="4090800"/>
          </a:xfrm>
          <a:prstGeom prst="rect">
            <a:avLst/>
          </a:prstGeom>
        </p:spPr>
        <p:txBody>
          <a:bodyPr spcFirstLastPara="1" wrap="square" lIns="34284" tIns="34284" rIns="34284" bIns="34284" anchor="ctr" anchorCtr="0">
            <a:normAutofit/>
          </a:bodyPr>
          <a:lstStyle>
            <a:lvl1pPr lvl="0">
              <a:spcBef>
                <a:spcPts val="0"/>
              </a:spcBef>
              <a:spcAft>
                <a:spcPts val="0"/>
              </a:spcAft>
              <a:buSzPts val="4800"/>
              <a:buNone/>
              <a:defRPr sz="3900"/>
            </a:lvl1pPr>
            <a:lvl2pPr lvl="1">
              <a:spcBef>
                <a:spcPts val="0"/>
              </a:spcBef>
              <a:spcAft>
                <a:spcPts val="0"/>
              </a:spcAft>
              <a:buSzPts val="4800"/>
              <a:buNone/>
              <a:defRPr sz="3900"/>
            </a:lvl2pPr>
            <a:lvl3pPr lvl="2">
              <a:spcBef>
                <a:spcPts val="0"/>
              </a:spcBef>
              <a:spcAft>
                <a:spcPts val="0"/>
              </a:spcAft>
              <a:buSzPts val="4800"/>
              <a:buNone/>
              <a:defRPr sz="3900"/>
            </a:lvl3pPr>
            <a:lvl4pPr lvl="3">
              <a:spcBef>
                <a:spcPts val="0"/>
              </a:spcBef>
              <a:spcAft>
                <a:spcPts val="0"/>
              </a:spcAft>
              <a:buSzPts val="4800"/>
              <a:buNone/>
              <a:defRPr sz="3900"/>
            </a:lvl4pPr>
            <a:lvl5pPr lvl="4">
              <a:spcBef>
                <a:spcPts val="0"/>
              </a:spcBef>
              <a:spcAft>
                <a:spcPts val="0"/>
              </a:spcAft>
              <a:buSzPts val="4800"/>
              <a:buNone/>
              <a:defRPr sz="3900"/>
            </a:lvl5pPr>
            <a:lvl6pPr lvl="5">
              <a:spcBef>
                <a:spcPts val="0"/>
              </a:spcBef>
              <a:spcAft>
                <a:spcPts val="0"/>
              </a:spcAft>
              <a:buSzPts val="4800"/>
              <a:buNone/>
              <a:defRPr sz="3900"/>
            </a:lvl6pPr>
            <a:lvl7pPr lvl="6">
              <a:spcBef>
                <a:spcPts val="0"/>
              </a:spcBef>
              <a:spcAft>
                <a:spcPts val="0"/>
              </a:spcAft>
              <a:buSzPts val="4800"/>
              <a:buNone/>
              <a:defRPr sz="3900"/>
            </a:lvl7pPr>
            <a:lvl8pPr lvl="7">
              <a:spcBef>
                <a:spcPts val="0"/>
              </a:spcBef>
              <a:spcAft>
                <a:spcPts val="0"/>
              </a:spcAft>
              <a:buSzPts val="4800"/>
              <a:buNone/>
              <a:defRPr sz="3900"/>
            </a:lvl8pPr>
            <a:lvl9pPr lvl="8">
              <a:spcBef>
                <a:spcPts val="0"/>
              </a:spcBef>
              <a:spcAft>
                <a:spcPts val="0"/>
              </a:spcAft>
              <a:buSzPts val="4800"/>
              <a:buNone/>
              <a:defRPr sz="3900"/>
            </a:lvl9pPr>
          </a:lstStyle>
          <a:p>
            <a:endParaRPr/>
          </a:p>
        </p:txBody>
      </p:sp>
      <p:sp>
        <p:nvSpPr>
          <p:cNvPr id="32" name="Google Shape;32;p8"/>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85425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spcFirstLastPara="1" wrap="square" lIns="74295" tIns="74295" rIns="74295" bIns="74295" anchor="ctr" anchorCtr="0">
            <a:noAutofit/>
          </a:bodyPr>
          <a:lstStyle/>
          <a:p>
            <a:pPr defTabSz="171450"/>
            <a:endParaRPr sz="1500">
              <a:solidFill>
                <a:srgbClr val="000000"/>
              </a:solidFill>
            </a:endParaRPr>
          </a:p>
        </p:txBody>
      </p:sp>
      <p:sp>
        <p:nvSpPr>
          <p:cNvPr id="35" name="Google Shape;35;p9"/>
          <p:cNvSpPr txBox="1">
            <a:spLocks noGrp="1"/>
          </p:cNvSpPr>
          <p:nvPr>
            <p:ph type="title"/>
          </p:nvPr>
        </p:nvSpPr>
        <p:spPr>
          <a:xfrm>
            <a:off x="265500" y="1233175"/>
            <a:ext cx="4045200" cy="1482300"/>
          </a:xfrm>
          <a:prstGeom prst="rect">
            <a:avLst/>
          </a:prstGeom>
        </p:spPr>
        <p:txBody>
          <a:bodyPr spcFirstLastPara="1" wrap="square" lIns="34284" tIns="34284" rIns="34284" bIns="34284" anchor="b" anchorCtr="0">
            <a:normAutofit/>
          </a:bodyPr>
          <a:lstStyle>
            <a:lvl1pPr lvl="0" algn="ctr">
              <a:spcBef>
                <a:spcPts val="0"/>
              </a:spcBef>
              <a:spcAft>
                <a:spcPts val="0"/>
              </a:spcAft>
              <a:buSzPts val="4200"/>
              <a:buNone/>
              <a:defRPr sz="3400"/>
            </a:lvl1pPr>
            <a:lvl2pPr lvl="1" algn="ctr">
              <a:spcBef>
                <a:spcPts val="0"/>
              </a:spcBef>
              <a:spcAft>
                <a:spcPts val="0"/>
              </a:spcAft>
              <a:buSzPts val="4200"/>
              <a:buNone/>
              <a:defRPr sz="3400"/>
            </a:lvl2pPr>
            <a:lvl3pPr lvl="2" algn="ctr">
              <a:spcBef>
                <a:spcPts val="0"/>
              </a:spcBef>
              <a:spcAft>
                <a:spcPts val="0"/>
              </a:spcAft>
              <a:buSzPts val="4200"/>
              <a:buNone/>
              <a:defRPr sz="3400"/>
            </a:lvl3pPr>
            <a:lvl4pPr lvl="3" algn="ctr">
              <a:spcBef>
                <a:spcPts val="0"/>
              </a:spcBef>
              <a:spcAft>
                <a:spcPts val="0"/>
              </a:spcAft>
              <a:buSzPts val="4200"/>
              <a:buNone/>
              <a:defRPr sz="3400"/>
            </a:lvl4pPr>
            <a:lvl5pPr lvl="4" algn="ctr">
              <a:spcBef>
                <a:spcPts val="0"/>
              </a:spcBef>
              <a:spcAft>
                <a:spcPts val="0"/>
              </a:spcAft>
              <a:buSzPts val="4200"/>
              <a:buNone/>
              <a:defRPr sz="3400"/>
            </a:lvl5pPr>
            <a:lvl6pPr lvl="5" algn="ctr">
              <a:spcBef>
                <a:spcPts val="0"/>
              </a:spcBef>
              <a:spcAft>
                <a:spcPts val="0"/>
              </a:spcAft>
              <a:buSzPts val="4200"/>
              <a:buNone/>
              <a:defRPr sz="3400"/>
            </a:lvl6pPr>
            <a:lvl7pPr lvl="6" algn="ctr">
              <a:spcBef>
                <a:spcPts val="0"/>
              </a:spcBef>
              <a:spcAft>
                <a:spcPts val="0"/>
              </a:spcAft>
              <a:buSzPts val="4200"/>
              <a:buNone/>
              <a:defRPr sz="3400"/>
            </a:lvl7pPr>
            <a:lvl8pPr lvl="7" algn="ctr">
              <a:spcBef>
                <a:spcPts val="0"/>
              </a:spcBef>
              <a:spcAft>
                <a:spcPts val="0"/>
              </a:spcAft>
              <a:buSzPts val="4200"/>
              <a:buNone/>
              <a:defRPr sz="3400"/>
            </a:lvl8pPr>
            <a:lvl9pPr lvl="8" algn="ctr">
              <a:spcBef>
                <a:spcPts val="0"/>
              </a:spcBef>
              <a:spcAft>
                <a:spcPts val="0"/>
              </a:spcAft>
              <a:buSzPts val="4200"/>
              <a:buNone/>
              <a:defRPr sz="3400"/>
            </a:lvl9pPr>
          </a:lstStyle>
          <a:p>
            <a:endParaRPr/>
          </a:p>
        </p:txBody>
      </p:sp>
      <p:sp>
        <p:nvSpPr>
          <p:cNvPr id="36" name="Google Shape;36;p9"/>
          <p:cNvSpPr txBox="1">
            <a:spLocks noGrp="1"/>
          </p:cNvSpPr>
          <p:nvPr>
            <p:ph type="subTitle" idx="1"/>
          </p:nvPr>
        </p:nvSpPr>
        <p:spPr>
          <a:xfrm>
            <a:off x="265500" y="2803075"/>
            <a:ext cx="4045200" cy="1235100"/>
          </a:xfrm>
          <a:prstGeom prst="rect">
            <a:avLst/>
          </a:prstGeom>
        </p:spPr>
        <p:txBody>
          <a:bodyPr spcFirstLastPara="1" wrap="square" lIns="34284" tIns="34284" rIns="34284" bIns="34284" anchor="t" anchorCtr="0">
            <a:normAutofit/>
          </a:bodyPr>
          <a:lstStyle>
            <a:lvl1pPr lvl="0" algn="ctr">
              <a:lnSpc>
                <a:spcPct val="100000"/>
              </a:lnSpc>
              <a:spcBef>
                <a:spcPts val="0"/>
              </a:spcBef>
              <a:spcAft>
                <a:spcPts val="0"/>
              </a:spcAft>
              <a:buSzPts val="2100"/>
              <a:buNone/>
              <a:defRPr sz="1700"/>
            </a:lvl1pPr>
            <a:lvl2pPr lvl="1" algn="ctr">
              <a:lnSpc>
                <a:spcPct val="100000"/>
              </a:lnSpc>
              <a:spcBef>
                <a:spcPts val="0"/>
              </a:spcBef>
              <a:spcAft>
                <a:spcPts val="0"/>
              </a:spcAft>
              <a:buSzPts val="2100"/>
              <a:buNone/>
              <a:defRPr sz="1700"/>
            </a:lvl2pPr>
            <a:lvl3pPr lvl="2" algn="ctr">
              <a:lnSpc>
                <a:spcPct val="100000"/>
              </a:lnSpc>
              <a:spcBef>
                <a:spcPts val="0"/>
              </a:spcBef>
              <a:spcAft>
                <a:spcPts val="0"/>
              </a:spcAft>
              <a:buSzPts val="2100"/>
              <a:buNone/>
              <a:defRPr sz="1700"/>
            </a:lvl3pPr>
            <a:lvl4pPr lvl="3" algn="ctr">
              <a:lnSpc>
                <a:spcPct val="100000"/>
              </a:lnSpc>
              <a:spcBef>
                <a:spcPts val="0"/>
              </a:spcBef>
              <a:spcAft>
                <a:spcPts val="0"/>
              </a:spcAft>
              <a:buSzPts val="2100"/>
              <a:buNone/>
              <a:defRPr sz="1700"/>
            </a:lvl4pPr>
            <a:lvl5pPr lvl="4" algn="ctr">
              <a:lnSpc>
                <a:spcPct val="100000"/>
              </a:lnSpc>
              <a:spcBef>
                <a:spcPts val="0"/>
              </a:spcBef>
              <a:spcAft>
                <a:spcPts val="0"/>
              </a:spcAft>
              <a:buSzPts val="2100"/>
              <a:buNone/>
              <a:defRPr sz="1700"/>
            </a:lvl5pPr>
            <a:lvl6pPr lvl="5" algn="ctr">
              <a:lnSpc>
                <a:spcPct val="100000"/>
              </a:lnSpc>
              <a:spcBef>
                <a:spcPts val="0"/>
              </a:spcBef>
              <a:spcAft>
                <a:spcPts val="0"/>
              </a:spcAft>
              <a:buSzPts val="2100"/>
              <a:buNone/>
              <a:defRPr sz="1700"/>
            </a:lvl6pPr>
            <a:lvl7pPr lvl="6" algn="ctr">
              <a:lnSpc>
                <a:spcPct val="100000"/>
              </a:lnSpc>
              <a:spcBef>
                <a:spcPts val="0"/>
              </a:spcBef>
              <a:spcAft>
                <a:spcPts val="0"/>
              </a:spcAft>
              <a:buSzPts val="2100"/>
              <a:buNone/>
              <a:defRPr sz="1700"/>
            </a:lvl7pPr>
            <a:lvl8pPr lvl="7" algn="ctr">
              <a:lnSpc>
                <a:spcPct val="100000"/>
              </a:lnSpc>
              <a:spcBef>
                <a:spcPts val="0"/>
              </a:spcBef>
              <a:spcAft>
                <a:spcPts val="0"/>
              </a:spcAft>
              <a:buSzPts val="2100"/>
              <a:buNone/>
              <a:defRPr sz="1700"/>
            </a:lvl8pPr>
            <a:lvl9pPr lvl="8" algn="ctr">
              <a:lnSpc>
                <a:spcPct val="100000"/>
              </a:lnSpc>
              <a:spcBef>
                <a:spcPts val="0"/>
              </a:spcBef>
              <a:spcAft>
                <a:spcPts val="0"/>
              </a:spcAft>
              <a:buSzPts val="2100"/>
              <a:buNone/>
              <a:defRPr sz="1700"/>
            </a:lvl9pPr>
          </a:lstStyle>
          <a:p>
            <a:endParaRPr/>
          </a:p>
        </p:txBody>
      </p:sp>
      <p:sp>
        <p:nvSpPr>
          <p:cNvPr id="37" name="Google Shape;37;p9"/>
          <p:cNvSpPr txBox="1">
            <a:spLocks noGrp="1"/>
          </p:cNvSpPr>
          <p:nvPr>
            <p:ph type="body" idx="2"/>
          </p:nvPr>
        </p:nvSpPr>
        <p:spPr>
          <a:xfrm>
            <a:off x="4939500" y="724075"/>
            <a:ext cx="3837000" cy="3695100"/>
          </a:xfrm>
          <a:prstGeom prst="rect">
            <a:avLst/>
          </a:prstGeom>
        </p:spPr>
        <p:txBody>
          <a:bodyPr spcFirstLastPara="1" wrap="square" lIns="34284" tIns="34284" rIns="34284" bIns="34284" anchor="ctr" anchorCtr="0">
            <a:normAutofit/>
          </a:bodyPr>
          <a:lstStyle>
            <a:lvl1pPr marL="371532" lvl="0" indent="-247688">
              <a:spcBef>
                <a:spcPts val="0"/>
              </a:spcBef>
              <a:spcAft>
                <a:spcPts val="0"/>
              </a:spcAft>
              <a:buSzPts val="1200"/>
              <a:buChar char="●"/>
              <a:defRPr/>
            </a:lvl1pPr>
            <a:lvl2pPr marL="743064" lvl="1" indent="-247688">
              <a:spcBef>
                <a:spcPts val="0"/>
              </a:spcBef>
              <a:spcAft>
                <a:spcPts val="0"/>
              </a:spcAft>
              <a:buSzPts val="1200"/>
              <a:buChar char="○"/>
              <a:defRPr/>
            </a:lvl2pPr>
            <a:lvl3pPr marL="1114596" lvl="2" indent="-247688">
              <a:spcBef>
                <a:spcPts val="0"/>
              </a:spcBef>
              <a:spcAft>
                <a:spcPts val="0"/>
              </a:spcAft>
              <a:buSzPts val="1200"/>
              <a:buChar char="■"/>
              <a:defRPr/>
            </a:lvl3pPr>
            <a:lvl4pPr marL="1486129" lvl="3" indent="-247688">
              <a:spcBef>
                <a:spcPts val="0"/>
              </a:spcBef>
              <a:spcAft>
                <a:spcPts val="0"/>
              </a:spcAft>
              <a:buSzPts val="1200"/>
              <a:buChar char="●"/>
              <a:defRPr/>
            </a:lvl4pPr>
            <a:lvl5pPr marL="1857661" lvl="4" indent="-247688">
              <a:spcBef>
                <a:spcPts val="0"/>
              </a:spcBef>
              <a:spcAft>
                <a:spcPts val="0"/>
              </a:spcAft>
              <a:buSzPts val="1200"/>
              <a:buChar char="○"/>
              <a:defRPr/>
            </a:lvl5pPr>
            <a:lvl6pPr marL="2229193" lvl="5" indent="-247688">
              <a:spcBef>
                <a:spcPts val="0"/>
              </a:spcBef>
              <a:spcAft>
                <a:spcPts val="0"/>
              </a:spcAft>
              <a:buSzPts val="1200"/>
              <a:buChar char="■"/>
              <a:defRPr/>
            </a:lvl6pPr>
            <a:lvl7pPr marL="2600725" lvl="6" indent="-247688">
              <a:spcBef>
                <a:spcPts val="0"/>
              </a:spcBef>
              <a:spcAft>
                <a:spcPts val="0"/>
              </a:spcAft>
              <a:buSzPts val="1200"/>
              <a:buChar char="●"/>
              <a:defRPr/>
            </a:lvl7pPr>
            <a:lvl8pPr marL="2972257" lvl="7" indent="-247688">
              <a:spcBef>
                <a:spcPts val="0"/>
              </a:spcBef>
              <a:spcAft>
                <a:spcPts val="0"/>
              </a:spcAft>
              <a:buSzPts val="1200"/>
              <a:buChar char="○"/>
              <a:defRPr/>
            </a:lvl8pPr>
            <a:lvl9pPr marL="3343790" lvl="8" indent="-247688">
              <a:spcBef>
                <a:spcPts val="0"/>
              </a:spcBef>
              <a:spcAft>
                <a:spcPts val="0"/>
              </a:spcAft>
              <a:buSzPts val="1200"/>
              <a:buChar char="■"/>
              <a:defRPr/>
            </a:lvl9pPr>
          </a:lstStyle>
          <a:p>
            <a:endParaRPr/>
          </a:p>
        </p:txBody>
      </p:sp>
      <p:sp>
        <p:nvSpPr>
          <p:cNvPr id="38" name="Google Shape;38;p9"/>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2221747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p:spPr>
        <p:txBody>
          <a:bodyPr spcFirstLastPara="1" wrap="square" lIns="34284" tIns="34284" rIns="34284" bIns="34284" anchor="ctr" anchorCtr="0">
            <a:normAutofit/>
          </a:bodyPr>
          <a:lstStyle>
            <a:lvl1pPr marL="371532" lvl="0" indent="-185766">
              <a:lnSpc>
                <a:spcPct val="100000"/>
              </a:lnSpc>
              <a:spcBef>
                <a:spcPts val="0"/>
              </a:spcBef>
              <a:spcAft>
                <a:spcPts val="0"/>
              </a:spcAft>
              <a:buSzPts val="1200"/>
              <a:buNone/>
              <a:defRPr/>
            </a:lvl1pPr>
          </a:lstStyle>
          <a:p>
            <a:endParaRPr/>
          </a:p>
        </p:txBody>
      </p:sp>
      <p:sp>
        <p:nvSpPr>
          <p:cNvPr id="41" name="Google Shape;41;p10"/>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140138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p:spPr>
        <p:txBody>
          <a:bodyPr spcFirstLastPara="1" wrap="square" lIns="34284" tIns="34284" rIns="34284" bIns="34284" anchor="b" anchorCtr="0">
            <a:normAutofit/>
          </a:bodyPr>
          <a:lstStyle>
            <a:lvl1pPr lvl="0" algn="ctr">
              <a:spcBef>
                <a:spcPts val="0"/>
              </a:spcBef>
              <a:spcAft>
                <a:spcPts val="0"/>
              </a:spcAft>
              <a:buSzPts val="12000"/>
              <a:buNone/>
              <a:defRPr sz="9800"/>
            </a:lvl1pPr>
            <a:lvl2pPr lvl="1" algn="ctr">
              <a:spcBef>
                <a:spcPts val="0"/>
              </a:spcBef>
              <a:spcAft>
                <a:spcPts val="0"/>
              </a:spcAft>
              <a:buSzPts val="12000"/>
              <a:buNone/>
              <a:defRPr sz="9800"/>
            </a:lvl2pPr>
            <a:lvl3pPr lvl="2" algn="ctr">
              <a:spcBef>
                <a:spcPts val="0"/>
              </a:spcBef>
              <a:spcAft>
                <a:spcPts val="0"/>
              </a:spcAft>
              <a:buSzPts val="12000"/>
              <a:buNone/>
              <a:defRPr sz="9800"/>
            </a:lvl3pPr>
            <a:lvl4pPr lvl="3" algn="ctr">
              <a:spcBef>
                <a:spcPts val="0"/>
              </a:spcBef>
              <a:spcAft>
                <a:spcPts val="0"/>
              </a:spcAft>
              <a:buSzPts val="12000"/>
              <a:buNone/>
              <a:defRPr sz="9800"/>
            </a:lvl4pPr>
            <a:lvl5pPr lvl="4" algn="ctr">
              <a:spcBef>
                <a:spcPts val="0"/>
              </a:spcBef>
              <a:spcAft>
                <a:spcPts val="0"/>
              </a:spcAft>
              <a:buSzPts val="12000"/>
              <a:buNone/>
              <a:defRPr sz="9800"/>
            </a:lvl5pPr>
            <a:lvl6pPr lvl="5" algn="ctr">
              <a:spcBef>
                <a:spcPts val="0"/>
              </a:spcBef>
              <a:spcAft>
                <a:spcPts val="0"/>
              </a:spcAft>
              <a:buSzPts val="12000"/>
              <a:buNone/>
              <a:defRPr sz="9800"/>
            </a:lvl6pPr>
            <a:lvl7pPr lvl="6" algn="ctr">
              <a:spcBef>
                <a:spcPts val="0"/>
              </a:spcBef>
              <a:spcAft>
                <a:spcPts val="0"/>
              </a:spcAft>
              <a:buSzPts val="12000"/>
              <a:buNone/>
              <a:defRPr sz="9800"/>
            </a:lvl7pPr>
            <a:lvl8pPr lvl="7" algn="ctr">
              <a:spcBef>
                <a:spcPts val="0"/>
              </a:spcBef>
              <a:spcAft>
                <a:spcPts val="0"/>
              </a:spcAft>
              <a:buSzPts val="12000"/>
              <a:buNone/>
              <a:defRPr sz="9800"/>
            </a:lvl8pPr>
            <a:lvl9pPr lvl="8" algn="ctr">
              <a:spcBef>
                <a:spcPts val="0"/>
              </a:spcBef>
              <a:spcAft>
                <a:spcPts val="0"/>
              </a:spcAft>
              <a:buSzPts val="12000"/>
              <a:buNone/>
              <a:defRPr sz="9800"/>
            </a:lvl9pPr>
          </a:lstStyle>
          <a:p>
            <a:r>
              <a:t>xx%</a:t>
            </a:r>
          </a:p>
        </p:txBody>
      </p:sp>
      <p:sp>
        <p:nvSpPr>
          <p:cNvPr id="44" name="Google Shape;44;p11"/>
          <p:cNvSpPr txBox="1">
            <a:spLocks noGrp="1"/>
          </p:cNvSpPr>
          <p:nvPr>
            <p:ph type="body" idx="1"/>
          </p:nvPr>
        </p:nvSpPr>
        <p:spPr>
          <a:xfrm>
            <a:off x="311700" y="3152225"/>
            <a:ext cx="8520600" cy="1300800"/>
          </a:xfrm>
          <a:prstGeom prst="rect">
            <a:avLst/>
          </a:prstGeom>
        </p:spPr>
        <p:txBody>
          <a:bodyPr spcFirstLastPara="1" wrap="square" lIns="34284" tIns="34284" rIns="34284" bIns="34284" anchor="t" anchorCtr="0">
            <a:normAutofit/>
          </a:bodyPr>
          <a:lstStyle>
            <a:lvl1pPr marL="371532" lvl="0" indent="-247688" algn="ctr">
              <a:spcBef>
                <a:spcPts val="0"/>
              </a:spcBef>
              <a:spcAft>
                <a:spcPts val="0"/>
              </a:spcAft>
              <a:buSzPts val="1200"/>
              <a:buChar char="●"/>
              <a:defRPr/>
            </a:lvl1pPr>
            <a:lvl2pPr marL="743064" lvl="1" indent="-247688" algn="ctr">
              <a:spcBef>
                <a:spcPts val="0"/>
              </a:spcBef>
              <a:spcAft>
                <a:spcPts val="0"/>
              </a:spcAft>
              <a:buSzPts val="1200"/>
              <a:buChar char="○"/>
              <a:defRPr/>
            </a:lvl2pPr>
            <a:lvl3pPr marL="1114596" lvl="2" indent="-247688" algn="ctr">
              <a:spcBef>
                <a:spcPts val="0"/>
              </a:spcBef>
              <a:spcAft>
                <a:spcPts val="0"/>
              </a:spcAft>
              <a:buSzPts val="1200"/>
              <a:buChar char="■"/>
              <a:defRPr/>
            </a:lvl3pPr>
            <a:lvl4pPr marL="1486129" lvl="3" indent="-247688" algn="ctr">
              <a:spcBef>
                <a:spcPts val="0"/>
              </a:spcBef>
              <a:spcAft>
                <a:spcPts val="0"/>
              </a:spcAft>
              <a:buSzPts val="1200"/>
              <a:buChar char="●"/>
              <a:defRPr/>
            </a:lvl4pPr>
            <a:lvl5pPr marL="1857661" lvl="4" indent="-247688" algn="ctr">
              <a:spcBef>
                <a:spcPts val="0"/>
              </a:spcBef>
              <a:spcAft>
                <a:spcPts val="0"/>
              </a:spcAft>
              <a:buSzPts val="1200"/>
              <a:buChar char="○"/>
              <a:defRPr/>
            </a:lvl5pPr>
            <a:lvl6pPr marL="2229193" lvl="5" indent="-247688" algn="ctr">
              <a:spcBef>
                <a:spcPts val="0"/>
              </a:spcBef>
              <a:spcAft>
                <a:spcPts val="0"/>
              </a:spcAft>
              <a:buSzPts val="1200"/>
              <a:buChar char="■"/>
              <a:defRPr/>
            </a:lvl6pPr>
            <a:lvl7pPr marL="2600725" lvl="6" indent="-247688" algn="ctr">
              <a:spcBef>
                <a:spcPts val="0"/>
              </a:spcBef>
              <a:spcAft>
                <a:spcPts val="0"/>
              </a:spcAft>
              <a:buSzPts val="1200"/>
              <a:buChar char="●"/>
              <a:defRPr/>
            </a:lvl7pPr>
            <a:lvl8pPr marL="2972257" lvl="7" indent="-247688" algn="ctr">
              <a:spcBef>
                <a:spcPts val="0"/>
              </a:spcBef>
              <a:spcAft>
                <a:spcPts val="0"/>
              </a:spcAft>
              <a:buSzPts val="1200"/>
              <a:buChar char="○"/>
              <a:defRPr/>
            </a:lvl8pPr>
            <a:lvl9pPr marL="3343790" lvl="8" indent="-247688" algn="ctr">
              <a:spcBef>
                <a:spcPts val="0"/>
              </a:spcBef>
              <a:spcAft>
                <a:spcPts val="0"/>
              </a:spcAft>
              <a:buSzPts val="1200"/>
              <a:buChar char="■"/>
              <a:defRPr/>
            </a:lvl9pPr>
          </a:lstStyle>
          <a:p>
            <a:endParaRPr/>
          </a:p>
        </p:txBody>
      </p:sp>
      <p:sp>
        <p:nvSpPr>
          <p:cNvPr id="45" name="Google Shape;45;p11"/>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404080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135578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10/10/2023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0400"/>
            <a:ext cx="8229600" cy="572700"/>
          </a:xfrm>
          <a:prstGeom prst="rect">
            <a:avLst/>
          </a:prstGeom>
          <a:noFill/>
          <a:ln>
            <a:noFill/>
          </a:ln>
        </p:spPr>
        <p:txBody>
          <a:bodyPr spcFirstLastPara="1" wrap="square" lIns="34284" tIns="34284" rIns="34284" bIns="34284" anchor="t" anchorCtr="0">
            <a:normAutofit/>
          </a:bodyPr>
          <a:lstStyle>
            <a:lvl1pPr lvl="0">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2pPr>
            <a:lvl3pPr lvl="2">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3pPr>
            <a:lvl4pPr lvl="3">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4pPr>
            <a:lvl5pPr lvl="4">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5pPr>
            <a:lvl6pPr lvl="5">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6pPr>
            <a:lvl7pPr lvl="6">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7pPr>
            <a:lvl8pPr lvl="7">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8pPr>
            <a:lvl9pPr lvl="8">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416400"/>
          </a:xfrm>
          <a:prstGeom prst="rect">
            <a:avLst/>
          </a:prstGeom>
          <a:noFill/>
          <a:ln>
            <a:noFill/>
          </a:ln>
        </p:spPr>
        <p:txBody>
          <a:bodyPr spcFirstLastPara="1" wrap="square" lIns="34284" tIns="34284" rIns="34284" bIns="34284" anchor="t" anchorCtr="0">
            <a:normAutofit/>
          </a:bodyPr>
          <a:lstStyle>
            <a:lvl1pPr marL="457200" lvl="0"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1pPr>
            <a:lvl2pPr marL="914400" lvl="1"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2pPr>
            <a:lvl3pPr marL="1371600" lvl="2"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3pPr>
            <a:lvl4pPr marL="1828800" lvl="3"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4pPr>
            <a:lvl5pPr marL="2286000" lvl="4"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5pPr>
            <a:lvl6pPr marL="2743200" lvl="5"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6pPr>
            <a:lvl7pPr marL="3200400" lvl="6"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7pPr>
            <a:lvl8pPr marL="3657600" lvl="7"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8pPr>
            <a:lvl9pPr marL="4114800" lvl="8"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36007779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2.jpg"/><Relationship Id="rId4" Type="http://schemas.openxmlformats.org/officeDocument/2006/relationships/image" Target="../media/image17.emf"/><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ln>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lIns="91403" tIns="45702" rIns="91403" bIns="45702"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0" y="5010150"/>
            <a:ext cx="9144000" cy="13335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1721540" y="2152115"/>
            <a:ext cx="6965260"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776335" y="2109520"/>
            <a:ext cx="992332" cy="992332"/>
            <a:chOff x="1212273" y="1084984"/>
            <a:chExt cx="992332" cy="992332"/>
          </a:xfrm>
          <a:solidFill>
            <a:srgbClr val="00B0F0"/>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Oval 7"/>
            <p:cNvSpPr/>
            <p:nvPr/>
          </p:nvSpPr>
          <p:spPr>
            <a:xfrm>
              <a:off x="1252971" y="1095375"/>
              <a:ext cx="914400" cy="9144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609599" y="57150"/>
            <a:ext cx="1522811" cy="1607722"/>
            <a:chOff x="-2957976" y="-1125796"/>
            <a:chExt cx="2469633" cy="2296731"/>
          </a:xfrm>
        </p:grpSpPr>
        <p:sp>
          <p:nvSpPr>
            <p:cNvPr id="26" name="Oval 25"/>
            <p:cNvSpPr/>
            <p:nvPr/>
          </p:nvSpPr>
          <p:spPr>
            <a:xfrm rot="9814622">
              <a:off x="-2957976" y="-1125796"/>
              <a:ext cx="2469633" cy="2296731"/>
            </a:xfrm>
            <a:prstGeom prst="ellipse">
              <a:avLst/>
            </a:prstGeom>
            <a:solidFill>
              <a:srgbClr val="50AEC8"/>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5" name="Oval 24"/>
            <p:cNvSpPr/>
            <p:nvPr/>
          </p:nvSpPr>
          <p:spPr>
            <a:xfrm rot="968493">
              <a:off x="-2721155" y="-827037"/>
              <a:ext cx="2069022" cy="1931010"/>
            </a:xfrm>
            <a:prstGeom prst="ellipse">
              <a:avLst/>
            </a:prstGeom>
            <a:solidFill>
              <a:schemeClr val="accent5">
                <a:lumMod val="40000"/>
                <a:lumOff val="6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9" name="Oval 18"/>
            <p:cNvSpPr/>
            <p:nvPr/>
          </p:nvSpPr>
          <p:spPr>
            <a:xfrm rot="2150288">
              <a:off x="-2540893" y="-528917"/>
              <a:ext cx="1825297" cy="1583730"/>
            </a:xfrm>
            <a:prstGeom prst="ellipse">
              <a:avLst/>
            </a:prstGeom>
            <a:solidFill>
              <a:srgbClr val="FCEC8E"/>
            </a:solidFill>
            <a:ln>
              <a:solidFill>
                <a:srgbClr val="FCEC8E"/>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sp>
        <p:nvSpPr>
          <p:cNvPr id="28" name="TextBox 27"/>
          <p:cNvSpPr txBox="1"/>
          <p:nvPr/>
        </p:nvSpPr>
        <p:spPr>
          <a:xfrm>
            <a:off x="586535" y="411848"/>
            <a:ext cx="1341530" cy="1107947"/>
          </a:xfrm>
          <a:prstGeom prst="rect">
            <a:avLst/>
          </a:prstGeom>
          <a:noFill/>
        </p:spPr>
        <p:txBody>
          <a:bodyPr wrap="square" lIns="91391" tIns="45696" rIns="91391" bIns="45696" rtlCol="0">
            <a:spAutoFit/>
          </a:bodyPr>
          <a:lstStyle/>
          <a:p>
            <a:pPr algn="ctr"/>
            <a:r>
              <a:rPr lang="en-US" sz="6600" b="1" dirty="0">
                <a:solidFill>
                  <a:schemeClr val="accent6"/>
                </a:solidFill>
                <a:latin typeface="Times New Roman" panose="02020603050405020304" pitchFamily="18" charset="0"/>
                <a:ea typeface="Arial-Rounded" pitchFamily="34" charset="0"/>
                <a:cs typeface="Times New Roman" panose="02020603050405020304" pitchFamily="18" charset="0"/>
              </a:rPr>
              <a:t>2</a:t>
            </a:r>
          </a:p>
        </p:txBody>
      </p:sp>
      <p:sp>
        <p:nvSpPr>
          <p:cNvPr id="29" name="TextBox 28"/>
          <p:cNvSpPr txBox="1"/>
          <p:nvPr/>
        </p:nvSpPr>
        <p:spPr>
          <a:xfrm>
            <a:off x="1676400" y="483896"/>
            <a:ext cx="7162800" cy="707838"/>
          </a:xfrm>
          <a:prstGeom prst="rect">
            <a:avLst/>
          </a:prstGeom>
          <a:noFill/>
        </p:spPr>
        <p:txBody>
          <a:bodyPr wrap="square" lIns="91391" tIns="45696" rIns="91391" bIns="45696" rtlCol="0">
            <a:spAutoFit/>
          </a:bodyPr>
          <a:lstStyle/>
          <a:p>
            <a:pPr algn="ctr"/>
            <a:r>
              <a:rPr lang="en-US" sz="40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  EM LỚN LÊN TỪNG NGÀY</a:t>
            </a:r>
          </a:p>
        </p:txBody>
      </p:sp>
      <p:sp>
        <p:nvSpPr>
          <p:cNvPr id="33" name="TextBox 32"/>
          <p:cNvSpPr txBox="1"/>
          <p:nvPr/>
        </p:nvSpPr>
        <p:spPr>
          <a:xfrm>
            <a:off x="762000" y="2162639"/>
            <a:ext cx="990600" cy="954059"/>
          </a:xfrm>
          <a:prstGeom prst="rect">
            <a:avLst/>
          </a:prstGeom>
          <a:noFill/>
        </p:spPr>
        <p:txBody>
          <a:bodyPr wrap="square" lIns="91391" tIns="45696" rIns="91391" bIns="45696" rtlCol="0">
            <a:spAutoFit/>
          </a:bodyPr>
          <a:lstStyle/>
          <a:p>
            <a:pPr algn="ctr"/>
            <a:r>
              <a:rPr lang="en-US" sz="2800" b="1" dirty="0" err="1">
                <a:solidFill>
                  <a:schemeClr val="bg1"/>
                </a:solidFill>
                <a:latin typeface="Times New Roman" panose="02020603050405020304" pitchFamily="18" charset="0"/>
                <a:ea typeface="Arial-Rounded" pitchFamily="34" charset="0"/>
                <a:cs typeface="Times New Roman" panose="02020603050405020304" pitchFamily="18" charset="0"/>
              </a:rPr>
              <a:t>Bài</a:t>
            </a:r>
            <a:endParaRPr lang="en-US" sz="2800" b="1" dirty="0">
              <a:solidFill>
                <a:schemeClr val="bg1"/>
              </a:solidFill>
              <a:latin typeface="Times New Roman" panose="02020603050405020304" pitchFamily="18" charset="0"/>
              <a:ea typeface="Arial-Rounded" pitchFamily="34" charset="0"/>
              <a:cs typeface="Times New Roman" panose="02020603050405020304" pitchFamily="18" charset="0"/>
            </a:endParaRPr>
          </a:p>
          <a:p>
            <a:pPr algn="ctr"/>
            <a:r>
              <a:rPr lang="en-US" sz="2800" b="1" dirty="0">
                <a:solidFill>
                  <a:schemeClr val="bg1"/>
                </a:solidFill>
                <a:latin typeface="Times New Roman" panose="02020603050405020304" pitchFamily="18" charset="0"/>
                <a:ea typeface="Arial-Rounded" pitchFamily="34" charset="0"/>
                <a:cs typeface="Times New Roman" panose="02020603050405020304" pitchFamily="18" charset="0"/>
              </a:rPr>
              <a:t>4</a:t>
            </a:r>
          </a:p>
        </p:txBody>
      </p:sp>
      <p:sp>
        <p:nvSpPr>
          <p:cNvPr id="24" name="TextBox 23"/>
          <p:cNvSpPr txBox="1"/>
          <p:nvPr/>
        </p:nvSpPr>
        <p:spPr>
          <a:xfrm>
            <a:off x="1587725" y="2289089"/>
            <a:ext cx="6458415" cy="646282"/>
          </a:xfrm>
          <a:prstGeom prst="rect">
            <a:avLst/>
          </a:prstGeom>
          <a:noFill/>
        </p:spPr>
        <p:txBody>
          <a:bodyPr wrap="square" lIns="91391" tIns="45696" rIns="91391" bIns="45696" rtlCol="0">
            <a:spAutoFit/>
          </a:bodyPr>
          <a:lstStyle/>
          <a:p>
            <a:pPr algn="ctr"/>
            <a:r>
              <a:rPr lang="en-US" sz="3600" b="1" dirty="0">
                <a:solidFill>
                  <a:srgbClr val="0070C0"/>
                </a:solidFill>
                <a:latin typeface="Times New Roman" panose="02020603050405020304" pitchFamily="18" charset="0"/>
                <a:ea typeface="Arial-Rounded" pitchFamily="34" charset="0"/>
                <a:cs typeface="Times New Roman" panose="02020603050405020304" pitchFamily="18" charset="0"/>
              </a:rPr>
              <a:t>LÀM VIỆC THẬT LÀ VUI</a:t>
            </a:r>
          </a:p>
        </p:txBody>
      </p:sp>
      <p:sp>
        <p:nvSpPr>
          <p:cNvPr id="3" name="Rectangle 2"/>
          <p:cNvSpPr/>
          <p:nvPr/>
        </p:nvSpPr>
        <p:spPr>
          <a:xfrm>
            <a:off x="2962839" y="3257550"/>
            <a:ext cx="3621505"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Đọc</a:t>
            </a:r>
            <a:r>
              <a:rPr lang="en-US" sz="36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6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mở</a:t>
            </a:r>
            <a:r>
              <a:rPr lang="en-US" sz="36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6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rộng</a:t>
            </a:r>
            <a:endParaRPr lang="en-US" sz="3600" b="1" cap="all" spc="0"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8345" y="3580715"/>
            <a:ext cx="1597116" cy="1243293"/>
          </a:xfrm>
          <a:prstGeom prst="rect">
            <a:avLst/>
          </a:prstGeom>
        </p:spPr>
      </p:pic>
    </p:spTree>
    <p:extLst>
      <p:ext uri="{BB962C8B-B14F-4D97-AF65-F5344CB8AC3E}">
        <p14:creationId xmlns:p14="http://schemas.microsoft.com/office/powerpoint/2010/main" val="38303052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7ACEF646-EF93-4CC8-B63F-673BE5B2BFB0}"/>
              </a:ext>
            </a:extLst>
          </p:cNvPr>
          <p:cNvSpPr txBox="1"/>
          <p:nvPr/>
        </p:nvSpPr>
        <p:spPr>
          <a:xfrm>
            <a:off x="701939" y="852600"/>
            <a:ext cx="4076224" cy="530915"/>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dirty="0">
                <a:solidFill>
                  <a:srgbClr val="FF0000"/>
                </a:solidFill>
                <a:effectLst>
                  <a:reflection blurRad="6350" stA="55000" endA="300" endPos="45500" dir="5400000" sy="-100000" algn="bl" rotWithShape="0"/>
                </a:effectLst>
                <a:latin typeface="iCiel Crocante" panose="02000000000000000000" pitchFamily="2" charset="0"/>
              </a:rPr>
              <a:t> </a:t>
            </a:r>
            <a:r>
              <a:rPr lang="vi-VN" sz="3000" dirty="0">
                <a:solidFill>
                  <a:srgbClr val="FF0000"/>
                </a:solidFill>
                <a:effectLst>
                  <a:reflection blurRad="6350" stA="55000" endA="300" endPos="45500" dir="5400000" sy="-100000" algn="bl" rotWithShape="0"/>
                </a:effectLst>
                <a:latin typeface="+mj-lt"/>
              </a:rPr>
              <a:t>VẬN DỤNG</a:t>
            </a:r>
            <a:endParaRPr lang="en-US" sz="3000" dirty="0">
              <a:solidFill>
                <a:srgbClr val="FF0000"/>
              </a:solidFill>
              <a:effectLst>
                <a:reflection blurRad="6350" stA="55000" endA="300" endPos="45500" dir="5400000" sy="-100000" algn="bl" rotWithShape="0"/>
              </a:effectLst>
              <a:latin typeface="+mj-lt"/>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337957" y="2110980"/>
            <a:ext cx="6358244" cy="1731243"/>
          </a:xfrm>
          <a:prstGeom prst="rect">
            <a:avLst/>
          </a:prstGeom>
          <a:noFill/>
        </p:spPr>
        <p:txBody>
          <a:bodyPr wrap="square" lIns="68580" tIns="34290" rIns="68580" bIns="34290">
            <a:spAutoFit/>
          </a:bodyPr>
          <a:lstStyle/>
          <a:p>
            <a:pPr marL="342900" indent="-342900">
              <a:lnSpc>
                <a:spcPct val="150000"/>
              </a:lnSpc>
              <a:buFontTx/>
              <a:buChar char="-"/>
            </a:pP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thơ</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hặc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trẻ</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342900" indent="-342900">
              <a:lnSpc>
                <a:spcPct val="150000"/>
              </a:lnSpc>
              <a:buFontTx/>
              <a:buChar char="-"/>
            </a:pP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909" y="1416908"/>
            <a:ext cx="1586067" cy="1215562"/>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1" y="3657508"/>
            <a:ext cx="1756172" cy="1485992"/>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3120" y="317896"/>
            <a:ext cx="998942" cy="16224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3" y="2842420"/>
            <a:ext cx="998942" cy="1611929"/>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0464" y="3775018"/>
            <a:ext cx="834553" cy="1234945"/>
          </a:xfrm>
          <a:prstGeom prst="rect">
            <a:avLst/>
          </a:prstGeom>
        </p:spPr>
      </p:pic>
    </p:spTree>
    <p:extLst>
      <p:ext uri="{BB962C8B-B14F-4D97-AF65-F5344CB8AC3E}">
        <p14:creationId xmlns:p14="http://schemas.microsoft.com/office/powerpoint/2010/main" val="37841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909" y="1416908"/>
            <a:ext cx="1586067" cy="1215562"/>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1" y="3657508"/>
            <a:ext cx="1756172" cy="1485992"/>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3120" y="317896"/>
            <a:ext cx="998942" cy="16224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3" y="2842420"/>
            <a:ext cx="998942" cy="1611929"/>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0464" y="3775018"/>
            <a:ext cx="834553" cy="1234945"/>
          </a:xfrm>
          <a:prstGeom prst="rect">
            <a:avLst/>
          </a:prstGeom>
        </p:spPr>
      </p:pic>
      <p:sp>
        <p:nvSpPr>
          <p:cNvPr id="14" name="TextBox 13">
            <a:extLst>
              <a:ext uri="{FF2B5EF4-FFF2-40B4-BE49-F238E27FC236}">
                <a16:creationId xmlns:a16="http://schemas.microsoft.com/office/drawing/2014/main" id="{CFBB8685-4316-45F5-9929-8BC6BC049418}"/>
              </a:ext>
            </a:extLst>
          </p:cNvPr>
          <p:cNvSpPr txBox="1"/>
          <p:nvPr/>
        </p:nvSpPr>
        <p:spPr>
          <a:xfrm>
            <a:off x="1799838" y="1441729"/>
            <a:ext cx="5724859" cy="850479"/>
          </a:xfrm>
          <a:prstGeom prst="rect">
            <a:avLst/>
          </a:prstGeom>
          <a:noFill/>
        </p:spPr>
        <p:txBody>
          <a:bodyPr wrap="square" lIns="68569" tIns="34285" rIns="68569" bIns="34285" rtlCol="0">
            <a:spAutoFit/>
          </a:bodyPr>
          <a:lstStyle/>
          <a:p>
            <a:pPr algn="ctr" defTabSz="685696">
              <a:lnSpc>
                <a:spcPct val="150000"/>
              </a:lnSpc>
            </a:pPr>
            <a:r>
              <a:rPr lang="en-US" dirty="0" err="1">
                <a:solidFill>
                  <a:srgbClr val="FF0000"/>
                </a:solidFill>
                <a:latin typeface="Times New Roman" panose="02020603050405020304" pitchFamily="18" charset="0"/>
                <a:cs typeface="Times New Roman" panose="02020603050405020304" pitchFamily="18" charset="0"/>
              </a:rPr>
              <a:t>Tạm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biệt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hẹn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gặp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lại</a:t>
            </a:r>
            <a:r>
              <a:rPr lang="en-US" dirty="0">
                <a:solidFill>
                  <a:srgbClr val="FF0000"/>
                </a:solidFill>
                <a:latin typeface="Times New Roman" panose="02020603050405020304" pitchFamily="18" charset="0"/>
                <a:cs typeface="Times New Roman" panose="02020603050405020304" pitchFamily="18" charset="0"/>
              </a:rPr>
              <a:t> </a:t>
            </a:r>
          </a:p>
          <a:p>
            <a:pPr algn="ctr" defTabSz="685696">
              <a:lnSpc>
                <a:spcPct val="150000"/>
              </a:lnSpc>
            </a:pP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con </a:t>
            </a:r>
            <a:r>
              <a:rPr lang="en-US" dirty="0" err="1">
                <a:solidFill>
                  <a:srgbClr val="FF0000"/>
                </a:solidFill>
                <a:latin typeface="Times New Roman" panose="02020603050405020304" pitchFamily="18" charset="0"/>
                <a:cs typeface="Times New Roman" panose="02020603050405020304" pitchFamily="18" charset="0"/>
              </a:rPr>
              <a:t>vào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những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tiết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sau</a:t>
            </a:r>
            <a:r>
              <a:rPr lang="en-US"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41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4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6"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379887" y="863681"/>
            <a:ext cx="4076224" cy="530915"/>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Crocante" panose="02000000000000000000" pitchFamily="2" charset="0"/>
                <a:ea typeface="+mn-ea"/>
                <a:cs typeface="+mn-cs"/>
              </a:rPr>
              <a:t> </a:t>
            </a:r>
            <a:r>
              <a:rPr kumimoji="0" lang="vi-VN"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n-ea"/>
                <a:cs typeface="+mn-cs"/>
              </a:rPr>
              <a:t>YÊU CẦU CẦN ĐẠT</a:t>
            </a:r>
            <a:endParaRPr kumimoji="0" lang="en-US"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n-ea"/>
              <a:cs typeface="+mn-cs"/>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990600" y="1569979"/>
            <a:ext cx="6358244" cy="3047757"/>
          </a:xfrm>
          <a:prstGeom prst="rect">
            <a:avLst/>
          </a:prstGeom>
          <a:noFill/>
        </p:spPr>
        <p:txBody>
          <a:bodyPr wrap="square" lIns="68580" tIns="34290" rIns="68580" bIns="34290">
            <a:spAutoFit/>
          </a:bodyPr>
          <a:lstStyle/>
          <a:p>
            <a:pPr marL="342900" indent="-342900">
              <a:lnSpc>
                <a:spcPct val="150000"/>
              </a:lnSpc>
              <a:buFontTx/>
              <a:buChar char="-"/>
            </a:pPr>
            <a:r>
              <a:rPr lang="pl-PL" dirty="0">
                <a:latin typeface="Times New Roman" panose="02020603050405020304" pitchFamily="18" charset="0"/>
                <a:cs typeface="Times New Roman" panose="02020603050405020304" pitchFamily="18" charset="0"/>
              </a:rPr>
              <a:t>Tự tìm đọc một mẩu truyện, bài thơ yêu thích theo chủ đề; chia sẻ với người khác tên câu truyện và những nhân vật mà em thích.</a:t>
            </a:r>
            <a:endParaRPr lang="en-US" dirty="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vi-VN" dirty="0">
                <a:latin typeface="Times New Roman" panose="02020603050405020304" pitchFamily="18" charset="0"/>
                <a:cs typeface="Times New Roman" panose="02020603050405020304" pitchFamily="18" charset="0"/>
              </a:rPr>
              <a:t>Biết </a:t>
            </a:r>
            <a:r>
              <a:rPr lang="pl-PL" dirty="0">
                <a:latin typeface="Times New Roman" panose="02020603050405020304" pitchFamily="18" charset="0"/>
                <a:cs typeface="Times New Roman" panose="02020603050405020304" pitchFamily="18" charset="0"/>
              </a:rPr>
              <a:t>chia sẻ những trải nghiệm, suy nghĩ, cảm xúc có liên quan đến văn bản đọc; trao đổi về nội dung bài thơ và chi tiết trong tranh. </a:t>
            </a:r>
            <a:endParaRPr lang="en-US" dirty="0">
              <a:latin typeface="Times New Roman" panose="02020603050405020304" pitchFamily="18" charset="0"/>
              <a:cs typeface="Times New Roman" panose="02020603050405020304" pitchFamily="18" charset="0"/>
            </a:endParaRPr>
          </a:p>
          <a:p>
            <a:pPr marL="342900" marR="0" lvl="0" indent="-342900" algn="l" defTabSz="913910" rtl="0" eaLnBrk="1" fontAlgn="auto" latinLnBrk="0" hangingPunct="1">
              <a:lnSpc>
                <a:spcPct val="150000"/>
              </a:lnSpc>
              <a:spcBef>
                <a:spcPts val="0"/>
              </a:spcBef>
              <a:spcAft>
                <a:spcPts val="0"/>
              </a:spcAft>
              <a:buClrTx/>
              <a:buSzTx/>
              <a:buFontTx/>
              <a:buChar char="-"/>
              <a:tabLst/>
              <a:defRPr/>
            </a:pPr>
            <a:endPar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1416908"/>
            <a:ext cx="1279576" cy="1215562"/>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1" y="3657508"/>
            <a:ext cx="1427399" cy="1485992"/>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2717" y="344381"/>
            <a:ext cx="998942" cy="16224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3" y="2842420"/>
            <a:ext cx="998942" cy="1611929"/>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0464" y="3775018"/>
            <a:ext cx="834553" cy="1234945"/>
          </a:xfrm>
          <a:prstGeom prst="rect">
            <a:avLst/>
          </a:prstGeom>
        </p:spPr>
      </p:pic>
    </p:spTree>
    <p:extLst>
      <p:ext uri="{BB962C8B-B14F-4D97-AF65-F5344CB8AC3E}">
        <p14:creationId xmlns:p14="http://schemas.microsoft.com/office/powerpoint/2010/main" val="171570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solidFill>
                <a:srgbClr val="0070C0"/>
              </a:solidFill>
            </a:endParaRPr>
          </a:p>
        </p:txBody>
      </p:sp>
      <p:sp>
        <p:nvSpPr>
          <p:cNvPr id="10" name="Rectangle 9"/>
          <p:cNvSpPr/>
          <p:nvPr/>
        </p:nvSpPr>
        <p:spPr>
          <a:xfrm>
            <a:off x="0" y="-3744"/>
            <a:ext cx="9144000" cy="2093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solidFill>
                <a:srgbClr val="0070C0"/>
              </a:solidFill>
            </a:endParaRPr>
          </a:p>
        </p:txBody>
      </p:sp>
      <p:sp>
        <p:nvSpPr>
          <p:cNvPr id="37" name="Oval 36"/>
          <p:cNvSpPr/>
          <p:nvPr/>
        </p:nvSpPr>
        <p:spPr>
          <a:xfrm>
            <a:off x="228600" y="1123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1</a:t>
            </a:r>
          </a:p>
        </p:txBody>
      </p:sp>
      <p:sp>
        <p:nvSpPr>
          <p:cNvPr id="38" name="TextBox 37"/>
          <p:cNvSpPr txBox="1"/>
          <p:nvPr/>
        </p:nvSpPr>
        <p:spPr>
          <a:xfrm>
            <a:off x="990600" y="1213247"/>
            <a:ext cx="7848600" cy="523172"/>
          </a:xfrm>
          <a:prstGeom prst="rect">
            <a:avLst/>
          </a:prstGeom>
          <a:noFill/>
        </p:spPr>
        <p:txBody>
          <a:bodyPr wrap="square" lIns="91391" tIns="45696" rIns="91391" bIns="45696"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dirty="0" err="1"/>
              <a:t>Tìm</a:t>
            </a:r>
            <a:r>
              <a:rPr lang="en-US" dirty="0"/>
              <a:t> </a:t>
            </a:r>
            <a:r>
              <a:rPr lang="en-US" dirty="0" err="1"/>
              <a:t>đọc</a:t>
            </a:r>
            <a:r>
              <a:rPr lang="en-US" dirty="0"/>
              <a:t> </a:t>
            </a:r>
            <a:r>
              <a:rPr lang="en-US" dirty="0" err="1"/>
              <a:t>những</a:t>
            </a:r>
            <a:r>
              <a:rPr lang="en-US" dirty="0"/>
              <a:t> </a:t>
            </a:r>
            <a:r>
              <a:rPr lang="en-US" dirty="0" err="1"/>
              <a:t>bài</a:t>
            </a:r>
            <a:r>
              <a:rPr lang="en-US" dirty="0"/>
              <a:t> </a:t>
            </a:r>
            <a:r>
              <a:rPr lang="en-US" dirty="0" err="1"/>
              <a:t>viết</a:t>
            </a:r>
            <a:r>
              <a:rPr lang="en-US" dirty="0"/>
              <a:t> </a:t>
            </a:r>
            <a:r>
              <a:rPr lang="en-US" dirty="0" err="1"/>
              <a:t>về</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thiếu</a:t>
            </a:r>
            <a:r>
              <a:rPr lang="en-US" dirty="0"/>
              <a:t> </a:t>
            </a:r>
            <a:r>
              <a:rPr lang="en-US" dirty="0" err="1"/>
              <a:t>nhi</a:t>
            </a:r>
            <a:endParaRPr lang="en-US" dirty="0"/>
          </a:p>
        </p:txBody>
      </p:sp>
      <p:grpSp>
        <p:nvGrpSpPr>
          <p:cNvPr id="42" name="Group 41"/>
          <p:cNvGrpSpPr/>
          <p:nvPr/>
        </p:nvGrpSpPr>
        <p:grpSpPr>
          <a:xfrm>
            <a:off x="304800" y="289208"/>
            <a:ext cx="2209800" cy="529941"/>
            <a:chOff x="9566064" y="964372"/>
            <a:chExt cx="5446164" cy="698253"/>
          </a:xfrm>
        </p:grpSpPr>
        <p:sp>
          <p:nvSpPr>
            <p:cNvPr id="4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a:p>
          </p:txBody>
        </p:sp>
        <p:sp>
          <p:nvSpPr>
            <p:cNvPr id="44"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a:p>
          </p:txBody>
        </p:sp>
        <p:sp>
          <p:nvSpPr>
            <p:cNvPr id="45" name="Rectangle 10"/>
            <p:cNvSpPr/>
            <p:nvPr/>
          </p:nvSpPr>
          <p:spPr>
            <a:xfrm>
              <a:off x="9774447" y="1018432"/>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r>
                <a:rPr lang="en-US" sz="2400" dirty="0" err="1">
                  <a:solidFill>
                    <a:srgbClr val="0070C0"/>
                  </a:solidFill>
                  <a:latin typeface="Times New Roman" panose="02020603050405020304" pitchFamily="18" charset="0"/>
                  <a:cs typeface="Times New Roman" panose="02020603050405020304" pitchFamily="18" charset="0"/>
                </a:rPr>
                <a:t>Đọc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mở</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rộng</a:t>
              </a:r>
              <a:endParaRPr lang="en-US" sz="2400" dirty="0">
                <a:solidFill>
                  <a:srgbClr val="0070C0"/>
                </a:solidFill>
                <a:latin typeface="Times New Roman" panose="02020603050405020304" pitchFamily="18" charset="0"/>
                <a:cs typeface="Times New Roman" panose="02020603050405020304" pitchFamily="18" charset="0"/>
              </a:endParaRPr>
            </a:p>
          </p:txBody>
        </p:sp>
      </p:grpSp>
      <p:sp>
        <p:nvSpPr>
          <p:cNvPr id="46" name="Rounded Rectangular Callout 45"/>
          <p:cNvSpPr/>
          <p:nvPr/>
        </p:nvSpPr>
        <p:spPr>
          <a:xfrm>
            <a:off x="5791200" y="1733550"/>
            <a:ext cx="2971800" cy="895350"/>
          </a:xfrm>
          <a:prstGeom prst="wedgeRoundRectCallout">
            <a:avLst>
              <a:gd name="adj1" fmla="val -38609"/>
              <a:gd name="adj2" fmla="val 813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8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Thảo</a:t>
            </a:r>
            <a:r>
              <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luận</a:t>
            </a:r>
            <a:r>
              <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nhóm</a:t>
            </a:r>
            <a:endPar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8768" l="125" r="100000">
                        <a14:foregroundMark x1="13125" y1="53202" x2="18250" y2="52463"/>
                        <a14:foregroundMark x1="26125" y1="60099" x2="38250" y2="38670"/>
                        <a14:foregroundMark x1="12125" y1="92857" x2="80125" y2="75369"/>
                        <a14:foregroundMark x1="79000" y1="91379" x2="90250" y2="98030"/>
                        <a14:foregroundMark x1="60500" y1="33990" x2="64875" y2="34729"/>
                        <a14:foregroundMark x1="58250" y1="47537" x2="73375" y2="45320"/>
                        <a14:foregroundMark x1="60625" y1="85222" x2="59250" y2="98030"/>
                      </a14:backgroundRemoval>
                    </a14:imgEffect>
                  </a14:imgLayer>
                </a14:imgProps>
              </a:ext>
              <a:ext uri="{28A0092B-C50C-407E-A947-70E740481C1C}">
                <a14:useLocalDpi xmlns:a14="http://schemas.microsoft.com/office/drawing/2010/main" val="0"/>
              </a:ext>
            </a:extLst>
          </a:blip>
          <a:stretch>
            <a:fillRect/>
          </a:stretch>
        </p:blipFill>
        <p:spPr>
          <a:xfrm>
            <a:off x="2225566" y="2495550"/>
            <a:ext cx="4861034" cy="2466975"/>
          </a:xfrm>
          <a:prstGeom prst="rect">
            <a:avLst/>
          </a:prstGeom>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ircle(in)">
                                      <p:cBhvr>
                                        <p:cTn id="2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grpSp>
        <p:nvGrpSpPr>
          <p:cNvPr id="42" name="Group 41"/>
          <p:cNvGrpSpPr/>
          <p:nvPr/>
        </p:nvGrpSpPr>
        <p:grpSpPr>
          <a:xfrm>
            <a:off x="337192" y="167751"/>
            <a:ext cx="8485340" cy="506867"/>
            <a:chOff x="576331" y="1015604"/>
            <a:chExt cx="22627573" cy="1351645"/>
          </a:xfrm>
        </p:grpSpPr>
        <p:grpSp>
          <p:nvGrpSpPr>
            <p:cNvPr id="43" name="Group 42"/>
            <p:cNvGrpSpPr/>
            <p:nvPr/>
          </p:nvGrpSpPr>
          <p:grpSpPr>
            <a:xfrm>
              <a:off x="576331" y="1015604"/>
              <a:ext cx="1280160" cy="1280160"/>
              <a:chOff x="3526313" y="1889874"/>
              <a:chExt cx="2094750" cy="2080260"/>
            </a:xfrm>
          </p:grpSpPr>
          <p:sp>
            <p:nvSpPr>
              <p:cNvPr id="45" name="Google Shape;418;p36"/>
              <p:cNvSpPr/>
              <p:nvPr/>
            </p:nvSpPr>
            <p:spPr>
              <a:xfrm>
                <a:off x="3526313" y="1889874"/>
                <a:ext cx="2094750" cy="2080260"/>
              </a:xfrm>
              <a:prstGeom prst="ellipse">
                <a:avLst/>
              </a:prstGeom>
              <a:solidFill>
                <a:srgbClr val="FFFFAF"/>
              </a:solidFill>
              <a:ln>
                <a:noFill/>
              </a:ln>
            </p:spPr>
            <p:txBody>
              <a:bodyPr spcFirstLastPara="1" wrap="square" lIns="121705" tIns="121705" rIns="121705" bIns="121705" anchor="ctr" anchorCtr="0">
                <a:noAutofit/>
              </a:bodyPr>
              <a:lstStyle/>
              <a:p>
                <a:pPr algn="just" defTabSz="171446"/>
                <a:endParaRPr sz="700">
                  <a:solidFill>
                    <a:srgbClr val="002060"/>
                  </a:solidFill>
                  <a:latin typeface="Arial-Rounded" pitchFamily="34" charset="0"/>
                  <a:ea typeface="Arial-Rounded" pitchFamily="34" charset="0"/>
                  <a:cs typeface="Arial-Rounded" pitchFamily="34" charset="0"/>
                </a:endParaRPr>
              </a:p>
            </p:txBody>
          </p:sp>
          <p:sp>
            <p:nvSpPr>
              <p:cNvPr id="46" name="Google Shape;423;p36"/>
              <p:cNvSpPr txBox="1">
                <a:spLocks/>
              </p:cNvSpPr>
              <p:nvPr/>
            </p:nvSpPr>
            <p:spPr>
              <a:xfrm>
                <a:off x="3694641" y="2544804"/>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defTabSz="171446"/>
                <a:r>
                  <a:rPr lang="en" sz="3600">
                    <a:solidFill>
                      <a:srgbClr val="0070C0"/>
                    </a:solidFill>
                    <a:latin typeface="Arial Rounded MT Bold" pitchFamily="34" charset="0"/>
                    <a:ea typeface="Arial-Rounded" pitchFamily="34" charset="0"/>
                    <a:cs typeface="Arial-Rounded" pitchFamily="34" charset="0"/>
                  </a:rPr>
                  <a:t>1</a:t>
                </a:r>
              </a:p>
            </p:txBody>
          </p:sp>
        </p:grpSp>
        <p:sp>
          <p:nvSpPr>
            <p:cNvPr id="44" name="TextBox 43"/>
            <p:cNvSpPr txBox="1"/>
            <p:nvPr/>
          </p:nvSpPr>
          <p:spPr>
            <a:xfrm>
              <a:off x="1944104" y="1095105"/>
              <a:ext cx="21259800" cy="1272144"/>
            </a:xfrm>
            <a:prstGeom prst="rect">
              <a:avLst/>
            </a:prstGeom>
            <a:noFill/>
          </p:spPr>
          <p:txBody>
            <a:bodyPr wrap="square" rtlCol="0">
              <a:spAutoFit/>
            </a:bodyPr>
            <a:lstStyle/>
            <a:p>
              <a:pPr algn="just" defTabSz="171446"/>
              <a:r>
                <a:rPr lang="en-US" sz="2500">
                  <a:solidFill>
                    <a:srgbClr val="002060"/>
                  </a:solidFill>
                  <a:latin typeface="Arial-Rounded" pitchFamily="34" charset="0"/>
                  <a:ea typeface="Arial-Rounded" pitchFamily="34" charset="0"/>
                  <a:cs typeface="Arial-Rounded" pitchFamily="34" charset="0"/>
                </a:rPr>
                <a:t>Tìm đọc các bài viết về những hoạt động của thiếu nhi.</a:t>
              </a:r>
            </a:p>
          </p:txBody>
        </p:sp>
      </p:grpSp>
      <p:sp>
        <p:nvSpPr>
          <p:cNvPr id="2" name="Rounded Rectangle 1"/>
          <p:cNvSpPr/>
          <p:nvPr/>
        </p:nvSpPr>
        <p:spPr>
          <a:xfrm>
            <a:off x="171451" y="942976"/>
            <a:ext cx="8815387" cy="39754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5" rIns="34289" bIns="17145" rtlCol="0" anchor="ctr"/>
          <a:lstStyle/>
          <a:p>
            <a:pPr algn="ctr" defTabSz="171446"/>
            <a:r>
              <a:rPr lang="en-US" sz="2700">
                <a:solidFill>
                  <a:srgbClr val="FFA605"/>
                </a:solidFill>
                <a:latin typeface="Arial-Rounded" pitchFamily="34" charset="0"/>
                <a:ea typeface="Arial-Rounded" pitchFamily="34" charset="0"/>
                <a:cs typeface="Arial-Rounded" pitchFamily="34" charset="0"/>
              </a:rPr>
              <a:t>LÀM CHỊ</a:t>
            </a:r>
          </a:p>
          <a:p>
            <a:pPr algn="just" defTabSz="171446"/>
            <a:r>
              <a:rPr lang="en-US" sz="2500">
                <a:solidFill>
                  <a:srgbClr val="000000"/>
                </a:solidFill>
                <a:latin typeface="Arial-Rounded" pitchFamily="34" charset="0"/>
                <a:ea typeface="Arial-Rounded" pitchFamily="34" charset="0"/>
                <a:cs typeface="Arial-Rounded" pitchFamily="34" charset="0"/>
              </a:rPr>
              <a:t>			</a:t>
            </a:r>
            <a:r>
              <a:rPr lang="en-US" sz="2500">
                <a:solidFill>
                  <a:srgbClr val="002060"/>
                </a:solidFill>
                <a:latin typeface="Arial-Rounded" pitchFamily="34" charset="0"/>
                <a:ea typeface="Arial-Rounded" pitchFamily="34" charset="0"/>
                <a:cs typeface="Arial-Rounded" pitchFamily="34" charset="0"/>
              </a:rPr>
              <a:t>Nhà Thục Anh có thêm một người. Đó là em cu. Em “chui ra” từ rốn mẹ một tuần nay. Bụng mẹ đã xẹp xuống như con voi bằng bóng bay bị chọc xì hơi. </a:t>
            </a:r>
          </a:p>
          <a:p>
            <a:pPr algn="just" defTabSz="171446"/>
            <a:r>
              <a:rPr lang="en-US" sz="2500">
                <a:solidFill>
                  <a:srgbClr val="002060"/>
                </a:solidFill>
                <a:latin typeface="Arial-Rounded" pitchFamily="34" charset="0"/>
                <a:ea typeface="Arial-Rounded" pitchFamily="34" charset="0"/>
                <a:cs typeface="Arial-Rounded" pitchFamily="34" charset="0"/>
              </a:rPr>
              <a:t>			Thục Anh được làm chị rồi. Thục Anh thấy rất hãnh diện. Đi học về, Thục anh chạy ngay vào phòng mẹ, lăng xăng, tíu tít để xem mẹ có nhờ gì không và để ngắm em cu. Mặt em hồng hồng, tròn tròn, xinh quá cơ. Giá mà được nựng vào má em một cái thì thật là thích. Thục Anh líu lo: “Ăn nhiều chóng lớn để đi chơi với chị nha!”.</a:t>
            </a:r>
          </a:p>
          <a:p>
            <a:pPr algn="r" defTabSz="171446"/>
            <a:r>
              <a:rPr lang="en-US" sz="2500">
                <a:solidFill>
                  <a:srgbClr val="002060"/>
                </a:solidFill>
                <a:latin typeface="Arial-Rounded" pitchFamily="34" charset="0"/>
                <a:ea typeface="Arial-Rounded" pitchFamily="34" charset="0"/>
                <a:cs typeface="Arial-Rounded" pitchFamily="34" charset="0"/>
              </a:rPr>
              <a:t>Theo Đỗ Bích Thuý</a:t>
            </a:r>
            <a:endParaRPr lang="en-US" sz="23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8912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3036" y="514350"/>
            <a:ext cx="618499" cy="921228"/>
          </a:xfrm>
          <a:prstGeom prst="rect">
            <a:avLst/>
          </a:prstGeom>
        </p:spPr>
      </p:pic>
      <p:pic>
        <p:nvPicPr>
          <p:cNvPr id="14" name="图片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 y="3531391"/>
            <a:ext cx="701492" cy="1179578"/>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000" y="3965827"/>
            <a:ext cx="824621" cy="968123"/>
          </a:xfrm>
          <a:prstGeom prst="rect">
            <a:avLst/>
          </a:prstGeom>
        </p:spPr>
      </p:pic>
      <p:pic>
        <p:nvPicPr>
          <p:cNvPr id="21"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 y="242548"/>
            <a:ext cx="1426521" cy="1033802"/>
          </a:xfrm>
          <a:prstGeom prst="rect">
            <a:avLst/>
          </a:prstGeom>
        </p:spPr>
      </p:pic>
      <p:sp>
        <p:nvSpPr>
          <p:cNvPr id="5" name="Rectangle 4"/>
          <p:cNvSpPr/>
          <p:nvPr/>
        </p:nvSpPr>
        <p:spPr>
          <a:xfrm>
            <a:off x="5715000" y="3346725"/>
            <a:ext cx="2634054" cy="369332"/>
          </a:xfrm>
          <a:prstGeom prst="rect">
            <a:avLst/>
          </a:prstGeom>
        </p:spPr>
        <p:txBody>
          <a:bodyPr wrap="none">
            <a:spAutoFit/>
          </a:bodyPr>
          <a:lstStyle/>
          <a:p>
            <a:r>
              <a:rPr lang="en-US" b="1" dirty="0">
                <a:solidFill>
                  <a:srgbClr val="002060"/>
                </a:solidFill>
              </a:rPr>
              <a:t>Anh </a:t>
            </a:r>
            <a:r>
              <a:rPr lang="en-US" b="1" dirty="0" err="1">
                <a:solidFill>
                  <a:srgbClr val="002060"/>
                </a:solidFill>
              </a:rPr>
              <a:t>hùng</a:t>
            </a:r>
            <a:r>
              <a:rPr lang="en-US" b="1" dirty="0">
                <a:solidFill>
                  <a:srgbClr val="002060"/>
                </a:solidFill>
              </a:rPr>
              <a:t> </a:t>
            </a:r>
            <a:r>
              <a:rPr lang="en-US" b="1" dirty="0" err="1">
                <a:solidFill>
                  <a:srgbClr val="002060"/>
                </a:solidFill>
              </a:rPr>
              <a:t>Trần</a:t>
            </a:r>
            <a:r>
              <a:rPr lang="en-US" b="1" dirty="0">
                <a:solidFill>
                  <a:srgbClr val="002060"/>
                </a:solidFill>
              </a:rPr>
              <a:t> </a:t>
            </a:r>
            <a:r>
              <a:rPr lang="en-US" b="1" dirty="0" err="1">
                <a:solidFill>
                  <a:srgbClr val="002060"/>
                </a:solidFill>
              </a:rPr>
              <a:t>Quốc</a:t>
            </a:r>
            <a:r>
              <a:rPr lang="en-US" b="1" dirty="0">
                <a:solidFill>
                  <a:srgbClr val="002060"/>
                </a:solidFill>
              </a:rPr>
              <a:t> </a:t>
            </a:r>
            <a:r>
              <a:rPr lang="en-US" b="1" dirty="0" err="1">
                <a:solidFill>
                  <a:srgbClr val="002060"/>
                </a:solidFill>
              </a:rPr>
              <a:t>Toản</a:t>
            </a:r>
            <a:endParaRPr lang="en-US" dirty="0">
              <a:solidFill>
                <a:srgbClr val="002060"/>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000" y="819150"/>
            <a:ext cx="4253364" cy="3096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1447800" y="4095750"/>
            <a:ext cx="3604000" cy="461665"/>
          </a:xfrm>
          <a:prstGeom prst="rect">
            <a:avLst/>
          </a:prstGeom>
        </p:spPr>
        <p:txBody>
          <a:bodyPr wrap="none">
            <a:spAutoFit/>
          </a:bodyPr>
          <a:lstStyle/>
          <a:p>
            <a:r>
              <a:rPr lang="en-US" sz="2400" b="1" dirty="0" err="1">
                <a:solidFill>
                  <a:srgbClr val="002060"/>
                </a:solidFill>
              </a:rPr>
              <a:t>Bài</a:t>
            </a:r>
            <a:r>
              <a:rPr lang="en-US" sz="2400" b="1" dirty="0">
                <a:solidFill>
                  <a:srgbClr val="002060"/>
                </a:solidFill>
              </a:rPr>
              <a:t> </a:t>
            </a:r>
            <a:r>
              <a:rPr lang="en-US" sz="2400" b="1" dirty="0" err="1">
                <a:solidFill>
                  <a:srgbClr val="002060"/>
                </a:solidFill>
              </a:rPr>
              <a:t>đọc</a:t>
            </a:r>
            <a:r>
              <a:rPr lang="en-US" sz="2400" b="1" dirty="0">
                <a:solidFill>
                  <a:srgbClr val="002060"/>
                </a:solidFill>
              </a:rPr>
              <a:t> “</a:t>
            </a:r>
            <a:r>
              <a:rPr lang="en-US" sz="2400" b="1" dirty="0" err="1">
                <a:solidFill>
                  <a:srgbClr val="002060"/>
                </a:solidFill>
              </a:rPr>
              <a:t>Bóp</a:t>
            </a:r>
            <a:r>
              <a:rPr lang="en-US" sz="2400" b="1" dirty="0">
                <a:solidFill>
                  <a:srgbClr val="002060"/>
                </a:solidFill>
              </a:rPr>
              <a:t> </a:t>
            </a:r>
            <a:r>
              <a:rPr lang="en-US" sz="2400" b="1" dirty="0" err="1">
                <a:solidFill>
                  <a:srgbClr val="002060"/>
                </a:solidFill>
              </a:rPr>
              <a:t>nát</a:t>
            </a:r>
            <a:r>
              <a:rPr lang="en-US" sz="2400" b="1" dirty="0">
                <a:solidFill>
                  <a:srgbClr val="002060"/>
                </a:solidFill>
              </a:rPr>
              <a:t> </a:t>
            </a:r>
            <a:r>
              <a:rPr lang="en-US" sz="2400" b="1" dirty="0" err="1">
                <a:solidFill>
                  <a:srgbClr val="002060"/>
                </a:solidFill>
              </a:rPr>
              <a:t>quả</a:t>
            </a:r>
            <a:r>
              <a:rPr lang="en-US" sz="2400" b="1" dirty="0">
                <a:solidFill>
                  <a:srgbClr val="002060"/>
                </a:solidFill>
              </a:rPr>
              <a:t> cam”</a:t>
            </a:r>
            <a:endParaRPr lang="en-US" sz="2400" dirty="0">
              <a:solidFill>
                <a:srgbClr val="002060"/>
              </a:solidFill>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7392" y="534611"/>
            <a:ext cx="2150292" cy="2571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6574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0" presetClass="path" presetSubtype="0" accel="50000" decel="50000" fill="hold" nodeType="withEffect">
                                  <p:stCondLst>
                                    <p:cond delay="0"/>
                                  </p:stCondLst>
                                  <p:childTnLst>
                                    <p:animMotion origin="layout" path="M 0.86419 0.85926 L 0.86419 0.85926 C 0.86133 0.86297 0.85885 0.86713 0.85573 0.86991 C 0.8543 0.8713 0.8526 0.87153 0.85104 0.87199 C 0.84531 0.87408 0.84023 0.875 0.83438 0.87639 L 0.79271 0.87408 C 0.78906 0.87385 0.78542 0.87361 0.78203 0.87199 C 0.7806 0.87153 0.77982 0.86852 0.77839 0.86783 C 0.77487 0.86574 0.77122 0.86505 0.76771 0.86366 C 0.75859 0.85973 0.76732 0.8625 0.75456 0.85926 C 0.74688 0.85486 0.75495 0.85926 0.74154 0.85301 C 0.73581 0.85024 0.7293 0.84653 0.7237 0.84445 C 0.72044 0.84352 0.71732 0.84329 0.71406 0.84236 C 0.71172 0.8419 0.70938 0.84098 0.70703 0.84028 C 0.70221 0.8375 0.69753 0.83403 0.69271 0.83172 C 0.68737 0.8294 0.68112 0.82709 0.67604 0.82338 C 0.67044 0.81922 0.66953 0.81783 0.66523 0.81274 C 0.66081 0.78102 0.66328 0.80209 0.66523 0.73033 C 0.66536 0.72593 0.66615 0.72176 0.66654 0.7176 C 0.66797 0.69561 0.66784 0.6838 0.66888 0.66042 C 0.67109 0.61019 0.66901 0.66111 0.67122 0.62662 C 0.67175 0.61875 0.67201 0.61088 0.6724 0.60324 C 0.67279 0.58357 0.67357 0.56366 0.67357 0.54399 C 0.67357 0.54121 0.67552 0.48658 0.67122 0.46343 C 0.67057 0.45996 0.66992 0.45625 0.66888 0.45301 C 0.66797 0.44977 0.66654 0.44723 0.66523 0.44445 C 0.66445 0.44028 0.66419 0.43565 0.66289 0.43172 C 0.66094 0.4257 0.65794 0.42061 0.65573 0.41482 C 0.65495 0.41274 0.6543 0.41042 0.65339 0.40857 C 0.65195 0.40556 0.65039 0.40232 0.64857 0.4 C 0.64727 0.39815 0.64531 0.39746 0.64388 0.39584 C 0.64219 0.39399 0.64089 0.39098 0.63906 0.38936 C 0.63685 0.3875 0.63438 0.38681 0.6319 0.38519 C 0.62995 0.3838 0.628 0.38218 0.62604 0.38102 C 0.61966 0.37686 0.61979 0.37709 0.61406 0.37454 C 0.60234 0.36412 0.61706 0.37709 0.60339 0.36621 C 0.60182 0.36482 0.60039 0.36274 0.59857 0.36204 C 0.59518 0.36042 0.59154 0.36019 0.58789 0.35973 C 0.55143 0.35486 0.58112 0.36042 0.5569 0.35556 C 0.54909 0.35602 0.51706 0.35672 0.50339 0.35973 C 0.50208 0.36019 0.50104 0.36135 0.49974 0.36204 C 0.4974 0.36297 0.49505 0.36343 0.49271 0.36412 C 0.48242 0.3669 0.4849 0.36598 0.47357 0.36829 L 0.46406 0.37037 C 0.45182 0.36899 0.43945 0.36899 0.42721 0.36621 C 0.42422 0.36551 0.42161 0.36181 0.41888 0.35973 C 0.41654 0.35811 0.41406 0.35695 0.41172 0.35556 L 0.40456 0.34283 C 0.40339 0.34074 0.40234 0.33843 0.40104 0.33658 C 0.39779 0.33241 0.39479 0.32778 0.39141 0.32385 C 0.39023 0.32246 0.38906 0.32107 0.38789 0.31968 C 0.38633 0.3176 0.38477 0.31505 0.38307 0.3132 C 0.38164 0.31158 0.37995 0.31065 0.37839 0.30903 C 0.37708 0.30764 0.37604 0.30602 0.37474 0.30486 C 0.3737 0.30371 0.3724 0.30348 0.37122 0.30255 C 0.36719 0.3 0.36341 0.29607 0.35938 0.29422 C 0.35612 0.29283 0.35286 0.2919 0.34974 0.29005 C 0.32122 0.27153 0.3418 0.28102 0.32839 0.27524 C 0.32682 0.27292 0.32487 0.27153 0.32357 0.26875 C 0.32279 0.26713 0.32305 0.26436 0.3224 0.2625 C 0.32148 0.25996 0.32005 0.25811 0.31888 0.25602 L 0.31641 0.24329 C 0.31602 0.24121 0.31563 0.23912 0.31523 0.23704 L 0.31406 0.22848 C 0.31367 0.22153 0.31393 0.21412 0.31289 0.20741 C 0.31237 0.20394 0.31029 0.20209 0.30925 0.19885 C 0.30208 0.17639 0.31745 0.21482 0.30456 0.18403 C 0.30221 0.17199 0.30508 0.18287 0.29857 0.17153 C 0.2944 0.16412 0.29388 0.15834 0.28906 0.15232 C 0.28802 0.15116 0.28659 0.15116 0.28555 0.15024 C 0.28346 0.14838 0.28164 0.14561 0.27956 0.14399 C 0.27721 0.14213 0.27474 0.14144 0.2724 0.13959 C 0.27057 0.13843 0.26536 0.13449 0.26289 0.13334 C 0.26094 0.13241 0.25885 0.13195 0.2569 0.13125 C 0.24661 0.13195 0.2362 0.13172 0.22591 0.13334 C 0.22266 0.1338 0.21966 0.13704 0.21641 0.1375 L 0.20456 0.13959 C 0.2013 0.14028 0.19818 0.14121 0.19505 0.1419 C 0.19023 0.1426 0.18555 0.14329 0.18073 0.14399 C 0.17917 0.14468 0.17747 0.14514 0.17591 0.14607 C 0.17474 0.14653 0.17357 0.14769 0.1724 0.14815 C 0.17044 0.14908 0.16836 0.14954 0.16641 0.15024 C 0.15833 0.15741 0.15755 0.1588 0.14505 0.16297 C 0.13997 0.16459 0.13464 0.16436 0.12956 0.16505 C 0.10104 0.16945 0.1375 0.16598 0.08542 0.16922 C 0.08385 0.16991 0.08229 0.17107 0.08073 0.17153 C 0.05964 0.1757 0.07005 0.16991 0.06042 0.1757 C 0.05052 0.175 0.0405 0.17616 0.03073 0.17361 C 0.0293 0.17315 0.02943 0.16875 0.02839 0.16713 C 0.02734 0.16574 0.02591 0.16574 0.02474 0.16505 C 0.02253 0.15348 0.02487 0.16389 0.02122 0.15232 C 0.01888 0.14514 0.01888 0.14468 0.01758 0.1375 C 0.01719 0.11713 0.01693 0.09653 0.01641 0.07616 C 0.01615 0.0669 0.01589 0.05787 0.01523 0.04861 C 0.0151 0.04653 0.01471 0.04422 0.01406 0.04236 C 0.01341 0.04051 0.0125 0.03959 0.01172 0.0382 L 0.01523 0.0382 " pathEditMode="relative" ptsTypes="AAAAAAAAAAAAAAAAAAAAAAAAAAAAAAAAAAAAAAAAAAAAAAAAAAAAAAAAAAAAAAAAAAAAAAAAAAAAAAAAAAAAAAAAAAAAAAAAA">
                                      <p:cBhvr>
                                        <p:cTn id="9"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timgsa.baidu.com/timg?image&amp;quality=80&amp;size=b9999_10000&amp;sec=1503731140348&amp;di=95bb1541e248716a9ca7f8cd835c0af6&amp;imgtype=0&amp;src=http%3A%2F%2Fyuer.qpx.com%2Fuploads%2Fallimg%2F160819%2F1-160Q9141455206.jpg"/>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pic>
        <p:nvPicPr>
          <p:cNvPr id="10" name="图片 27"/>
          <p:cNvPicPr>
            <a:picLocks noChangeAspect="1"/>
          </p:cNvPicPr>
          <p:nvPr/>
        </p:nvPicPr>
        <p:blipFill>
          <a:blip r:embed="rId3"/>
          <a:stretch>
            <a:fillRect/>
          </a:stretch>
        </p:blipFill>
        <p:spPr>
          <a:xfrm>
            <a:off x="7344627" y="3585457"/>
            <a:ext cx="811112" cy="882121"/>
          </a:xfrm>
          <a:prstGeom prst="rect">
            <a:avLst/>
          </a:prstGeom>
        </p:spPr>
      </p:pic>
      <p:pic>
        <p:nvPicPr>
          <p:cNvPr id="11" name="图片 29"/>
          <p:cNvPicPr>
            <a:picLocks noChangeAspect="1"/>
          </p:cNvPicPr>
          <p:nvPr/>
        </p:nvPicPr>
        <p:blipFill>
          <a:blip r:embed="rId4"/>
          <a:stretch>
            <a:fillRect/>
          </a:stretch>
        </p:blipFill>
        <p:spPr>
          <a:xfrm>
            <a:off x="5112326" y="3392705"/>
            <a:ext cx="261375" cy="261120"/>
          </a:xfrm>
          <a:prstGeom prst="rect">
            <a:avLst/>
          </a:prstGeom>
        </p:spPr>
      </p:pic>
      <p:grpSp>
        <p:nvGrpSpPr>
          <p:cNvPr id="14" name="Group 13"/>
          <p:cNvGrpSpPr/>
          <p:nvPr/>
        </p:nvGrpSpPr>
        <p:grpSpPr>
          <a:xfrm rot="21416231">
            <a:off x="512332" y="2271762"/>
            <a:ext cx="990600" cy="2090140"/>
            <a:chOff x="537708" y="302902"/>
            <a:chExt cx="1801082" cy="4229330"/>
          </a:xfrm>
        </p:grpSpPr>
        <p:pic>
          <p:nvPicPr>
            <p:cNvPr id="15" name="图片 25"/>
            <p:cNvPicPr>
              <a:picLocks noChangeAspect="1"/>
            </p:cNvPicPr>
            <p:nvPr/>
          </p:nvPicPr>
          <p:blipFill>
            <a:blip r:embed="rId5"/>
            <a:stretch>
              <a:fillRect/>
            </a:stretch>
          </p:blipFill>
          <p:spPr>
            <a:xfrm flipH="1">
              <a:off x="762852" y="1705992"/>
              <a:ext cx="1575938" cy="2826240"/>
            </a:xfrm>
            <a:prstGeom prst="rect">
              <a:avLst/>
            </a:prstGeom>
          </p:spPr>
        </p:pic>
        <p:pic>
          <p:nvPicPr>
            <p:cNvPr id="16" name="图片 23"/>
            <p:cNvPicPr>
              <a:picLocks noChangeAspect="1"/>
            </p:cNvPicPr>
            <p:nvPr/>
          </p:nvPicPr>
          <p:blipFill>
            <a:blip r:embed="rId6"/>
            <a:stretch>
              <a:fillRect/>
            </a:stretch>
          </p:blipFill>
          <p:spPr>
            <a:xfrm rot="949491" flipH="1">
              <a:off x="537708" y="302902"/>
              <a:ext cx="1237688" cy="1543680"/>
            </a:xfrm>
            <a:prstGeom prst="rect">
              <a:avLst/>
            </a:prstGeom>
          </p:spPr>
        </p:pic>
      </p:grpSp>
      <p:pic>
        <p:nvPicPr>
          <p:cNvPr id="17" name="图片 28"/>
          <p:cNvPicPr>
            <a:picLocks noChangeAspect="1"/>
          </p:cNvPicPr>
          <p:nvPr/>
        </p:nvPicPr>
        <p:blipFill>
          <a:blip r:embed="rId7"/>
          <a:stretch>
            <a:fillRect/>
          </a:stretch>
        </p:blipFill>
        <p:spPr>
          <a:xfrm rot="1291583">
            <a:off x="8751958" y="2312043"/>
            <a:ext cx="439037" cy="438609"/>
          </a:xfrm>
          <a:prstGeom prst="rect">
            <a:avLst/>
          </a:prstGeom>
        </p:spPr>
      </p:pic>
      <p:pic>
        <p:nvPicPr>
          <p:cNvPr id="18" name="图片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931801">
            <a:off x="-1116253" y="234294"/>
            <a:ext cx="618499" cy="921228"/>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0526" y="436362"/>
            <a:ext cx="2971800" cy="418997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6657" y="259049"/>
            <a:ext cx="2135939" cy="2403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6172200" y="2815904"/>
            <a:ext cx="2496196" cy="400110"/>
          </a:xfrm>
          <a:prstGeom prst="rect">
            <a:avLst/>
          </a:prstGeom>
          <a:noFill/>
        </p:spPr>
        <p:txBody>
          <a:bodyPr wrap="none" rtlCol="0">
            <a:spAutoFit/>
          </a:bodyPr>
          <a:lstStyle/>
          <a:p>
            <a:r>
              <a:rPr lang="en-US" sz="2000" dirty="0" err="1">
                <a:solidFill>
                  <a:srgbClr val="002060"/>
                </a:solidFill>
                <a:latin typeface="iCiel Mijas" pitchFamily="50" charset="0"/>
              </a:rPr>
              <a:t>Nữ</a:t>
            </a:r>
            <a:r>
              <a:rPr lang="en-US" sz="2000" dirty="0">
                <a:solidFill>
                  <a:srgbClr val="002060"/>
                </a:solidFill>
                <a:latin typeface="iCiel Mijas" pitchFamily="50" charset="0"/>
              </a:rPr>
              <a:t> </a:t>
            </a:r>
            <a:r>
              <a:rPr lang="en-US" sz="2000" dirty="0" err="1">
                <a:solidFill>
                  <a:srgbClr val="002060"/>
                </a:solidFill>
                <a:latin typeface="iCiel Mijas" pitchFamily="50" charset="0"/>
              </a:rPr>
              <a:t>anh</a:t>
            </a:r>
            <a:r>
              <a:rPr lang="en-US" sz="2000" dirty="0">
                <a:solidFill>
                  <a:srgbClr val="002060"/>
                </a:solidFill>
                <a:latin typeface="iCiel Mijas" pitchFamily="50" charset="0"/>
              </a:rPr>
              <a:t> </a:t>
            </a:r>
            <a:r>
              <a:rPr lang="en-US" sz="2000" dirty="0" err="1">
                <a:solidFill>
                  <a:srgbClr val="002060"/>
                </a:solidFill>
                <a:latin typeface="iCiel Mijas" pitchFamily="50" charset="0"/>
              </a:rPr>
              <a:t>hùng</a:t>
            </a:r>
            <a:r>
              <a:rPr lang="en-US" sz="2000" dirty="0">
                <a:solidFill>
                  <a:srgbClr val="002060"/>
                </a:solidFill>
                <a:latin typeface="iCiel Mijas" pitchFamily="50" charset="0"/>
              </a:rPr>
              <a:t> </a:t>
            </a:r>
            <a:r>
              <a:rPr lang="en-US" sz="2000" dirty="0" err="1">
                <a:solidFill>
                  <a:srgbClr val="002060"/>
                </a:solidFill>
                <a:latin typeface="iCiel Mijas" pitchFamily="50" charset="0"/>
              </a:rPr>
              <a:t>Võ</a:t>
            </a:r>
            <a:r>
              <a:rPr lang="en-US" sz="2000" dirty="0">
                <a:solidFill>
                  <a:srgbClr val="002060"/>
                </a:solidFill>
                <a:latin typeface="iCiel Mijas" pitchFamily="50" charset="0"/>
              </a:rPr>
              <a:t> </a:t>
            </a:r>
            <a:r>
              <a:rPr lang="en-US" sz="2000" dirty="0" err="1">
                <a:solidFill>
                  <a:srgbClr val="002060"/>
                </a:solidFill>
                <a:latin typeface="iCiel Mijas" pitchFamily="50" charset="0"/>
              </a:rPr>
              <a:t>Thị</a:t>
            </a:r>
            <a:r>
              <a:rPr lang="en-US" sz="2000" dirty="0">
                <a:solidFill>
                  <a:srgbClr val="002060"/>
                </a:solidFill>
                <a:latin typeface="iCiel Mijas" pitchFamily="50" charset="0"/>
              </a:rPr>
              <a:t> </a:t>
            </a:r>
            <a:r>
              <a:rPr lang="en-US" sz="2000" dirty="0" err="1">
                <a:solidFill>
                  <a:srgbClr val="002060"/>
                </a:solidFill>
                <a:latin typeface="iCiel Mijas" pitchFamily="50" charset="0"/>
              </a:rPr>
              <a:t>Sáu</a:t>
            </a:r>
            <a:endParaRPr lang="en-US" sz="2000" dirty="0">
              <a:solidFill>
                <a:srgbClr val="002060"/>
              </a:solidFill>
              <a:latin typeface="iCiel Mijas" pitchFamily="50" charset="0"/>
            </a:endParaRPr>
          </a:p>
        </p:txBody>
      </p:sp>
    </p:spTree>
    <p:extLst>
      <p:ext uri="{BB962C8B-B14F-4D97-AF65-F5344CB8AC3E}">
        <p14:creationId xmlns:p14="http://schemas.microsoft.com/office/powerpoint/2010/main" val="1841659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nodeType="withEffect">
                                  <p:stCondLst>
                                    <p:cond delay="17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17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175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37" presetClass="path" presetSubtype="0" accel="50000" decel="50000" fill="hold" nodeType="withEffect">
                                  <p:stCondLst>
                                    <p:cond delay="1750"/>
                                  </p:stCondLst>
                                  <p:childTnLst>
                                    <p:animMotion origin="layout" path="M 0 0 L 0.067 0.04 C 0.081 0.049 0.102 0.054 0.124 0.054 C 0.149 0.054 0.169 0.049 0.183 0.04 L 0.25 0 E" pathEditMode="relative" ptsTypes="">
                                      <p:cBhvr>
                                        <p:cTn id="20"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228134" y="285750"/>
            <a:ext cx="624449"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9" name="TextBox 18"/>
          <p:cNvSpPr txBox="1"/>
          <p:nvPr/>
        </p:nvSpPr>
        <p:spPr>
          <a:xfrm>
            <a:off x="1066799" y="375047"/>
            <a:ext cx="7571445" cy="461616"/>
          </a:xfrm>
          <a:prstGeom prst="rect">
            <a:avLst/>
          </a:prstGeom>
          <a:noFill/>
        </p:spPr>
        <p:txBody>
          <a:bodyPr wrap="square" lIns="91391" tIns="45696" rIns="91391" bIns="45696" rtlCol="0">
            <a:spAutoFit/>
          </a:bodyPr>
          <a:lstStyle/>
          <a:p>
            <a:pPr algn="just"/>
            <a:r>
              <a:rPr lang="en-US" sz="2400" b="1" dirty="0" err="1">
                <a:latin typeface="Arial-Rounded" panose="020B0500000000000000" pitchFamily="34" charset="0"/>
                <a:ea typeface="Arial-Rounded" panose="020B0500000000000000" pitchFamily="34" charset="0"/>
                <a:cs typeface="Arial-Rounded" panose="020B0500000000000000" pitchFamily="34" charset="0"/>
              </a:rPr>
              <a:t>Trao</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đổi</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dựa</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vào</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latin typeface="Arial-Rounded" panose="020B0500000000000000" pitchFamily="34" charset="0"/>
                <a:ea typeface="Arial-Rounded" panose="020B0500000000000000" pitchFamily="34" charset="0"/>
                <a:cs typeface="Arial-Rounded" panose="020B0500000000000000" pitchFamily="34" charset="0"/>
              </a:rPr>
              <a:t> ý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sau</a:t>
            </a:r>
            <a:r>
              <a:rPr lang="en-US" sz="24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6" name="Rectangle 15"/>
          <p:cNvSpPr/>
          <p:nvPr/>
        </p:nvSpPr>
        <p:spPr>
          <a:xfrm>
            <a:off x="0" y="4994844"/>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p:cNvSpPr/>
          <p:nvPr/>
        </p:nvSpPr>
        <p:spPr>
          <a:xfrm>
            <a:off x="0" y="-19050"/>
            <a:ext cx="9144000" cy="2093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53" t="26191" r="21355" b="18254"/>
          <a:stretch/>
        </p:blipFill>
        <p:spPr bwMode="auto">
          <a:xfrm>
            <a:off x="1151378" y="930844"/>
            <a:ext cx="7402285" cy="40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870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111164" y="666750"/>
            <a:ext cx="4921668" cy="92333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CÙNG TRAO ĐỔI</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433" b="9418"/>
          <a:stretch/>
        </p:blipFill>
        <p:spPr>
          <a:xfrm>
            <a:off x="2111164" y="1406903"/>
            <a:ext cx="5269609" cy="3739318"/>
          </a:xfrm>
          <a:prstGeom prst="rect">
            <a:avLst/>
          </a:prstGeom>
        </p:spPr>
      </p:pic>
      <p:pic>
        <p:nvPicPr>
          <p:cNvPr id="12" name="Picture 11"/>
          <p:cNvPicPr>
            <a:picLocks noChangeAspect="1"/>
          </p:cNvPicPr>
          <p:nvPr/>
        </p:nvPicPr>
        <p:blipFill rotWithShape="1">
          <a:blip r:embed="rId3"/>
          <a:srcRect l="37348" t="19463" b="18295"/>
          <a:stretch/>
        </p:blipFill>
        <p:spPr>
          <a:xfrm rot="850378">
            <a:off x="7415207" y="144843"/>
            <a:ext cx="2047960" cy="523608"/>
          </a:xfrm>
          <a:prstGeom prst="rect">
            <a:avLst/>
          </a:prstGeom>
        </p:spPr>
      </p:pic>
      <p:pic>
        <p:nvPicPr>
          <p:cNvPr id="13" name="Picture 12"/>
          <p:cNvPicPr>
            <a:picLocks noChangeAspect="1"/>
          </p:cNvPicPr>
          <p:nvPr/>
        </p:nvPicPr>
        <p:blipFill rotWithShape="1">
          <a:blip r:embed="rId3"/>
          <a:srcRect l="37348" t="19463" b="18295"/>
          <a:stretch/>
        </p:blipFill>
        <p:spPr>
          <a:xfrm rot="2528252">
            <a:off x="7764470" y="393501"/>
            <a:ext cx="1661796" cy="523608"/>
          </a:xfrm>
          <a:prstGeom prst="rect">
            <a:avLst/>
          </a:prstGeom>
        </p:spPr>
      </p:pic>
      <p:pic>
        <p:nvPicPr>
          <p:cNvPr id="14" name="图片 22">
            <a:extLst>
              <a:ext uri="{FF2B5EF4-FFF2-40B4-BE49-F238E27FC236}">
                <a16:creationId xmlns:a16="http://schemas.microsoft.com/office/drawing/2014/main" id="{A470F45D-437D-4A79-8511-6FDF65B0D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85934">
            <a:off x="151424" y="353862"/>
            <a:ext cx="1524347" cy="543049"/>
          </a:xfrm>
          <a:prstGeom prst="rect">
            <a:avLst/>
          </a:prstGeom>
        </p:spPr>
      </p:pic>
      <p:pic>
        <p:nvPicPr>
          <p:cNvPr id="16" name="Picture 15"/>
          <p:cNvPicPr>
            <a:picLocks noChangeAspect="1"/>
          </p:cNvPicPr>
          <p:nvPr/>
        </p:nvPicPr>
        <p:blipFill rotWithShape="1">
          <a:blip r:embed="rId5">
            <a:extLst>
              <a:ext uri="{BEBA8EAE-BF5A-486C-A8C5-ECC9F3942E4B}">
                <a14:imgProps xmlns:a14="http://schemas.microsoft.com/office/drawing/2010/main">
                  <a14:imgLayer r:embed="rId6">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7382272" y="2535739"/>
            <a:ext cx="1873823" cy="3013254"/>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528573"/>
            <a:ext cx="1798719" cy="3617648"/>
          </a:xfrm>
          <a:prstGeom prst="rect">
            <a:avLst/>
          </a:prstGeom>
        </p:spPr>
      </p:pic>
    </p:spTree>
    <p:extLst>
      <p:ext uri="{BB962C8B-B14F-4D97-AF65-F5344CB8AC3E}">
        <p14:creationId xmlns:p14="http://schemas.microsoft.com/office/powerpoint/2010/main" val="323058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8" presetClass="entr" presetSubtype="3"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trips(upRight)">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379887" y="863681"/>
            <a:ext cx="4076224" cy="530915"/>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Crocante" panose="02000000000000000000" pitchFamily="2" charset="0"/>
                <a:ea typeface="+mn-ea"/>
                <a:cs typeface="+mn-cs"/>
              </a:rPr>
              <a:t> </a:t>
            </a:r>
            <a:r>
              <a:rPr kumimoji="0" lang="vi-VN"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n-ea"/>
                <a:cs typeface="+mn-cs"/>
              </a:rPr>
              <a:t>YÊU CẦU CẦN ĐẠT</a:t>
            </a:r>
            <a:endParaRPr kumimoji="0" lang="en-US"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n-ea"/>
              <a:cs typeface="+mn-cs"/>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990600" y="1569979"/>
            <a:ext cx="6358244" cy="3047757"/>
          </a:xfrm>
          <a:prstGeom prst="rect">
            <a:avLst/>
          </a:prstGeom>
          <a:noFill/>
        </p:spPr>
        <p:txBody>
          <a:bodyPr wrap="square" lIns="68580" tIns="34290" rIns="68580" bIns="34290">
            <a:spAutoFit/>
          </a:bodyPr>
          <a:lstStyle/>
          <a:p>
            <a:pPr marL="342900" marR="0" lvl="0" indent="-342900" algn="l" defTabSz="913910" rtl="0" eaLnBrk="1" fontAlgn="auto" latinLnBrk="0" hangingPunct="1">
              <a:lnSpc>
                <a:spcPct val="150000"/>
              </a:lnSpc>
              <a:spcBef>
                <a:spcPts val="0"/>
              </a:spcBef>
              <a:spcAft>
                <a:spcPts val="0"/>
              </a:spcAft>
              <a:buClrTx/>
              <a:buSzTx/>
              <a:buFontTx/>
              <a:buChar char="-"/>
              <a:tabLst/>
              <a:defRPr/>
            </a:pPr>
            <a:r>
              <a:rPr kumimoji="0" lang="pl-P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Tự tìm đọc một mẩu truyện, bài thơ yêu thích theo chủ đề; chia sẻ với người khác tên câu truyện và những nhân vật mà em thích.</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3910" rtl="0" eaLnBrk="1" fontAlgn="auto" latinLnBrk="0" hangingPunct="1">
              <a:lnSpc>
                <a:spcPct val="150000"/>
              </a:lnSpc>
              <a:spcBef>
                <a:spcPts val="0"/>
              </a:spcBef>
              <a:spcAft>
                <a:spcPts val="0"/>
              </a:spcAft>
              <a:buClrTx/>
              <a:buSzTx/>
              <a:buFontTx/>
              <a:buChar char="-"/>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Biết </a:t>
            </a:r>
            <a:r>
              <a:rPr kumimoji="0" lang="pl-P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chia sẻ những trải nghiệm, suy nghĩ, cảm xúc có liên quan đến văn bản đọc; trao đổi về nội dung bài thơ và chi tiết trong tranh.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3910" rtl="0" eaLnBrk="1" fontAlgn="auto" latinLnBrk="0" hangingPunct="1">
              <a:lnSpc>
                <a:spcPct val="150000"/>
              </a:lnSpc>
              <a:spcBef>
                <a:spcPts val="0"/>
              </a:spcBef>
              <a:spcAft>
                <a:spcPts val="0"/>
              </a:spcAft>
              <a:buClrTx/>
              <a:buSzTx/>
              <a:buFontTx/>
              <a:buChar char="-"/>
              <a:tabLst/>
              <a:defRPr/>
            </a:pPr>
            <a:endPar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1416908"/>
            <a:ext cx="1279576" cy="1215562"/>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1" y="3657508"/>
            <a:ext cx="1427399" cy="1485992"/>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2717" y="344381"/>
            <a:ext cx="998942" cy="16224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3" y="2842420"/>
            <a:ext cx="998942" cy="1611929"/>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0464" y="3775018"/>
            <a:ext cx="834553" cy="1234945"/>
          </a:xfrm>
          <a:prstGeom prst="rect">
            <a:avLst/>
          </a:prstGeom>
        </p:spPr>
      </p:pic>
    </p:spTree>
    <p:extLst>
      <p:ext uri="{BB962C8B-B14F-4D97-AF65-F5344CB8AC3E}">
        <p14:creationId xmlns:p14="http://schemas.microsoft.com/office/powerpoint/2010/main" val="9001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etchnotes Infographics by Slidesgo">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476</Words>
  <Application>Microsoft Office PowerPoint</Application>
  <PresentationFormat>On-screen Show (16:9)</PresentationFormat>
  <Paragraphs>40</Paragraphs>
  <Slides>11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Arial Rounded MT Bold</vt:lpstr>
      <vt:lpstr>Arial-Rounded</vt:lpstr>
      <vt:lpstr>Calibri</vt:lpstr>
      <vt:lpstr>Fira Sans Extra Condensed</vt:lpstr>
      <vt:lpstr>iCiel Crocante</vt:lpstr>
      <vt:lpstr>iCiel Mijas</vt:lpstr>
      <vt:lpstr>Roboto</vt:lpstr>
      <vt:lpstr>Times New Roman</vt:lpstr>
      <vt:lpstr>Office Theme</vt:lpstr>
      <vt:lpstr>Sketchnotes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364</cp:revision>
  <dcterms:created xsi:type="dcterms:W3CDTF">2020-12-08T15:48:47Z</dcterms:created>
  <dcterms:modified xsi:type="dcterms:W3CDTF">2023-10-10T06:22:59Z</dcterms:modified>
</cp:coreProperties>
</file>