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0" r:id="rId3"/>
    <p:sldId id="334" r:id="rId4"/>
    <p:sldId id="331" r:id="rId5"/>
    <p:sldId id="332" r:id="rId6"/>
    <p:sldId id="333" r:id="rId7"/>
    <p:sldId id="328" r:id="rId8"/>
    <p:sldId id="329" r:id="rId9"/>
    <p:sldId id="335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986925" y="23301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37625" y="4453853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7 - 8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37023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4" y="481257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3" y="448258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99" y="130813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945" y="795378"/>
            <a:ext cx="5286892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448" y="1238349"/>
            <a:ext cx="1013503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  – Sŉ Ǉrả lƟ gấu. </a:t>
            </a:r>
          </a:p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93420" y="202027"/>
            <a:ext cx="584775" cy="830997"/>
            <a:chOff x="3827736" y="1190855"/>
            <a:chExt cx="584775" cy="83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4113" y="1190855"/>
              <a:ext cx="5488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55058" y="457219"/>
            <a:ext cx="243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7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2591" y="3952282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591958" y="1422600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6989" y="458614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70765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6928" y="4671697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582" y="5225630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315163"/>
            <a:ext cx="961382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20539" y="497312"/>
            <a:ext cx="3748485" cy="1883937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: ),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5161" y="3257177"/>
            <a:ext cx="104299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12321" y="747953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4045" y="0"/>
            <a:ext cx="10525156" cy="6858001"/>
            <a:chOff x="1674045" y="0"/>
            <a:chExt cx="1052515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6"/>
            <a:stretch/>
          </p:blipFill>
          <p:spPr>
            <a:xfrm>
              <a:off x="1674045" y="1"/>
              <a:ext cx="789993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34" b="7289"/>
            <a:stretch/>
          </p:blipFill>
          <p:spPr>
            <a:xfrm>
              <a:off x="9563342" y="0"/>
              <a:ext cx="2635859" cy="6847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32662" y="196945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6149" y="747574"/>
            <a:ext cx="52868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1859" y="1157562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859467-F737-43B4-84CC-875A053BCE5D}"/>
              </a:ext>
            </a:extLst>
          </p:cNvPr>
          <p:cNvSpPr/>
          <p:nvPr/>
        </p:nvSpPr>
        <p:spPr>
          <a:xfrm>
            <a:off x="2091859" y="1682052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35974D-609D-42A4-BB06-7A49FB3EC991}"/>
              </a:ext>
            </a:extLst>
          </p:cNvPr>
          <p:cNvSpPr/>
          <p:nvPr/>
        </p:nvSpPr>
        <p:spPr>
          <a:xfrm>
            <a:off x="2142351" y="2209924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94C1B-7F62-43AF-B9F3-21879345D13D}"/>
              </a:ext>
            </a:extLst>
          </p:cNvPr>
          <p:cNvSpPr/>
          <p:nvPr/>
        </p:nvSpPr>
        <p:spPr>
          <a:xfrm>
            <a:off x="1626964" y="273779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 lƟ gấu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5639D-333D-480E-9116-276C73CD1F14}"/>
              </a:ext>
            </a:extLst>
          </p:cNvPr>
          <p:cNvSpPr/>
          <p:nvPr/>
        </p:nvSpPr>
        <p:spPr>
          <a:xfrm>
            <a:off x="2149552" y="3269017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18CFE8-E778-4BE3-8CBA-A733C2A088EF}"/>
              </a:ext>
            </a:extLst>
          </p:cNvPr>
          <p:cNvSpPr/>
          <p:nvPr/>
        </p:nvSpPr>
        <p:spPr>
          <a:xfrm>
            <a:off x="2075847" y="3796888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60B1B7-FBBC-4166-A58E-1FD786B0AD68}"/>
              </a:ext>
            </a:extLst>
          </p:cNvPr>
          <p:cNvSpPr/>
          <p:nvPr/>
        </p:nvSpPr>
        <p:spPr>
          <a:xfrm>
            <a:off x="2076374" y="4324760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1" grpId="0"/>
      <p:bldP spid="22" grpId="0"/>
      <p:bldP spid="23" grpId="0"/>
      <p:bldP spid="24" grpId="0"/>
      <p:bldP spid="2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942048" y="535738"/>
            <a:ext cx="102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6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F8241-3954-48BC-B87A-5E74A602650A}"/>
              </a:ext>
            </a:extLst>
          </p:cNvPr>
          <p:cNvSpPr txBox="1"/>
          <p:nvPr/>
        </p:nvSpPr>
        <p:spPr>
          <a:xfrm>
            <a:off x="3994215" y="4358148"/>
            <a:ext cx="34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92AF-E4EB-43FB-9C63-506F78579A3D}"/>
              </a:ext>
            </a:extLst>
          </p:cNvPr>
          <p:cNvSpPr txBox="1"/>
          <p:nvPr/>
        </p:nvSpPr>
        <p:spPr>
          <a:xfrm>
            <a:off x="8254685" y="5151037"/>
            <a:ext cx="43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641" y="3576281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1151" y="5151036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81216" y="459463"/>
            <a:ext cx="1001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E386B9-D2F6-4DA3-98DF-11E5929D7CEA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4E386F-6D8F-4E08-AEDE-1C12135990E8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22F8DD-679C-4822-8880-A3C29BD28F92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76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72168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90504" y="5824088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giun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33270" y="5661248"/>
            <a:ext cx="494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601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43</cp:revision>
  <dcterms:created xsi:type="dcterms:W3CDTF">2021-07-12T01:24:50Z</dcterms:created>
  <dcterms:modified xsi:type="dcterms:W3CDTF">2022-01-03T14:37:08Z</dcterms:modified>
</cp:coreProperties>
</file>