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264" r:id="rId4"/>
    <p:sldId id="310" r:id="rId5"/>
    <p:sldId id="311" r:id="rId6"/>
    <p:sldId id="307" r:id="rId7"/>
    <p:sldId id="312" r:id="rId8"/>
    <p:sldId id="301" r:id="rId9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43" d="100"/>
          <a:sy n="43" d="100"/>
        </p:scale>
        <p:origin x="1266" y="54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28/12/2022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208235"/>
            <a:ext cx="4049870" cy="355899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54226" y="-828148"/>
              <a:ext cx="1825297" cy="191424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8726" y="886103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3283" y="670719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nhoẻn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61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294</Words>
  <Application>Microsoft Office PowerPoint</Application>
  <PresentationFormat>Custom</PresentationFormat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709</cp:revision>
  <dcterms:created xsi:type="dcterms:W3CDTF">2020-12-08T15:48:47Z</dcterms:created>
  <dcterms:modified xsi:type="dcterms:W3CDTF">2022-12-28T13:25:08Z</dcterms:modified>
</cp:coreProperties>
</file>