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2" r:id="rId3"/>
    <p:sldId id="309" r:id="rId4"/>
    <p:sldId id="286" r:id="rId5"/>
    <p:sldId id="304" r:id="rId6"/>
    <p:sldId id="307" r:id="rId7"/>
    <p:sldId id="308" r:id="rId8"/>
    <p:sldId id="311" r:id="rId9"/>
    <p:sldId id="306" r:id="rId10"/>
    <p:sldId id="310" r:id="rId11"/>
    <p:sldId id="305" r:id="rId12"/>
    <p:sldId id="301" r:id="rId13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7818" autoAdjust="0"/>
  </p:normalViewPr>
  <p:slideViewPr>
    <p:cSldViewPr>
      <p:cViewPr varScale="1">
        <p:scale>
          <a:sx n="46" d="100"/>
          <a:sy n="46" d="100"/>
        </p:scale>
        <p:origin x="1290" y="5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909" y="149295"/>
            <a:ext cx="3198814" cy="315951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4024746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1885" y="796580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NHỚ CẬU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81038" y="5822698"/>
            <a:ext cx="5848231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336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18" y="5172075"/>
            <a:ext cx="3971925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1219200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5488766"/>
            <a:ext cx="3961793" cy="365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3581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59860" y="250890"/>
            <a:ext cx="4492426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3001496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8229600" y="3352800"/>
            <a:ext cx="2971800" cy="121920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47894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052691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MỚI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431"/>
            <a:ext cx="4191000" cy="3734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10745"/>
            <a:ext cx="3971925" cy="3971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99774" y="685800"/>
            <a:ext cx="4492426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9" y="1595395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4" y="684797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554762" y="323850"/>
            <a:ext cx="11097563" cy="88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29800" y="1981200"/>
            <a:ext cx="4625368" cy="76962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161252" y="5498124"/>
            <a:ext cx="3733800" cy="366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907" y="6324600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rúc bụi tre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“Ậm ò” tìm gọi mãi...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563" y="296345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Tình bạn Gà cùng Ngan - Vịt">
            <a:extLst>
              <a:ext uri="{FF2B5EF4-FFF2-40B4-BE49-F238E27FC236}">
                <a16:creationId xmlns:a16="http://schemas.microsoft.com/office/drawing/2014/main" id="{35BEF0F4-811A-61EA-0BA5-B429983A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56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340C5-A8D3-5832-734E-35D07BCE59BA}"/>
              </a:ext>
            </a:extLst>
          </p:cNvPr>
          <p:cNvSpPr txBox="1"/>
          <p:nvPr/>
        </p:nvSpPr>
        <p:spPr>
          <a:xfrm>
            <a:off x="4343400" y="3810001"/>
            <a:ext cx="685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Gà cùng Ngan – Vịt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Chơi ở bờ ao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Chẳng may té nhào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Gà rơi xuống nước.</a:t>
            </a:r>
          </a:p>
          <a:p>
            <a:pPr algn="l"/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Không chậm nửa bước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Ngan, Vịt nhảy theo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Rẽ đám rong bèo</a:t>
            </a:r>
            <a:b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vi-VN" sz="4000" b="0" i="0" dirty="0">
                <a:solidFill>
                  <a:srgbClr val="222222"/>
                </a:solidFill>
                <a:effectLst/>
                <a:latin typeface="+mj-lt"/>
              </a:rPr>
              <a:t>Vớt Gà lên cạn…</a:t>
            </a:r>
          </a:p>
        </p:txBody>
      </p:sp>
    </p:spTree>
    <p:extLst>
      <p:ext uri="{BB962C8B-B14F-4D97-AF65-F5344CB8AC3E}">
        <p14:creationId xmlns:p14="http://schemas.microsoft.com/office/powerpoint/2010/main" val="357853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1485901" y="1981199"/>
            <a:ext cx="10802678" cy="63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18" y="5172075"/>
            <a:ext cx="3971925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1219200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5488766"/>
            <a:ext cx="3961793" cy="3655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3581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9259860" y="250890"/>
            <a:ext cx="4492426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305</Words>
  <Application>Microsoft Office PowerPoint</Application>
  <PresentationFormat>Custom</PresentationFormat>
  <Paragraphs>40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584</cp:revision>
  <dcterms:created xsi:type="dcterms:W3CDTF">2020-12-08T15:48:47Z</dcterms:created>
  <dcterms:modified xsi:type="dcterms:W3CDTF">2022-11-26T15:01:26Z</dcterms:modified>
</cp:coreProperties>
</file>