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4" r:id="rId3"/>
    <p:sldMasterId id="2147483705" r:id="rId4"/>
    <p:sldMasterId id="2147483718" r:id="rId5"/>
  </p:sldMasterIdLst>
  <p:notesMasterIdLst>
    <p:notesMasterId r:id="rId27"/>
  </p:notesMasterIdLst>
  <p:sldIdLst>
    <p:sldId id="272" r:id="rId6"/>
    <p:sldId id="525" r:id="rId7"/>
    <p:sldId id="385" r:id="rId8"/>
    <p:sldId id="387" r:id="rId9"/>
    <p:sldId id="294" r:id="rId10"/>
    <p:sldId id="402" r:id="rId11"/>
    <p:sldId id="403" r:id="rId12"/>
    <p:sldId id="389" r:id="rId13"/>
    <p:sldId id="388" r:id="rId14"/>
    <p:sldId id="404" r:id="rId15"/>
    <p:sldId id="394" r:id="rId16"/>
    <p:sldId id="405" r:id="rId17"/>
    <p:sldId id="406" r:id="rId18"/>
    <p:sldId id="392" r:id="rId19"/>
    <p:sldId id="407" r:id="rId20"/>
    <p:sldId id="526" r:id="rId21"/>
    <p:sldId id="408" r:id="rId22"/>
    <p:sldId id="398" r:id="rId23"/>
    <p:sldId id="409" r:id="rId24"/>
    <p:sldId id="410" r:id="rId25"/>
    <p:sldId id="3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25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3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9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5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8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7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3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16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0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89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2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2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2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1788160" y="185088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673973" y="2705887"/>
            <a:ext cx="3541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7094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8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8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  <a:extLst>
              <a:ext uri="{FF2B5EF4-FFF2-40B4-BE49-F238E27FC236}">
                <a16:creationId xmlns:a16="http://schemas.microsoft.com/office/drawing/2014/main" id="{42CDFC18-91B1-49DD-A67A-97A5B558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400</Words>
  <Application>Microsoft Office PowerPoint</Application>
  <PresentationFormat>Widescreen</PresentationFormat>
  <Paragraphs>34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等线 Light</vt:lpstr>
      <vt:lpstr>Arial</vt:lpstr>
      <vt:lpstr>Calibri</vt:lpstr>
      <vt:lpstr>Coiny</vt:lpstr>
      <vt:lpstr>Georgia</vt:lpstr>
      <vt:lpstr>ITC Avant Garde Std Bk</vt:lpstr>
      <vt:lpstr>Odibee Sans</vt:lpstr>
      <vt:lpstr>Times New Roman</vt:lpstr>
      <vt:lpstr>仓耳玄三M W05</vt:lpstr>
      <vt:lpstr>Office 主题​​</vt:lpstr>
      <vt:lpstr>1_Office Theme</vt:lpstr>
      <vt:lpstr>1_Office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2022-07-05T02:58:56Z</dcterms:created>
  <dcterms:modified xsi:type="dcterms:W3CDTF">2023-09-11T01:34:01Z</dcterms:modified>
</cp:coreProperties>
</file>