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19" r:id="rId12"/>
    <p:sldMasterId id="2147483732" r:id="rId13"/>
  </p:sldMasterIdLst>
  <p:notesMasterIdLst>
    <p:notesMasterId r:id="rId44"/>
  </p:notesMasterIdLst>
  <p:sldIdLst>
    <p:sldId id="470" r:id="rId14"/>
    <p:sldId id="505" r:id="rId15"/>
    <p:sldId id="518" r:id="rId16"/>
    <p:sldId id="508" r:id="rId17"/>
    <p:sldId id="499" r:id="rId18"/>
    <p:sldId id="501" r:id="rId19"/>
    <p:sldId id="509" r:id="rId20"/>
    <p:sldId id="503" r:id="rId21"/>
    <p:sldId id="510" r:id="rId22"/>
    <p:sldId id="511" r:id="rId23"/>
    <p:sldId id="500" r:id="rId24"/>
    <p:sldId id="513" r:id="rId25"/>
    <p:sldId id="294" r:id="rId26"/>
    <p:sldId id="514" r:id="rId27"/>
    <p:sldId id="515" r:id="rId28"/>
    <p:sldId id="516" r:id="rId29"/>
    <p:sldId id="517" r:id="rId30"/>
    <p:sldId id="519" r:id="rId31"/>
    <p:sldId id="521" r:id="rId32"/>
    <p:sldId id="522" r:id="rId33"/>
    <p:sldId id="523" r:id="rId34"/>
    <p:sldId id="524" r:id="rId35"/>
    <p:sldId id="295" r:id="rId36"/>
    <p:sldId id="525" r:id="rId37"/>
    <p:sldId id="526" r:id="rId38"/>
    <p:sldId id="292" r:id="rId39"/>
    <p:sldId id="293" r:id="rId40"/>
    <p:sldId id="527" r:id="rId41"/>
    <p:sldId id="296" r:id="rId42"/>
    <p:sldId id="528" r:id="rId43"/>
  </p:sldIdLst>
  <p:sldSz cx="12190413" cy="6859588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9F3"/>
    <a:srgbClr val="D09E00"/>
    <a:srgbClr val="FFFF99"/>
    <a:srgbClr val="FFE4B9"/>
    <a:srgbClr val="FEF143"/>
    <a:srgbClr val="DDF86B"/>
    <a:srgbClr val="C4F611"/>
    <a:srgbClr val="99FF33"/>
    <a:srgbClr val="FFF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7778" autoAdjust="0"/>
  </p:normalViewPr>
  <p:slideViewPr>
    <p:cSldViewPr snapToGrid="0" showGuides="1">
      <p:cViewPr varScale="1">
        <p:scale>
          <a:sx n="64" d="100"/>
          <a:sy n="64" d="100"/>
        </p:scale>
        <p:origin x="102" y="16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62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09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564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58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719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300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317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931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165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7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61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87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84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67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76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049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5262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557" y="992997"/>
            <a:ext cx="11359321" cy="273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546" y="3779708"/>
            <a:ext cx="11359321" cy="105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0324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546" y="2868464"/>
            <a:ext cx="11359321" cy="112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0662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40295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2361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39033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66416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546" y="740972"/>
            <a:ext cx="3743513" cy="100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546" y="1853229"/>
            <a:ext cx="3743513" cy="424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0477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63372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582" y="600339"/>
            <a:ext cx="8489295" cy="54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35476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5206" y="-167"/>
            <a:ext cx="6095207" cy="6859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3954" y="1644614"/>
            <a:ext cx="5392898" cy="1976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3954" y="3738299"/>
            <a:ext cx="5392898" cy="16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5143" y="965656"/>
            <a:ext cx="5115334" cy="492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47299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546" y="5642073"/>
            <a:ext cx="7997359" cy="80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2285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309" lvl="1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42561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546" y="1475175"/>
            <a:ext cx="11359321" cy="261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546" y="4203940"/>
            <a:ext cx="11359321" cy="173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2795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2058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761495"/>
      </p:ext>
    </p:extLst>
  </p:cSld>
  <p:clrMapOvr>
    <a:masterClrMapping/>
  </p:clrMapOvr>
  <p:transition spd="slow" advTm="12737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48922"/>
      </p:ext>
    </p:extLst>
  </p:cSld>
  <p:clrMapOvr>
    <a:masterClrMapping/>
  </p:clrMapOvr>
  <p:transition spd="slow" advTm="12737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029533"/>
      </p:ext>
    </p:extLst>
  </p:cSld>
  <p:clrMapOvr>
    <a:masterClrMapping/>
  </p:clrMapOvr>
  <p:transition spd="slow" advTm="12737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202975"/>
      </p:ext>
    </p:extLst>
  </p:cSld>
  <p:clrMapOvr>
    <a:masterClrMapping/>
  </p:clrMapOvr>
  <p:transition spd="slow" advTm="12737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84836"/>
      </p:ext>
    </p:extLst>
  </p:cSld>
  <p:clrMapOvr>
    <a:masterClrMapping/>
  </p:clrMapOvr>
  <p:transition spd="slow" advTm="12737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917732"/>
      </p:ext>
    </p:extLst>
  </p:cSld>
  <p:clrMapOvr>
    <a:masterClrMapping/>
  </p:clrMapOvr>
  <p:transition spd="slow" advTm="12737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776365"/>
      </p:ext>
    </p:extLst>
  </p:cSld>
  <p:clrMapOvr>
    <a:masterClrMapping/>
  </p:clrMapOvr>
  <p:transition spd="slow" advTm="12737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648780"/>
      </p:ext>
    </p:extLst>
  </p:cSld>
  <p:clrMapOvr>
    <a:masterClrMapping/>
  </p:clrMapOvr>
  <p:transition spd="slow" advTm="12737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290794"/>
      </p:ext>
    </p:extLst>
  </p:cSld>
  <p:clrMapOvr>
    <a:masterClrMapping/>
  </p:clrMapOvr>
  <p:transition spd="slow" advTm="12737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18295"/>
      </p:ext>
    </p:extLst>
  </p:cSld>
  <p:clrMapOvr>
    <a:masterClrMapping/>
  </p:clrMapOvr>
  <p:transition spd="slow" advTm="12737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52002"/>
      </p:ext>
    </p:extLst>
  </p:cSld>
  <p:clrMapOvr>
    <a:masterClrMapping/>
  </p:clrMapOvr>
  <p:transition spd="slow" advTm="12737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16700"/>
      </p:ext>
    </p:extLst>
  </p:cSld>
  <p:clrMapOvr>
    <a:masterClrMapping/>
  </p:clrMapOvr>
  <p:transition spd="slow" advTm="12737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02007"/>
      </p:ext>
    </p:extLst>
  </p:cSld>
  <p:clrMapOvr>
    <a:masterClrMapping/>
  </p:clrMapOvr>
  <p:transition spd="med" advTm="4000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65867"/>
      </p:ext>
    </p:extLst>
  </p:cSld>
  <p:clrMapOvr>
    <a:masterClrMapping/>
  </p:clrMapOvr>
  <p:transition spd="med" advTm="4000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46475"/>
      </p:ext>
    </p:extLst>
  </p:cSld>
  <p:clrMapOvr>
    <a:masterClrMapping/>
  </p:clrMapOvr>
  <p:transition spd="med" advTm="4000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6848"/>
      </p:ext>
    </p:extLst>
  </p:cSld>
  <p:clrMapOvr>
    <a:masterClrMapping/>
  </p:clrMapOvr>
  <p:transition spd="med" advTm="4000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36339"/>
      </p:ext>
    </p:extLst>
  </p:cSld>
  <p:clrMapOvr>
    <a:masterClrMapping/>
  </p:clrMapOvr>
  <p:transition spd="med" advTm="4000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97479"/>
      </p:ext>
    </p:extLst>
  </p:cSld>
  <p:clrMapOvr>
    <a:masterClrMapping/>
  </p:clrMapOvr>
  <p:transition spd="med" advTm="4000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05863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74280"/>
      </p:ext>
    </p:extLst>
  </p:cSld>
  <p:clrMapOvr>
    <a:masterClrMapping/>
  </p:clrMapOvr>
  <p:transition spd="med" advTm="4000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35738"/>
      </p:ext>
    </p:extLst>
  </p:cSld>
  <p:clrMapOvr>
    <a:masterClrMapping/>
  </p:clrMapOvr>
  <p:transition spd="med" advTm="4000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69645"/>
      </p:ext>
    </p:extLst>
  </p:cSld>
  <p:clrMapOvr>
    <a:masterClrMapping/>
  </p:clrMapOvr>
  <p:transition spd="med" advTm="4000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3569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9179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1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ransition spd="slow" advTm="12737">
    <p:wip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4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 advTm="4000">
    <p:pull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54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gif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2C706-107D-41A3-8176-73479554D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018" y="2018500"/>
            <a:ext cx="7718205" cy="1603387"/>
          </a:xfrm>
          <a:prstGeom prst="rect">
            <a:avLst/>
          </a:prstGeom>
        </p:spPr>
      </p:pic>
      <p:pic>
        <p:nvPicPr>
          <p:cNvPr id="7" name="Autumn-July">
            <a:hlinkClick r:id="" action="ppaction://media"/>
            <a:extLst>
              <a:ext uri="{FF2B5EF4-FFF2-40B4-BE49-F238E27FC236}">
                <a16:creationId xmlns:a16="http://schemas.microsoft.com/office/drawing/2014/main" id="{3CDF1A6A-E13C-443F-BBD6-C8DAA0349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0641" y="1342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E262C0-95A3-4838-848E-910DDD088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30" y="1386987"/>
            <a:ext cx="9748349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</a:t>
            </a:r>
            <a:r>
              <a:rPr lang="vi-VN" sz="2800" dirty="0"/>
              <a:t>Quan sát tranh, đọc thông tin và cho biết Hoa xưng hô như thế nào với những người trong gia đình thuộc họ hàng bên nội và bên ngoại?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2B7E0-3C1E-4D62-9E7F-67C0B5AA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1711"/>
            <a:ext cx="7087510" cy="3342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D4898-F84A-42BE-8E71-059CD699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13" y="3429794"/>
            <a:ext cx="59817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ECF35D3-FA5D-4768-A575-AA617C5B3971}"/>
              </a:ext>
            </a:extLst>
          </p:cNvPr>
          <p:cNvSpPr/>
          <p:nvPr/>
        </p:nvSpPr>
        <p:spPr>
          <a:xfrm>
            <a:off x="118156" y="849085"/>
            <a:ext cx="7815035" cy="1850573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Hoa xưng hô như thế nào với những người trong gia đình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96265-E42A-4B1F-8139-05E8DE78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755" y="2013857"/>
            <a:ext cx="4700502" cy="3816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35B7B-36D9-40BB-AD36-D72715BE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673" y="3333734"/>
            <a:ext cx="2983252" cy="30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6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algn="ctr" defTabSz="914309">
              <a:buClr>
                <a:srgbClr val="000000"/>
              </a:buClr>
              <a:buSzPts val="4667"/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086" y="-48424"/>
            <a:ext cx="1651327" cy="165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9F549-52CE-43FC-8F91-0EC1A187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629" y="1921912"/>
            <a:ext cx="5582784" cy="2715401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412859" y="1648817"/>
            <a:ext cx="5478596" cy="26314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Hoa gọi anh trai của bố là bác trai;</a:t>
            </a:r>
            <a:endParaRPr lang="en-US" altLang="zh-CN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Vợ của bác trai là bác gái;</a:t>
            </a:r>
            <a:endParaRPr lang="en-US" altLang="zh-CN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 trai và con gái của các bác gọi là anh họ, chị họ.</a:t>
            </a:r>
            <a:endParaRPr lang="zh-CN" altLang="en-US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6"/>
            <a:ext cx="7643065" cy="5769429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378932" y="1905764"/>
            <a:ext cx="5965061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Hoa gọi em gái của mẹ là dì</a:t>
            </a:r>
            <a:endParaRPr lang="en-US" altLang="zh-CN" sz="3300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hồng của dì là chú (theo cách gọi của người miền Bắc);</a:t>
            </a:r>
            <a:endParaRPr lang="en-US" altLang="zh-CN" sz="3300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 gái của dì và chú là em họ.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C65885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C3A28-6E54-47FF-A378-5BA522746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6" y="2243443"/>
            <a:ext cx="5397727" cy="31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8B057BED-9672-47E1-BEF0-B353D4710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7175791" y="-425330"/>
            <a:ext cx="2774787" cy="277478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7AB5E65A-166A-40B8-B1F7-99D063DE7B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4196332" y="1782308"/>
            <a:ext cx="2883737" cy="59109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5B4094-891E-4E79-85BC-D074AE7B80BE}"/>
              </a:ext>
            </a:extLst>
          </p:cNvPr>
          <p:cNvGrpSpPr/>
          <p:nvPr/>
        </p:nvGrpSpPr>
        <p:grpSpPr>
          <a:xfrm>
            <a:off x="7080069" y="1954726"/>
            <a:ext cx="5110345" cy="3441051"/>
            <a:chOff x="7080069" y="1954726"/>
            <a:chExt cx="5110345" cy="344105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51CBA3-3032-4F43-BE37-A9BE037F3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B81D34-D280-4CDD-AC61-0504291FC05E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gái của bố ở miền Trung gọi là “o”</a:t>
              </a:r>
              <a:endPara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F40404-507C-4547-98B5-9EFA933516F9}"/>
              </a:ext>
            </a:extLst>
          </p:cNvPr>
          <p:cNvGrpSpPr/>
          <p:nvPr/>
        </p:nvGrpSpPr>
        <p:grpSpPr>
          <a:xfrm>
            <a:off x="238114" y="195943"/>
            <a:ext cx="4885391" cy="2966589"/>
            <a:chOff x="238114" y="195943"/>
            <a:chExt cx="4885391" cy="2966589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FD0107C6-DB18-4152-A5A9-C569676D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F08438-9E21-47E3-867B-2A1B45D76F65}"/>
                </a:ext>
              </a:extLst>
            </p:cNvPr>
            <p:cNvSpPr txBox="1"/>
            <p:nvPr/>
          </p:nvSpPr>
          <p:spPr>
            <a:xfrm>
              <a:off x="283774" y="1031194"/>
              <a:ext cx="4794069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có biết em gái của bố ở miền Trung gọi là gì không?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64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7171236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764155" y="793734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 hàng bên nội hoặc bên ngoại bao gồm ông, bà, anh chị em ruột của bố hoặc mẹ và con ruột của họ. </a:t>
            </a:r>
            <a:endParaRPr lang="en-US" sz="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mỗi vùng miền có cách xưng hô khác nhau đối với những thành viên trong họ hàng.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5D1F8-02B8-42FA-B866-ABD7A261F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378" y="1522947"/>
            <a:ext cx="6925656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3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E63059-CC82-46D6-B47C-DBF0FF7E9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952" y="1353090"/>
            <a:ext cx="1140050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39484" y="1843227"/>
            <a:ext cx="3466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" y="1381873"/>
            <a:ext cx="863672" cy="11692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344" y="1155806"/>
            <a:ext cx="753528" cy="10201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467">
            <a:off x="11394896" y="4225458"/>
            <a:ext cx="478923" cy="6483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FF284-49B5-43C1-BD79-09EAE9FE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4318" y="988226"/>
            <a:ext cx="1700931" cy="829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F1FEA8-B302-4E19-BC49-72CAF33021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495" y="2808280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3200" dirty="0">
                <a:solidFill>
                  <a:srgbClr val="000000"/>
                </a:solidFill>
                <a:latin typeface="Calibri"/>
              </a:rPr>
              <a:t>Em hãy nói cách Hoa xưng hô với các thành viên trong gia đình thuộc họ hàng bên nội, bên ngoại trong sơ đồ dưới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B775E-3E00-4793-AB06-B3F1D318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845"/>
            <a:ext cx="7554686" cy="4535007"/>
          </a:xfrm>
          <a:prstGeom prst="rect">
            <a:avLst/>
          </a:prstGeom>
        </p:spPr>
      </p:pic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7F4B30D4-E376-4E09-8456-DF1151ACEB27}"/>
              </a:ext>
            </a:extLst>
          </p:cNvPr>
          <p:cNvGrpSpPr/>
          <p:nvPr/>
        </p:nvGrpSpPr>
        <p:grpSpPr>
          <a:xfrm>
            <a:off x="7554686" y="2271681"/>
            <a:ext cx="4484624" cy="2528919"/>
            <a:chOff x="5876916" y="975793"/>
            <a:chExt cx="4684259" cy="2641495"/>
          </a:xfrm>
        </p:grpSpPr>
        <p:grpSp>
          <p:nvGrpSpPr>
            <p:cNvPr id="9" name="Google Shape;1024;p13">
              <a:extLst>
                <a:ext uri="{FF2B5EF4-FFF2-40B4-BE49-F238E27FC236}">
                  <a16:creationId xmlns:a16="http://schemas.microsoft.com/office/drawing/2014/main" id="{57F2676F-5D80-4239-B01E-8B61799B55BD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>
                <a:extLst>
                  <a:ext uri="{FF2B5EF4-FFF2-40B4-BE49-F238E27FC236}">
                    <a16:creationId xmlns:a16="http://schemas.microsoft.com/office/drawing/2014/main" id="{B37CA7FF-C042-4A41-AABB-71CD7698FE6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>
                <a:extLst>
                  <a:ext uri="{FF2B5EF4-FFF2-40B4-BE49-F238E27FC236}">
                    <a16:creationId xmlns:a16="http://schemas.microsoft.com/office/drawing/2014/main" id="{F906B280-0EAF-4F02-AA65-1FD2291A413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>
                <a:extLst>
                  <a:ext uri="{FF2B5EF4-FFF2-40B4-BE49-F238E27FC236}">
                    <a16:creationId xmlns:a16="http://schemas.microsoft.com/office/drawing/2014/main" id="{E7EA3CF3-C269-4FC5-9BA1-CA3B8CC9E27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>
              <a:extLst>
                <a:ext uri="{FF2B5EF4-FFF2-40B4-BE49-F238E27FC236}">
                  <a16:creationId xmlns:a16="http://schemas.microsoft.com/office/drawing/2014/main" id="{430B1554-27D0-4717-9AA4-11436075693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3833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135547"/>
            <a:ext cx="4443739" cy="1198060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thuộc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2514600" y="2333607"/>
            <a:ext cx="4749906" cy="898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nội-bà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1447943" y="3930934"/>
            <a:ext cx="5662898" cy="3949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trai-bác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1384613" y="5373840"/>
            <a:ext cx="5704600" cy="350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954141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zh-CN" altLang="en-US" sz="2800" dirty="0">
                <a:solidFill>
                  <a:prstClr val="white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001038"/>
            <a:ext cx="4443739" cy="1332569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Thành viên trong gia đình thuộc họ hàng bên ngoại của Hoa: </a:t>
            </a:r>
            <a:endParaRPr sz="2800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4626429" y="2547561"/>
            <a:ext cx="2638077" cy="684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>
                <a:solidFill>
                  <a:prstClr val="black"/>
                </a:solidFill>
              </a:rPr>
              <a:t>Ông ngoại-bà ngoại (bố mẹ của mẹ Hoa)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5682343" y="4058548"/>
            <a:ext cx="1428498" cy="2673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200" dirty="0" err="1">
                <a:solidFill>
                  <a:prstClr val="black"/>
                </a:solidFill>
              </a:rPr>
              <a:t>Dì-chú</a:t>
            </a:r>
            <a:r>
              <a:rPr lang="en-US" sz="3200" dirty="0">
                <a:solidFill>
                  <a:prstClr val="black"/>
                </a:solidFill>
              </a:rPr>
              <a:t> (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chồng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mẹ</a:t>
            </a:r>
            <a:r>
              <a:rPr lang="en-US" sz="3200" dirty="0">
                <a:solidFill>
                  <a:prstClr val="black"/>
                </a:solidFill>
              </a:rPr>
              <a:t>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5758543" y="5312229"/>
            <a:ext cx="1330670" cy="411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09"/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họ</a:t>
            </a:r>
            <a:r>
              <a:rPr lang="en-US" sz="3200" dirty="0">
                <a:solidFill>
                  <a:prstClr val="black"/>
                </a:solidFill>
              </a:rPr>
              <a:t> (con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dì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chú</a:t>
            </a:r>
            <a:r>
              <a:rPr lang="en-US" sz="3200" dirty="0">
                <a:solidFill>
                  <a:prstClr val="black"/>
                </a:solidFill>
              </a:rPr>
              <a:t>). 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60F0B-B040-4787-8B65-5A088ACA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42" y="2011510"/>
            <a:ext cx="609652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16EBAA-B47C-475C-BE93-F4E42776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64" y="436760"/>
            <a:ext cx="10653777" cy="2568719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835242" y="255963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7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694" y="705230"/>
            <a:ext cx="7337738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2838" y="1429804"/>
            <a:ext cx="3895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sinh ra mẹ mình là ai?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76152" y="316190"/>
            <a:ext cx="4767975" cy="2217608"/>
            <a:chOff x="6915256" y="-180163"/>
            <a:chExt cx="4768596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915256" y="-180163"/>
              <a:ext cx="4768595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690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5713" y="1429804"/>
            <a:ext cx="4172235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Người đàn ông được bà nội sinh ra sau bố mình là ai?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7949" y="316190"/>
            <a:ext cx="4606178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022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được bà ngoại sinh ra sau mẹ mình là ai?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Dì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42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con trai của bác trai và bác gái thì ta gọi là gì?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Anh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905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1D5BB-BDA7-404C-95F9-71207E82A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746" y="1386629"/>
            <a:ext cx="8394920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2956" y="2795691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F800E-7889-4C97-97EA-A5F18ECDF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4" y="141514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20A0C14-914B-490B-BC9B-0BA716AA8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004" y="1977770"/>
            <a:ext cx="1000440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98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3641" y="209736"/>
            <a:ext cx="1050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1. Quan </a:t>
            </a:r>
            <a:r>
              <a:rPr lang="en-US" sz="3600" dirty="0" err="1">
                <a:latin typeface="+mj-lt"/>
              </a:rPr>
              <a:t>sát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tranh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về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gia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đình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và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trả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lời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các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câu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hỏi</a:t>
            </a:r>
            <a:endParaRPr lang="en-US" sz="36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87566-0D18-4C5C-B13F-B8441884F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71" y="1155104"/>
            <a:ext cx="7250742" cy="554046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988DE-C2B0-4350-ADFF-D568A3642BA4}"/>
              </a:ext>
            </a:extLst>
          </p:cNvPr>
          <p:cNvGrpSpPr/>
          <p:nvPr/>
        </p:nvGrpSpPr>
        <p:grpSpPr>
          <a:xfrm>
            <a:off x="283029" y="1746956"/>
            <a:ext cx="4656642" cy="1527028"/>
            <a:chOff x="1557867" y="4109156"/>
            <a:chExt cx="3770489" cy="1527028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46EE7BD9-AADE-499A-AEC2-42367D846705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4656642"/>
                <a:gd name="connsiteY0" fmla="*/ 254510 h 1527028"/>
                <a:gd name="connsiteX1" fmla="*/ 254510 w 4656642"/>
                <a:gd name="connsiteY1" fmla="*/ 0 h 1527028"/>
                <a:gd name="connsiteX2" fmla="*/ 776107 w 4656642"/>
                <a:gd name="connsiteY2" fmla="*/ 0 h 1527028"/>
                <a:gd name="connsiteX3" fmla="*/ 2002729 w 4656642"/>
                <a:gd name="connsiteY3" fmla="*/ -411290 h 1527028"/>
                <a:gd name="connsiteX4" fmla="*/ 1940268 w 4656642"/>
                <a:gd name="connsiteY4" fmla="*/ 0 h 1527028"/>
                <a:gd name="connsiteX5" fmla="*/ 4402132 w 4656642"/>
                <a:gd name="connsiteY5" fmla="*/ 0 h 1527028"/>
                <a:gd name="connsiteX6" fmla="*/ 4656642 w 4656642"/>
                <a:gd name="connsiteY6" fmla="*/ 254510 h 1527028"/>
                <a:gd name="connsiteX7" fmla="*/ 4656642 w 4656642"/>
                <a:gd name="connsiteY7" fmla="*/ 254505 h 1527028"/>
                <a:gd name="connsiteX8" fmla="*/ 4656642 w 4656642"/>
                <a:gd name="connsiteY8" fmla="*/ 254505 h 1527028"/>
                <a:gd name="connsiteX9" fmla="*/ 4656642 w 4656642"/>
                <a:gd name="connsiteY9" fmla="*/ 636262 h 1527028"/>
                <a:gd name="connsiteX10" fmla="*/ 4656642 w 4656642"/>
                <a:gd name="connsiteY10" fmla="*/ 1272518 h 1527028"/>
                <a:gd name="connsiteX11" fmla="*/ 4402132 w 4656642"/>
                <a:gd name="connsiteY11" fmla="*/ 1527028 h 1527028"/>
                <a:gd name="connsiteX12" fmla="*/ 1940268 w 4656642"/>
                <a:gd name="connsiteY12" fmla="*/ 1527028 h 1527028"/>
                <a:gd name="connsiteX13" fmla="*/ 776107 w 4656642"/>
                <a:gd name="connsiteY13" fmla="*/ 1527028 h 1527028"/>
                <a:gd name="connsiteX14" fmla="*/ 776107 w 4656642"/>
                <a:gd name="connsiteY14" fmla="*/ 1527028 h 1527028"/>
                <a:gd name="connsiteX15" fmla="*/ 254510 w 4656642"/>
                <a:gd name="connsiteY15" fmla="*/ 1527028 h 1527028"/>
                <a:gd name="connsiteX16" fmla="*/ 0 w 4656642"/>
                <a:gd name="connsiteY16" fmla="*/ 1272518 h 1527028"/>
                <a:gd name="connsiteX17" fmla="*/ 0 w 4656642"/>
                <a:gd name="connsiteY17" fmla="*/ 636262 h 1527028"/>
                <a:gd name="connsiteX18" fmla="*/ 0 w 4656642"/>
                <a:gd name="connsiteY18" fmla="*/ 254505 h 1527028"/>
                <a:gd name="connsiteX19" fmla="*/ 0 w 4656642"/>
                <a:gd name="connsiteY19" fmla="*/ 254505 h 1527028"/>
                <a:gd name="connsiteX20" fmla="*/ 0 w 4656642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56642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57937" y="12869"/>
                    <a:pt x="672996" y="-31044"/>
                    <a:pt x="776107" y="0"/>
                  </a:cubicBezTo>
                  <a:cubicBezTo>
                    <a:pt x="1172105" y="-228241"/>
                    <a:pt x="1648923" y="-341831"/>
                    <a:pt x="2002729" y="-411290"/>
                  </a:cubicBezTo>
                  <a:cubicBezTo>
                    <a:pt x="1963916" y="-218859"/>
                    <a:pt x="1965241" y="-126924"/>
                    <a:pt x="1940268" y="0"/>
                  </a:cubicBezTo>
                  <a:cubicBezTo>
                    <a:pt x="2675979" y="-95567"/>
                    <a:pt x="4149146" y="-3505"/>
                    <a:pt x="4402132" y="0"/>
                  </a:cubicBezTo>
                  <a:cubicBezTo>
                    <a:pt x="4570112" y="-3860"/>
                    <a:pt x="4663362" y="104979"/>
                    <a:pt x="4656642" y="254510"/>
                  </a:cubicBezTo>
                  <a:lnTo>
                    <a:pt x="4656642" y="254505"/>
                  </a:lnTo>
                  <a:lnTo>
                    <a:pt x="4656642" y="254505"/>
                  </a:lnTo>
                  <a:cubicBezTo>
                    <a:pt x="4669302" y="342879"/>
                    <a:pt x="4640594" y="529789"/>
                    <a:pt x="4656642" y="636262"/>
                  </a:cubicBezTo>
                  <a:cubicBezTo>
                    <a:pt x="4697779" y="821081"/>
                    <a:pt x="4602217" y="1025854"/>
                    <a:pt x="4656642" y="1272518"/>
                  </a:cubicBezTo>
                  <a:cubicBezTo>
                    <a:pt x="4655393" y="1418714"/>
                    <a:pt x="4549515" y="1543073"/>
                    <a:pt x="4402132" y="1527028"/>
                  </a:cubicBezTo>
                  <a:cubicBezTo>
                    <a:pt x="3703570" y="1576727"/>
                    <a:pt x="3006657" y="1502300"/>
                    <a:pt x="1940268" y="1527028"/>
                  </a:cubicBezTo>
                  <a:cubicBezTo>
                    <a:pt x="1460726" y="1443755"/>
                    <a:pt x="917222" y="1561432"/>
                    <a:pt x="776107" y="1527028"/>
                  </a:cubicBezTo>
                  <a:lnTo>
                    <a:pt x="776107" y="1527028"/>
                  </a:lnTo>
                  <a:cubicBezTo>
                    <a:pt x="704917" y="1488889"/>
                    <a:pt x="416584" y="1559319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4656642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44276" y="-20711"/>
                    <a:pt x="639794" y="-23619"/>
                    <a:pt x="776107" y="0"/>
                  </a:cubicBezTo>
                  <a:cubicBezTo>
                    <a:pt x="1357647" y="-204201"/>
                    <a:pt x="1803306" y="-366946"/>
                    <a:pt x="2002729" y="-411290"/>
                  </a:cubicBezTo>
                  <a:cubicBezTo>
                    <a:pt x="1950739" y="-224737"/>
                    <a:pt x="1946715" y="-68015"/>
                    <a:pt x="1940268" y="0"/>
                  </a:cubicBezTo>
                  <a:cubicBezTo>
                    <a:pt x="2670653" y="-37426"/>
                    <a:pt x="3901453" y="-143246"/>
                    <a:pt x="4402132" y="0"/>
                  </a:cubicBezTo>
                  <a:cubicBezTo>
                    <a:pt x="4543179" y="-16547"/>
                    <a:pt x="4654162" y="121355"/>
                    <a:pt x="4656642" y="254510"/>
                  </a:cubicBezTo>
                  <a:lnTo>
                    <a:pt x="4656642" y="254505"/>
                  </a:lnTo>
                  <a:lnTo>
                    <a:pt x="4656642" y="254505"/>
                  </a:lnTo>
                  <a:cubicBezTo>
                    <a:pt x="4656085" y="445048"/>
                    <a:pt x="4680992" y="532027"/>
                    <a:pt x="4656642" y="636262"/>
                  </a:cubicBezTo>
                  <a:cubicBezTo>
                    <a:pt x="4615011" y="723640"/>
                    <a:pt x="4640191" y="1178297"/>
                    <a:pt x="4656642" y="1272518"/>
                  </a:cubicBezTo>
                  <a:cubicBezTo>
                    <a:pt x="4657313" y="1407548"/>
                    <a:pt x="4550886" y="1526762"/>
                    <a:pt x="4402132" y="1527028"/>
                  </a:cubicBezTo>
                  <a:cubicBezTo>
                    <a:pt x="3772624" y="1357993"/>
                    <a:pt x="2975756" y="1580328"/>
                    <a:pt x="1940268" y="1527028"/>
                  </a:cubicBezTo>
                  <a:cubicBezTo>
                    <a:pt x="1669498" y="1500767"/>
                    <a:pt x="1080360" y="1485176"/>
                    <a:pt x="776107" y="1527028"/>
                  </a:cubicBezTo>
                  <a:lnTo>
                    <a:pt x="776107" y="1527028"/>
                  </a:lnTo>
                  <a:cubicBezTo>
                    <a:pt x="615478" y="1494000"/>
                    <a:pt x="348882" y="1548676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B7497027-26A0-4F8E-B439-E99789557C82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4220654"/>
                <a:gd name="connsiteY0" fmla="*/ 174743 h 1048437"/>
                <a:gd name="connsiteX1" fmla="*/ 174743 w 4220654"/>
                <a:gd name="connsiteY1" fmla="*/ 0 h 1048437"/>
                <a:gd name="connsiteX2" fmla="*/ 703442 w 4220654"/>
                <a:gd name="connsiteY2" fmla="*/ 0 h 1048437"/>
                <a:gd name="connsiteX3" fmla="*/ 1396952 w 4220654"/>
                <a:gd name="connsiteY3" fmla="*/ -327542 h 1048437"/>
                <a:gd name="connsiteX4" fmla="*/ 1758606 w 4220654"/>
                <a:gd name="connsiteY4" fmla="*/ 0 h 1048437"/>
                <a:gd name="connsiteX5" fmla="*/ 4045911 w 4220654"/>
                <a:gd name="connsiteY5" fmla="*/ 0 h 1048437"/>
                <a:gd name="connsiteX6" fmla="*/ 4220654 w 4220654"/>
                <a:gd name="connsiteY6" fmla="*/ 174743 h 1048437"/>
                <a:gd name="connsiteX7" fmla="*/ 4220654 w 4220654"/>
                <a:gd name="connsiteY7" fmla="*/ 174740 h 1048437"/>
                <a:gd name="connsiteX8" fmla="*/ 4220654 w 4220654"/>
                <a:gd name="connsiteY8" fmla="*/ 174740 h 1048437"/>
                <a:gd name="connsiteX9" fmla="*/ 4220654 w 4220654"/>
                <a:gd name="connsiteY9" fmla="*/ 436849 h 1048437"/>
                <a:gd name="connsiteX10" fmla="*/ 4220654 w 4220654"/>
                <a:gd name="connsiteY10" fmla="*/ 873694 h 1048437"/>
                <a:gd name="connsiteX11" fmla="*/ 4045911 w 4220654"/>
                <a:gd name="connsiteY11" fmla="*/ 1048437 h 1048437"/>
                <a:gd name="connsiteX12" fmla="*/ 1758606 w 4220654"/>
                <a:gd name="connsiteY12" fmla="*/ 1048437 h 1048437"/>
                <a:gd name="connsiteX13" fmla="*/ 703442 w 4220654"/>
                <a:gd name="connsiteY13" fmla="*/ 1048437 h 1048437"/>
                <a:gd name="connsiteX14" fmla="*/ 703442 w 4220654"/>
                <a:gd name="connsiteY14" fmla="*/ 1048437 h 1048437"/>
                <a:gd name="connsiteX15" fmla="*/ 174743 w 4220654"/>
                <a:gd name="connsiteY15" fmla="*/ 1048437 h 1048437"/>
                <a:gd name="connsiteX16" fmla="*/ 0 w 4220654"/>
                <a:gd name="connsiteY16" fmla="*/ 873694 h 1048437"/>
                <a:gd name="connsiteX17" fmla="*/ 0 w 4220654"/>
                <a:gd name="connsiteY17" fmla="*/ 436849 h 1048437"/>
                <a:gd name="connsiteX18" fmla="*/ 0 w 4220654"/>
                <a:gd name="connsiteY18" fmla="*/ 174740 h 1048437"/>
                <a:gd name="connsiteX19" fmla="*/ 0 w 4220654"/>
                <a:gd name="connsiteY19" fmla="*/ 174740 h 1048437"/>
                <a:gd name="connsiteX20" fmla="*/ 0 w 4220654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20654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406313" y="-16465"/>
                    <a:pt x="496430" y="-11394"/>
                    <a:pt x="703442" y="0"/>
                  </a:cubicBezTo>
                  <a:cubicBezTo>
                    <a:pt x="773728" y="-58569"/>
                    <a:pt x="1196043" y="-291452"/>
                    <a:pt x="1396952" y="-327542"/>
                  </a:cubicBezTo>
                  <a:cubicBezTo>
                    <a:pt x="1576078" y="-207122"/>
                    <a:pt x="1664454" y="-63879"/>
                    <a:pt x="1758606" y="0"/>
                  </a:cubicBezTo>
                  <a:cubicBezTo>
                    <a:pt x="2450208" y="-95567"/>
                    <a:pt x="3086624" y="-3505"/>
                    <a:pt x="4045911" y="0"/>
                  </a:cubicBezTo>
                  <a:cubicBezTo>
                    <a:pt x="4157508" y="-2124"/>
                    <a:pt x="4224192" y="73513"/>
                    <a:pt x="4220654" y="174743"/>
                  </a:cubicBezTo>
                  <a:lnTo>
                    <a:pt x="4220654" y="174740"/>
                  </a:lnTo>
                  <a:lnTo>
                    <a:pt x="4220654" y="174740"/>
                  </a:lnTo>
                  <a:cubicBezTo>
                    <a:pt x="4236356" y="251589"/>
                    <a:pt x="4219846" y="333856"/>
                    <a:pt x="4220654" y="436849"/>
                  </a:cubicBezTo>
                  <a:cubicBezTo>
                    <a:pt x="4216904" y="637383"/>
                    <a:pt x="4203984" y="662914"/>
                    <a:pt x="4220654" y="873694"/>
                  </a:cubicBezTo>
                  <a:cubicBezTo>
                    <a:pt x="4219272" y="976436"/>
                    <a:pt x="4149699" y="1065561"/>
                    <a:pt x="4045911" y="1048437"/>
                  </a:cubicBezTo>
                  <a:cubicBezTo>
                    <a:pt x="3519615" y="1098136"/>
                    <a:pt x="2529780" y="1023709"/>
                    <a:pt x="1758606" y="1048437"/>
                  </a:cubicBezTo>
                  <a:cubicBezTo>
                    <a:pt x="1582204" y="1005116"/>
                    <a:pt x="1086616" y="1002073"/>
                    <a:pt x="703442" y="1048437"/>
                  </a:cubicBezTo>
                  <a:lnTo>
                    <a:pt x="703442" y="1048437"/>
                  </a:lnTo>
                  <a:cubicBezTo>
                    <a:pt x="470061" y="1008052"/>
                    <a:pt x="428730" y="1024220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4220654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78491" y="35974"/>
                    <a:pt x="589399" y="-35479"/>
                    <a:pt x="703442" y="0"/>
                  </a:cubicBezTo>
                  <a:cubicBezTo>
                    <a:pt x="970245" y="-137490"/>
                    <a:pt x="1234884" y="-312960"/>
                    <a:pt x="1396952" y="-327542"/>
                  </a:cubicBezTo>
                  <a:cubicBezTo>
                    <a:pt x="1537933" y="-249411"/>
                    <a:pt x="1702116" y="-91018"/>
                    <a:pt x="1758606" y="0"/>
                  </a:cubicBezTo>
                  <a:cubicBezTo>
                    <a:pt x="2358086" y="-37426"/>
                    <a:pt x="3425581" y="-143246"/>
                    <a:pt x="4045911" y="0"/>
                  </a:cubicBezTo>
                  <a:cubicBezTo>
                    <a:pt x="4142486" y="-2288"/>
                    <a:pt x="4218479" y="84729"/>
                    <a:pt x="4220654" y="174743"/>
                  </a:cubicBezTo>
                  <a:lnTo>
                    <a:pt x="4220654" y="174740"/>
                  </a:lnTo>
                  <a:lnTo>
                    <a:pt x="4220654" y="174740"/>
                  </a:lnTo>
                  <a:cubicBezTo>
                    <a:pt x="4202789" y="246126"/>
                    <a:pt x="4227263" y="324671"/>
                    <a:pt x="4220654" y="436849"/>
                  </a:cubicBezTo>
                  <a:cubicBezTo>
                    <a:pt x="4192670" y="481535"/>
                    <a:pt x="4198290" y="795007"/>
                    <a:pt x="4220654" y="873694"/>
                  </a:cubicBezTo>
                  <a:cubicBezTo>
                    <a:pt x="4222719" y="953174"/>
                    <a:pt x="4145415" y="1048340"/>
                    <a:pt x="4045911" y="1048437"/>
                  </a:cubicBezTo>
                  <a:cubicBezTo>
                    <a:pt x="3062892" y="879402"/>
                    <a:pt x="2883676" y="1101737"/>
                    <a:pt x="1758606" y="1048437"/>
                  </a:cubicBezTo>
                  <a:cubicBezTo>
                    <a:pt x="1288619" y="982608"/>
                    <a:pt x="916288" y="1021644"/>
                    <a:pt x="703442" y="1048437"/>
                  </a:cubicBezTo>
                  <a:lnTo>
                    <a:pt x="703442" y="1048437"/>
                  </a:lnTo>
                  <a:cubicBezTo>
                    <a:pt x="628673" y="1077312"/>
                    <a:pt x="326080" y="1068538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文本框 18">
            <a:extLst>
              <a:ext uri="{FF2B5EF4-FFF2-40B4-BE49-F238E27FC236}">
                <a16:creationId xmlns:a16="http://schemas.microsoft.com/office/drawing/2014/main" id="{C797B837-C528-4174-B172-3A985C79E2AD}"/>
              </a:ext>
            </a:extLst>
          </p:cNvPr>
          <p:cNvSpPr txBox="1"/>
          <p:nvPr/>
        </p:nvSpPr>
        <p:spPr>
          <a:xfrm>
            <a:off x="515371" y="2040079"/>
            <a:ext cx="42206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nội?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007315-1C0A-4C78-B9C3-227277A21447}"/>
              </a:ext>
            </a:extLst>
          </p:cNvPr>
          <p:cNvGrpSpPr/>
          <p:nvPr/>
        </p:nvGrpSpPr>
        <p:grpSpPr>
          <a:xfrm>
            <a:off x="163286" y="4294213"/>
            <a:ext cx="4876800" cy="1527028"/>
            <a:chOff x="1557867" y="4109156"/>
            <a:chExt cx="3770489" cy="1527028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2E1CD1E1-DFD9-44AA-BEE7-AA851D44376B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4876800"/>
                <a:gd name="connsiteY0" fmla="*/ 254510 h 1527028"/>
                <a:gd name="connsiteX1" fmla="*/ 254510 w 4876800"/>
                <a:gd name="connsiteY1" fmla="*/ 0 h 1527028"/>
                <a:gd name="connsiteX2" fmla="*/ 812800 w 4876800"/>
                <a:gd name="connsiteY2" fmla="*/ 0 h 1527028"/>
                <a:gd name="connsiteX3" fmla="*/ 2097414 w 4876800"/>
                <a:gd name="connsiteY3" fmla="*/ -411290 h 1527028"/>
                <a:gd name="connsiteX4" fmla="*/ 2032000 w 4876800"/>
                <a:gd name="connsiteY4" fmla="*/ 0 h 1527028"/>
                <a:gd name="connsiteX5" fmla="*/ 4622290 w 4876800"/>
                <a:gd name="connsiteY5" fmla="*/ 0 h 1527028"/>
                <a:gd name="connsiteX6" fmla="*/ 4876800 w 4876800"/>
                <a:gd name="connsiteY6" fmla="*/ 254510 h 1527028"/>
                <a:gd name="connsiteX7" fmla="*/ 4876800 w 4876800"/>
                <a:gd name="connsiteY7" fmla="*/ 254505 h 1527028"/>
                <a:gd name="connsiteX8" fmla="*/ 4876800 w 4876800"/>
                <a:gd name="connsiteY8" fmla="*/ 254505 h 1527028"/>
                <a:gd name="connsiteX9" fmla="*/ 4876800 w 4876800"/>
                <a:gd name="connsiteY9" fmla="*/ 636262 h 1527028"/>
                <a:gd name="connsiteX10" fmla="*/ 4876800 w 4876800"/>
                <a:gd name="connsiteY10" fmla="*/ 1272518 h 1527028"/>
                <a:gd name="connsiteX11" fmla="*/ 4622290 w 4876800"/>
                <a:gd name="connsiteY11" fmla="*/ 1527028 h 1527028"/>
                <a:gd name="connsiteX12" fmla="*/ 2032000 w 4876800"/>
                <a:gd name="connsiteY12" fmla="*/ 1527028 h 1527028"/>
                <a:gd name="connsiteX13" fmla="*/ 812800 w 4876800"/>
                <a:gd name="connsiteY13" fmla="*/ 1527028 h 1527028"/>
                <a:gd name="connsiteX14" fmla="*/ 812800 w 4876800"/>
                <a:gd name="connsiteY14" fmla="*/ 1527028 h 1527028"/>
                <a:gd name="connsiteX15" fmla="*/ 254510 w 4876800"/>
                <a:gd name="connsiteY15" fmla="*/ 1527028 h 1527028"/>
                <a:gd name="connsiteX16" fmla="*/ 0 w 4876800"/>
                <a:gd name="connsiteY16" fmla="*/ 1272518 h 1527028"/>
                <a:gd name="connsiteX17" fmla="*/ 0 w 4876800"/>
                <a:gd name="connsiteY17" fmla="*/ 636262 h 1527028"/>
                <a:gd name="connsiteX18" fmla="*/ 0 w 4876800"/>
                <a:gd name="connsiteY18" fmla="*/ 254505 h 1527028"/>
                <a:gd name="connsiteX19" fmla="*/ 0 w 4876800"/>
                <a:gd name="connsiteY19" fmla="*/ 254505 h 1527028"/>
                <a:gd name="connsiteX20" fmla="*/ 0 w 4876800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76800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36188" y="-5730"/>
                    <a:pt x="730174" y="27841"/>
                    <a:pt x="812800" y="0"/>
                  </a:cubicBezTo>
                  <a:cubicBezTo>
                    <a:pt x="982342" y="39511"/>
                    <a:pt x="1523668" y="-223210"/>
                    <a:pt x="2097414" y="-411290"/>
                  </a:cubicBezTo>
                  <a:cubicBezTo>
                    <a:pt x="2047443" y="-238385"/>
                    <a:pt x="2060251" y="-75105"/>
                    <a:pt x="2032000" y="0"/>
                  </a:cubicBezTo>
                  <a:cubicBezTo>
                    <a:pt x="2965591" y="-95567"/>
                    <a:pt x="3539080" y="-3505"/>
                    <a:pt x="4622290" y="0"/>
                  </a:cubicBezTo>
                  <a:cubicBezTo>
                    <a:pt x="4790270" y="-3860"/>
                    <a:pt x="4883520" y="104979"/>
                    <a:pt x="4876800" y="254510"/>
                  </a:cubicBezTo>
                  <a:lnTo>
                    <a:pt x="4876800" y="254505"/>
                  </a:lnTo>
                  <a:lnTo>
                    <a:pt x="4876800" y="254505"/>
                  </a:lnTo>
                  <a:cubicBezTo>
                    <a:pt x="4889460" y="342879"/>
                    <a:pt x="4860752" y="529789"/>
                    <a:pt x="4876800" y="636262"/>
                  </a:cubicBezTo>
                  <a:cubicBezTo>
                    <a:pt x="4917937" y="821081"/>
                    <a:pt x="4822375" y="1025854"/>
                    <a:pt x="4876800" y="1272518"/>
                  </a:cubicBezTo>
                  <a:cubicBezTo>
                    <a:pt x="4875551" y="1418714"/>
                    <a:pt x="4769673" y="1543073"/>
                    <a:pt x="4622290" y="1527028"/>
                  </a:cubicBezTo>
                  <a:cubicBezTo>
                    <a:pt x="4332827" y="1576727"/>
                    <a:pt x="3167650" y="1502300"/>
                    <a:pt x="2032000" y="1527028"/>
                  </a:cubicBezTo>
                  <a:cubicBezTo>
                    <a:pt x="1581403" y="1557538"/>
                    <a:pt x="1061626" y="1454975"/>
                    <a:pt x="812800" y="1527028"/>
                  </a:cubicBezTo>
                  <a:lnTo>
                    <a:pt x="812800" y="1527028"/>
                  </a:lnTo>
                  <a:cubicBezTo>
                    <a:pt x="618336" y="1560285"/>
                    <a:pt x="437701" y="1517217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4876800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519455" y="-8721"/>
                    <a:pt x="697312" y="15722"/>
                    <a:pt x="812800" y="0"/>
                  </a:cubicBezTo>
                  <a:cubicBezTo>
                    <a:pt x="987821" y="19133"/>
                    <a:pt x="1547835" y="-139989"/>
                    <a:pt x="2097414" y="-411290"/>
                  </a:cubicBezTo>
                  <a:cubicBezTo>
                    <a:pt x="2054627" y="-275112"/>
                    <a:pt x="2049928" y="-203119"/>
                    <a:pt x="2032000" y="0"/>
                  </a:cubicBezTo>
                  <a:cubicBezTo>
                    <a:pt x="3069947" y="-37426"/>
                    <a:pt x="3853684" y="-143246"/>
                    <a:pt x="4622290" y="0"/>
                  </a:cubicBezTo>
                  <a:cubicBezTo>
                    <a:pt x="4763337" y="-16547"/>
                    <a:pt x="4874320" y="121355"/>
                    <a:pt x="4876800" y="254510"/>
                  </a:cubicBezTo>
                  <a:lnTo>
                    <a:pt x="4876800" y="254505"/>
                  </a:lnTo>
                  <a:lnTo>
                    <a:pt x="4876800" y="254505"/>
                  </a:lnTo>
                  <a:cubicBezTo>
                    <a:pt x="4876243" y="445048"/>
                    <a:pt x="4901150" y="532027"/>
                    <a:pt x="4876800" y="636262"/>
                  </a:cubicBezTo>
                  <a:cubicBezTo>
                    <a:pt x="4835169" y="723640"/>
                    <a:pt x="4860349" y="1178297"/>
                    <a:pt x="4876800" y="1272518"/>
                  </a:cubicBezTo>
                  <a:cubicBezTo>
                    <a:pt x="4877471" y="1407548"/>
                    <a:pt x="4771044" y="1526762"/>
                    <a:pt x="4622290" y="1527028"/>
                  </a:cubicBezTo>
                  <a:cubicBezTo>
                    <a:pt x="4140109" y="1357993"/>
                    <a:pt x="2779680" y="1580328"/>
                    <a:pt x="2032000" y="1527028"/>
                  </a:cubicBezTo>
                  <a:cubicBezTo>
                    <a:pt x="1506324" y="1497199"/>
                    <a:pt x="1104742" y="1437754"/>
                    <a:pt x="812800" y="1527028"/>
                  </a:cubicBezTo>
                  <a:lnTo>
                    <a:pt x="812800" y="1527028"/>
                  </a:lnTo>
                  <a:cubicBezTo>
                    <a:pt x="734864" y="1508038"/>
                    <a:pt x="346428" y="1485583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F31CCE0A-4778-4072-9EAF-DE9A25FC15B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4420199"/>
                <a:gd name="connsiteY0" fmla="*/ 174743 h 1048437"/>
                <a:gd name="connsiteX1" fmla="*/ 174743 w 4420199"/>
                <a:gd name="connsiteY1" fmla="*/ 0 h 1048437"/>
                <a:gd name="connsiteX2" fmla="*/ 736700 w 4420199"/>
                <a:gd name="connsiteY2" fmla="*/ 0 h 1048437"/>
                <a:gd name="connsiteX3" fmla="*/ 1462997 w 4420199"/>
                <a:gd name="connsiteY3" fmla="*/ -327542 h 1048437"/>
                <a:gd name="connsiteX4" fmla="*/ 1841750 w 4420199"/>
                <a:gd name="connsiteY4" fmla="*/ 0 h 1048437"/>
                <a:gd name="connsiteX5" fmla="*/ 4245456 w 4420199"/>
                <a:gd name="connsiteY5" fmla="*/ 0 h 1048437"/>
                <a:gd name="connsiteX6" fmla="*/ 4420199 w 4420199"/>
                <a:gd name="connsiteY6" fmla="*/ 174743 h 1048437"/>
                <a:gd name="connsiteX7" fmla="*/ 4420199 w 4420199"/>
                <a:gd name="connsiteY7" fmla="*/ 174740 h 1048437"/>
                <a:gd name="connsiteX8" fmla="*/ 4420199 w 4420199"/>
                <a:gd name="connsiteY8" fmla="*/ 174740 h 1048437"/>
                <a:gd name="connsiteX9" fmla="*/ 4420199 w 4420199"/>
                <a:gd name="connsiteY9" fmla="*/ 436849 h 1048437"/>
                <a:gd name="connsiteX10" fmla="*/ 4420199 w 4420199"/>
                <a:gd name="connsiteY10" fmla="*/ 873694 h 1048437"/>
                <a:gd name="connsiteX11" fmla="*/ 4245456 w 4420199"/>
                <a:gd name="connsiteY11" fmla="*/ 1048437 h 1048437"/>
                <a:gd name="connsiteX12" fmla="*/ 1841750 w 4420199"/>
                <a:gd name="connsiteY12" fmla="*/ 1048437 h 1048437"/>
                <a:gd name="connsiteX13" fmla="*/ 736700 w 4420199"/>
                <a:gd name="connsiteY13" fmla="*/ 1048437 h 1048437"/>
                <a:gd name="connsiteX14" fmla="*/ 736700 w 4420199"/>
                <a:gd name="connsiteY14" fmla="*/ 1048437 h 1048437"/>
                <a:gd name="connsiteX15" fmla="*/ 174743 w 4420199"/>
                <a:gd name="connsiteY15" fmla="*/ 1048437 h 1048437"/>
                <a:gd name="connsiteX16" fmla="*/ 0 w 4420199"/>
                <a:gd name="connsiteY16" fmla="*/ 873694 h 1048437"/>
                <a:gd name="connsiteX17" fmla="*/ 0 w 4420199"/>
                <a:gd name="connsiteY17" fmla="*/ 436849 h 1048437"/>
                <a:gd name="connsiteX18" fmla="*/ 0 w 4420199"/>
                <a:gd name="connsiteY18" fmla="*/ 174740 h 1048437"/>
                <a:gd name="connsiteX19" fmla="*/ 0 w 4420199"/>
                <a:gd name="connsiteY19" fmla="*/ 174740 h 1048437"/>
                <a:gd name="connsiteX20" fmla="*/ 0 w 442019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2019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411423" y="28171"/>
                    <a:pt x="581465" y="32187"/>
                    <a:pt x="736700" y="0"/>
                  </a:cubicBezTo>
                  <a:cubicBezTo>
                    <a:pt x="1041999" y="-211164"/>
                    <a:pt x="1366742" y="-315884"/>
                    <a:pt x="1462997" y="-327542"/>
                  </a:cubicBezTo>
                  <a:cubicBezTo>
                    <a:pt x="1593054" y="-256422"/>
                    <a:pt x="1710593" y="-59007"/>
                    <a:pt x="1841750" y="0"/>
                  </a:cubicBezTo>
                  <a:cubicBezTo>
                    <a:pt x="2950201" y="-95567"/>
                    <a:pt x="3822671" y="-3505"/>
                    <a:pt x="4245456" y="0"/>
                  </a:cubicBezTo>
                  <a:cubicBezTo>
                    <a:pt x="4357053" y="-2124"/>
                    <a:pt x="4423737" y="73513"/>
                    <a:pt x="4420199" y="174743"/>
                  </a:cubicBezTo>
                  <a:lnTo>
                    <a:pt x="4420199" y="174740"/>
                  </a:lnTo>
                  <a:lnTo>
                    <a:pt x="4420199" y="174740"/>
                  </a:lnTo>
                  <a:cubicBezTo>
                    <a:pt x="4435901" y="251589"/>
                    <a:pt x="4419391" y="333856"/>
                    <a:pt x="4420199" y="436849"/>
                  </a:cubicBezTo>
                  <a:cubicBezTo>
                    <a:pt x="4416449" y="637383"/>
                    <a:pt x="4403529" y="662914"/>
                    <a:pt x="4420199" y="873694"/>
                  </a:cubicBezTo>
                  <a:cubicBezTo>
                    <a:pt x="4418817" y="976436"/>
                    <a:pt x="4349244" y="1065561"/>
                    <a:pt x="4245456" y="1048437"/>
                  </a:cubicBezTo>
                  <a:cubicBezTo>
                    <a:pt x="3261007" y="1098136"/>
                    <a:pt x="2861064" y="1023709"/>
                    <a:pt x="1841750" y="1048437"/>
                  </a:cubicBezTo>
                  <a:cubicBezTo>
                    <a:pt x="1655420" y="1057253"/>
                    <a:pt x="856764" y="1091796"/>
                    <a:pt x="736700" y="1048437"/>
                  </a:cubicBezTo>
                  <a:lnTo>
                    <a:pt x="736700" y="1048437"/>
                  </a:lnTo>
                  <a:cubicBezTo>
                    <a:pt x="670743" y="1054681"/>
                    <a:pt x="260771" y="1075763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442019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405936" y="24100"/>
                    <a:pt x="497192" y="-6148"/>
                    <a:pt x="736700" y="0"/>
                  </a:cubicBezTo>
                  <a:cubicBezTo>
                    <a:pt x="817608" y="-111741"/>
                    <a:pt x="1193391" y="-234651"/>
                    <a:pt x="1462997" y="-327542"/>
                  </a:cubicBezTo>
                  <a:cubicBezTo>
                    <a:pt x="1507720" y="-256770"/>
                    <a:pt x="1722690" y="-102001"/>
                    <a:pt x="1841750" y="0"/>
                  </a:cubicBezTo>
                  <a:cubicBezTo>
                    <a:pt x="2541335" y="-37426"/>
                    <a:pt x="3727703" y="-143246"/>
                    <a:pt x="4245456" y="0"/>
                  </a:cubicBezTo>
                  <a:cubicBezTo>
                    <a:pt x="4342031" y="-2288"/>
                    <a:pt x="4418024" y="84729"/>
                    <a:pt x="4420199" y="174743"/>
                  </a:cubicBezTo>
                  <a:lnTo>
                    <a:pt x="4420199" y="174740"/>
                  </a:lnTo>
                  <a:lnTo>
                    <a:pt x="4420199" y="174740"/>
                  </a:lnTo>
                  <a:cubicBezTo>
                    <a:pt x="4402334" y="246126"/>
                    <a:pt x="4426808" y="324671"/>
                    <a:pt x="4420199" y="436849"/>
                  </a:cubicBezTo>
                  <a:cubicBezTo>
                    <a:pt x="4392215" y="481535"/>
                    <a:pt x="4397835" y="795007"/>
                    <a:pt x="4420199" y="873694"/>
                  </a:cubicBezTo>
                  <a:cubicBezTo>
                    <a:pt x="4422264" y="953174"/>
                    <a:pt x="4344960" y="1048340"/>
                    <a:pt x="4245456" y="1048437"/>
                  </a:cubicBezTo>
                  <a:cubicBezTo>
                    <a:pt x="3264564" y="879402"/>
                    <a:pt x="2984007" y="1101737"/>
                    <a:pt x="1841750" y="1048437"/>
                  </a:cubicBezTo>
                  <a:cubicBezTo>
                    <a:pt x="1318769" y="1069355"/>
                    <a:pt x="948894" y="1138268"/>
                    <a:pt x="736700" y="1048437"/>
                  </a:cubicBezTo>
                  <a:lnTo>
                    <a:pt x="736700" y="1048437"/>
                  </a:lnTo>
                  <a:cubicBezTo>
                    <a:pt x="526127" y="1008126"/>
                    <a:pt x="244015" y="1061943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FCEE72BA-E71E-40F8-B745-3D2C50AC0697}"/>
              </a:ext>
            </a:extLst>
          </p:cNvPr>
          <p:cNvSpPr txBox="1"/>
          <p:nvPr/>
        </p:nvSpPr>
        <p:spPr>
          <a:xfrm>
            <a:off x="406613" y="4587336"/>
            <a:ext cx="432941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ngoại?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9993086"/>
                <a:gd name="connsiteY0" fmla="*/ 304370 h 1826185"/>
                <a:gd name="connsiteX1" fmla="*/ 304370 w 9993086"/>
                <a:gd name="connsiteY1" fmla="*/ 0 h 1826185"/>
                <a:gd name="connsiteX2" fmla="*/ 1665514 w 9993086"/>
                <a:gd name="connsiteY2" fmla="*/ 0 h 1826185"/>
                <a:gd name="connsiteX3" fmla="*/ 4297826 w 9993086"/>
                <a:gd name="connsiteY3" fmla="*/ -491865 h 1826185"/>
                <a:gd name="connsiteX4" fmla="*/ 4163786 w 9993086"/>
                <a:gd name="connsiteY4" fmla="*/ 0 h 1826185"/>
                <a:gd name="connsiteX5" fmla="*/ 9688716 w 9993086"/>
                <a:gd name="connsiteY5" fmla="*/ 0 h 1826185"/>
                <a:gd name="connsiteX6" fmla="*/ 9993086 w 9993086"/>
                <a:gd name="connsiteY6" fmla="*/ 304370 h 1826185"/>
                <a:gd name="connsiteX7" fmla="*/ 9993086 w 9993086"/>
                <a:gd name="connsiteY7" fmla="*/ 304364 h 1826185"/>
                <a:gd name="connsiteX8" fmla="*/ 9993086 w 9993086"/>
                <a:gd name="connsiteY8" fmla="*/ 304364 h 1826185"/>
                <a:gd name="connsiteX9" fmla="*/ 9993086 w 9993086"/>
                <a:gd name="connsiteY9" fmla="*/ 760910 h 1826185"/>
                <a:gd name="connsiteX10" fmla="*/ 9993086 w 9993086"/>
                <a:gd name="connsiteY10" fmla="*/ 1521815 h 1826185"/>
                <a:gd name="connsiteX11" fmla="*/ 9688716 w 9993086"/>
                <a:gd name="connsiteY11" fmla="*/ 1826185 h 1826185"/>
                <a:gd name="connsiteX12" fmla="*/ 4163786 w 9993086"/>
                <a:gd name="connsiteY12" fmla="*/ 1826185 h 1826185"/>
                <a:gd name="connsiteX13" fmla="*/ 1665514 w 9993086"/>
                <a:gd name="connsiteY13" fmla="*/ 1826185 h 1826185"/>
                <a:gd name="connsiteX14" fmla="*/ 1665514 w 9993086"/>
                <a:gd name="connsiteY14" fmla="*/ 1826185 h 1826185"/>
                <a:gd name="connsiteX15" fmla="*/ 304370 w 9993086"/>
                <a:gd name="connsiteY15" fmla="*/ 1826185 h 1826185"/>
                <a:gd name="connsiteX16" fmla="*/ 0 w 9993086"/>
                <a:gd name="connsiteY16" fmla="*/ 1521815 h 1826185"/>
                <a:gd name="connsiteX17" fmla="*/ 0 w 9993086"/>
                <a:gd name="connsiteY17" fmla="*/ 760910 h 1826185"/>
                <a:gd name="connsiteX18" fmla="*/ 0 w 9993086"/>
                <a:gd name="connsiteY18" fmla="*/ 304364 h 1826185"/>
                <a:gd name="connsiteX19" fmla="*/ 0 w 9993086"/>
                <a:gd name="connsiteY19" fmla="*/ 304364 h 1826185"/>
                <a:gd name="connsiteX20" fmla="*/ 0 w 9993086"/>
                <a:gd name="connsiteY20" fmla="*/ 304370 h 182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3086" h="1826185" fill="none" extrusionOk="0">
                  <a:moveTo>
                    <a:pt x="0" y="304370"/>
                  </a:moveTo>
                  <a:cubicBezTo>
                    <a:pt x="12211" y="142880"/>
                    <a:pt x="133941" y="937"/>
                    <a:pt x="304370" y="0"/>
                  </a:cubicBezTo>
                  <a:cubicBezTo>
                    <a:pt x="947769" y="69078"/>
                    <a:pt x="1035949" y="120085"/>
                    <a:pt x="1665514" y="0"/>
                  </a:cubicBezTo>
                  <a:cubicBezTo>
                    <a:pt x="2927390" y="-89828"/>
                    <a:pt x="3638525" y="-286104"/>
                    <a:pt x="4297826" y="-491865"/>
                  </a:cubicBezTo>
                  <a:cubicBezTo>
                    <a:pt x="4313062" y="-400955"/>
                    <a:pt x="4201377" y="-53895"/>
                    <a:pt x="4163786" y="0"/>
                  </a:cubicBezTo>
                  <a:cubicBezTo>
                    <a:pt x="6854310" y="-95567"/>
                    <a:pt x="9057305" y="-3505"/>
                    <a:pt x="9688716" y="0"/>
                  </a:cubicBezTo>
                  <a:cubicBezTo>
                    <a:pt x="9862764" y="-837"/>
                    <a:pt x="10010010" y="113684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3926" y="367544"/>
                    <a:pt x="9971050" y="634349"/>
                    <a:pt x="9993086" y="760910"/>
                  </a:cubicBezTo>
                  <a:cubicBezTo>
                    <a:pt x="9955505" y="1129304"/>
                    <a:pt x="9951579" y="1429454"/>
                    <a:pt x="9993086" y="1521815"/>
                  </a:cubicBezTo>
                  <a:cubicBezTo>
                    <a:pt x="9987991" y="1712896"/>
                    <a:pt x="9860966" y="1835949"/>
                    <a:pt x="9688716" y="1826185"/>
                  </a:cubicBezTo>
                  <a:cubicBezTo>
                    <a:pt x="7210039" y="1875884"/>
                    <a:pt x="6740933" y="1801457"/>
                    <a:pt x="4163786" y="1826185"/>
                  </a:cubicBezTo>
                  <a:cubicBezTo>
                    <a:pt x="3749770" y="1960359"/>
                    <a:pt x="2218628" y="1954596"/>
                    <a:pt x="1665514" y="1826185"/>
                  </a:cubicBezTo>
                  <a:lnTo>
                    <a:pt x="1665514" y="1826185"/>
                  </a:lnTo>
                  <a:cubicBezTo>
                    <a:pt x="1384513" y="1920760"/>
                    <a:pt x="982115" y="1716498"/>
                    <a:pt x="304370" y="1826185"/>
                  </a:cubicBezTo>
                  <a:cubicBezTo>
                    <a:pt x="135953" y="1830642"/>
                    <a:pt x="-16609" y="1707789"/>
                    <a:pt x="0" y="1521815"/>
                  </a:cubicBezTo>
                  <a:cubicBezTo>
                    <a:pt x="-21737" y="1237558"/>
                    <a:pt x="-57955" y="882258"/>
                    <a:pt x="0" y="760910"/>
                  </a:cubicBezTo>
                  <a:cubicBezTo>
                    <a:pt x="-30477" y="713275"/>
                    <a:pt x="-6504" y="468477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  <a:path w="9993086" h="1826185" stroke="0" extrusionOk="0">
                  <a:moveTo>
                    <a:pt x="0" y="304370"/>
                  </a:moveTo>
                  <a:cubicBezTo>
                    <a:pt x="-1428" y="138712"/>
                    <a:pt x="157301" y="-14222"/>
                    <a:pt x="304370" y="0"/>
                  </a:cubicBezTo>
                  <a:cubicBezTo>
                    <a:pt x="599962" y="-110304"/>
                    <a:pt x="1077607" y="76801"/>
                    <a:pt x="1665514" y="0"/>
                  </a:cubicBezTo>
                  <a:cubicBezTo>
                    <a:pt x="2533053" y="-192553"/>
                    <a:pt x="3523181" y="-436112"/>
                    <a:pt x="4297826" y="-491865"/>
                  </a:cubicBezTo>
                  <a:cubicBezTo>
                    <a:pt x="4317459" y="-411571"/>
                    <a:pt x="4148239" y="-77458"/>
                    <a:pt x="4163786" y="0"/>
                  </a:cubicBezTo>
                  <a:cubicBezTo>
                    <a:pt x="5053072" y="-37426"/>
                    <a:pt x="9017111" y="-143246"/>
                    <a:pt x="9688716" y="0"/>
                  </a:cubicBezTo>
                  <a:cubicBezTo>
                    <a:pt x="9857367" y="-18808"/>
                    <a:pt x="9991984" y="139563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7354" y="522502"/>
                    <a:pt x="9998792" y="541413"/>
                    <a:pt x="9993086" y="760910"/>
                  </a:cubicBezTo>
                  <a:cubicBezTo>
                    <a:pt x="10017830" y="906422"/>
                    <a:pt x="10046009" y="1378631"/>
                    <a:pt x="9993086" y="1521815"/>
                  </a:cubicBezTo>
                  <a:cubicBezTo>
                    <a:pt x="9996778" y="1659467"/>
                    <a:pt x="9865658" y="1825898"/>
                    <a:pt x="9688716" y="1826185"/>
                  </a:cubicBezTo>
                  <a:cubicBezTo>
                    <a:pt x="8366420" y="1657150"/>
                    <a:pt x="5857965" y="1879485"/>
                    <a:pt x="4163786" y="1826185"/>
                  </a:cubicBezTo>
                  <a:cubicBezTo>
                    <a:pt x="3290240" y="1667060"/>
                    <a:pt x="2592927" y="1924607"/>
                    <a:pt x="1665514" y="1826185"/>
                  </a:cubicBezTo>
                  <a:lnTo>
                    <a:pt x="1665514" y="1826185"/>
                  </a:lnTo>
                  <a:cubicBezTo>
                    <a:pt x="1353922" y="1746931"/>
                    <a:pt x="643392" y="1771872"/>
                    <a:pt x="304370" y="1826185"/>
                  </a:cubicBezTo>
                  <a:cubicBezTo>
                    <a:pt x="110687" y="1831876"/>
                    <a:pt x="12369" y="1680246"/>
                    <a:pt x="0" y="1521815"/>
                  </a:cubicBezTo>
                  <a:cubicBezTo>
                    <a:pt x="68118" y="1428334"/>
                    <a:pt x="56756" y="1078334"/>
                    <a:pt x="0" y="760910"/>
                  </a:cubicBezTo>
                  <a:cubicBezTo>
                    <a:pt x="-11808" y="655239"/>
                    <a:pt x="36064" y="404621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9057462"/>
                <a:gd name="connsiteY0" fmla="*/ 208977 h 1253834"/>
                <a:gd name="connsiteX1" fmla="*/ 208977 w 9057462"/>
                <a:gd name="connsiteY1" fmla="*/ 0 h 1253834"/>
                <a:gd name="connsiteX2" fmla="*/ 1509577 w 9057462"/>
                <a:gd name="connsiteY2" fmla="*/ 0 h 1253834"/>
                <a:gd name="connsiteX3" fmla="*/ 2997839 w 9057462"/>
                <a:gd name="connsiteY3" fmla="*/ -391710 h 1253834"/>
                <a:gd name="connsiteX4" fmla="*/ 3773943 w 9057462"/>
                <a:gd name="connsiteY4" fmla="*/ 0 h 1253834"/>
                <a:gd name="connsiteX5" fmla="*/ 8848485 w 9057462"/>
                <a:gd name="connsiteY5" fmla="*/ 0 h 1253834"/>
                <a:gd name="connsiteX6" fmla="*/ 9057462 w 9057462"/>
                <a:gd name="connsiteY6" fmla="*/ 208977 h 1253834"/>
                <a:gd name="connsiteX7" fmla="*/ 9057462 w 9057462"/>
                <a:gd name="connsiteY7" fmla="*/ 208972 h 1253834"/>
                <a:gd name="connsiteX8" fmla="*/ 9057462 w 9057462"/>
                <a:gd name="connsiteY8" fmla="*/ 208972 h 1253834"/>
                <a:gd name="connsiteX9" fmla="*/ 9057462 w 9057462"/>
                <a:gd name="connsiteY9" fmla="*/ 522431 h 1253834"/>
                <a:gd name="connsiteX10" fmla="*/ 9057462 w 9057462"/>
                <a:gd name="connsiteY10" fmla="*/ 1044857 h 1253834"/>
                <a:gd name="connsiteX11" fmla="*/ 8848485 w 9057462"/>
                <a:gd name="connsiteY11" fmla="*/ 1253834 h 1253834"/>
                <a:gd name="connsiteX12" fmla="*/ 3773943 w 9057462"/>
                <a:gd name="connsiteY12" fmla="*/ 1253834 h 1253834"/>
                <a:gd name="connsiteX13" fmla="*/ 1509577 w 9057462"/>
                <a:gd name="connsiteY13" fmla="*/ 1253834 h 1253834"/>
                <a:gd name="connsiteX14" fmla="*/ 1509577 w 9057462"/>
                <a:gd name="connsiteY14" fmla="*/ 1253834 h 1253834"/>
                <a:gd name="connsiteX15" fmla="*/ 208977 w 9057462"/>
                <a:gd name="connsiteY15" fmla="*/ 1253834 h 1253834"/>
                <a:gd name="connsiteX16" fmla="*/ 0 w 9057462"/>
                <a:gd name="connsiteY16" fmla="*/ 1044857 h 1253834"/>
                <a:gd name="connsiteX17" fmla="*/ 0 w 9057462"/>
                <a:gd name="connsiteY17" fmla="*/ 522431 h 1253834"/>
                <a:gd name="connsiteX18" fmla="*/ 0 w 9057462"/>
                <a:gd name="connsiteY18" fmla="*/ 208972 h 1253834"/>
                <a:gd name="connsiteX19" fmla="*/ 0 w 9057462"/>
                <a:gd name="connsiteY19" fmla="*/ 208972 h 1253834"/>
                <a:gd name="connsiteX20" fmla="*/ 0 w 9057462"/>
                <a:gd name="connsiteY20" fmla="*/ 208977 h 12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7462" h="1253834" fill="none" extrusionOk="0">
                  <a:moveTo>
                    <a:pt x="0" y="208977"/>
                  </a:moveTo>
                  <a:cubicBezTo>
                    <a:pt x="20149" y="104468"/>
                    <a:pt x="83938" y="3870"/>
                    <a:pt x="208977" y="0"/>
                  </a:cubicBezTo>
                  <a:cubicBezTo>
                    <a:pt x="550140" y="107480"/>
                    <a:pt x="1247492" y="-32152"/>
                    <a:pt x="1509577" y="0"/>
                  </a:cubicBezTo>
                  <a:cubicBezTo>
                    <a:pt x="1853926" y="-149927"/>
                    <a:pt x="2719422" y="-204104"/>
                    <a:pt x="2997839" y="-391710"/>
                  </a:cubicBezTo>
                  <a:cubicBezTo>
                    <a:pt x="3156330" y="-246781"/>
                    <a:pt x="3402001" y="-111359"/>
                    <a:pt x="3773943" y="0"/>
                  </a:cubicBezTo>
                  <a:cubicBezTo>
                    <a:pt x="5002590" y="-95567"/>
                    <a:pt x="7500478" y="-3505"/>
                    <a:pt x="8848485" y="0"/>
                  </a:cubicBezTo>
                  <a:cubicBezTo>
                    <a:pt x="8975320" y="-1608"/>
                    <a:pt x="9059382" y="90999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71523" y="300680"/>
                    <a:pt x="9065798" y="408887"/>
                    <a:pt x="9057462" y="522431"/>
                  </a:cubicBezTo>
                  <a:cubicBezTo>
                    <a:pt x="9098227" y="717808"/>
                    <a:pt x="9019609" y="823841"/>
                    <a:pt x="9057462" y="1044857"/>
                  </a:cubicBezTo>
                  <a:cubicBezTo>
                    <a:pt x="9057148" y="1161688"/>
                    <a:pt x="8968639" y="1264983"/>
                    <a:pt x="8848485" y="1253834"/>
                  </a:cubicBezTo>
                  <a:cubicBezTo>
                    <a:pt x="7840858" y="1303533"/>
                    <a:pt x="5289671" y="1229106"/>
                    <a:pt x="3773943" y="1253834"/>
                  </a:cubicBezTo>
                  <a:cubicBezTo>
                    <a:pt x="2732369" y="1388008"/>
                    <a:pt x="2018985" y="1382245"/>
                    <a:pt x="1509577" y="1253834"/>
                  </a:cubicBezTo>
                  <a:lnTo>
                    <a:pt x="1509577" y="1253834"/>
                  </a:lnTo>
                  <a:cubicBezTo>
                    <a:pt x="1207534" y="1344429"/>
                    <a:pt x="746247" y="1353336"/>
                    <a:pt x="208977" y="1253834"/>
                  </a:cubicBezTo>
                  <a:cubicBezTo>
                    <a:pt x="92948" y="1262441"/>
                    <a:pt x="-9667" y="1170677"/>
                    <a:pt x="0" y="1044857"/>
                  </a:cubicBezTo>
                  <a:cubicBezTo>
                    <a:pt x="-15216" y="856055"/>
                    <a:pt x="22084" y="610159"/>
                    <a:pt x="0" y="522431"/>
                  </a:cubicBezTo>
                  <a:cubicBezTo>
                    <a:pt x="-14747" y="394979"/>
                    <a:pt x="15275" y="305292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  <a:path w="9057462" h="1253834" stroke="0" extrusionOk="0">
                  <a:moveTo>
                    <a:pt x="0" y="208977"/>
                  </a:moveTo>
                  <a:cubicBezTo>
                    <a:pt x="-4657" y="101526"/>
                    <a:pt x="101115" y="-5108"/>
                    <a:pt x="208977" y="0"/>
                  </a:cubicBezTo>
                  <a:cubicBezTo>
                    <a:pt x="429272" y="-83494"/>
                    <a:pt x="897361" y="59924"/>
                    <a:pt x="1509577" y="0"/>
                  </a:cubicBezTo>
                  <a:cubicBezTo>
                    <a:pt x="1765426" y="-23317"/>
                    <a:pt x="2826593" y="-290746"/>
                    <a:pt x="2997839" y="-391710"/>
                  </a:cubicBezTo>
                  <a:cubicBezTo>
                    <a:pt x="3313946" y="-160736"/>
                    <a:pt x="3621985" y="-115086"/>
                    <a:pt x="3773943" y="0"/>
                  </a:cubicBezTo>
                  <a:cubicBezTo>
                    <a:pt x="5664165" y="-37426"/>
                    <a:pt x="7740813" y="-143246"/>
                    <a:pt x="8848485" y="0"/>
                  </a:cubicBezTo>
                  <a:cubicBezTo>
                    <a:pt x="8964464" y="-19224"/>
                    <a:pt x="9055476" y="99494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61598" y="298510"/>
                    <a:pt x="9064059" y="429612"/>
                    <a:pt x="9057462" y="522431"/>
                  </a:cubicBezTo>
                  <a:cubicBezTo>
                    <a:pt x="9074334" y="590138"/>
                    <a:pt x="9040664" y="794500"/>
                    <a:pt x="9057462" y="1044857"/>
                  </a:cubicBezTo>
                  <a:cubicBezTo>
                    <a:pt x="9058765" y="1149527"/>
                    <a:pt x="8983302" y="1253204"/>
                    <a:pt x="8848485" y="1253834"/>
                  </a:cubicBezTo>
                  <a:cubicBezTo>
                    <a:pt x="8244776" y="1084799"/>
                    <a:pt x="5634042" y="1307134"/>
                    <a:pt x="3773943" y="1253834"/>
                  </a:cubicBezTo>
                  <a:cubicBezTo>
                    <a:pt x="2889326" y="1094709"/>
                    <a:pt x="2600836" y="1352256"/>
                    <a:pt x="1509577" y="1253834"/>
                  </a:cubicBezTo>
                  <a:lnTo>
                    <a:pt x="1509577" y="1253834"/>
                  </a:lnTo>
                  <a:cubicBezTo>
                    <a:pt x="1295683" y="1162681"/>
                    <a:pt x="689022" y="1214915"/>
                    <a:pt x="208977" y="1253834"/>
                  </a:cubicBezTo>
                  <a:cubicBezTo>
                    <a:pt x="80545" y="1256729"/>
                    <a:pt x="12546" y="1150466"/>
                    <a:pt x="0" y="1044857"/>
                  </a:cubicBezTo>
                  <a:cubicBezTo>
                    <a:pt x="3024" y="935069"/>
                    <a:pt x="-3390" y="679359"/>
                    <a:pt x="0" y="522431"/>
                  </a:cubicBezTo>
                  <a:cubicBezTo>
                    <a:pt x="-2756" y="480788"/>
                    <a:pt x="-539" y="296348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nội của Hoa: </a:t>
            </a:r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nội của Hoa, gia đình anh trai của bố Hoa.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C99AE-0607-4C37-81AC-BB5FE70C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45" y="2603159"/>
            <a:ext cx="4443526" cy="3364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89F07-7C90-4494-B20B-D79CADD9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208" y="2603159"/>
            <a:ext cx="4156804" cy="30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9993086"/>
                <a:gd name="connsiteY0" fmla="*/ 304370 h 1826185"/>
                <a:gd name="connsiteX1" fmla="*/ 304370 w 9993086"/>
                <a:gd name="connsiteY1" fmla="*/ 0 h 1826185"/>
                <a:gd name="connsiteX2" fmla="*/ 1665514 w 9993086"/>
                <a:gd name="connsiteY2" fmla="*/ 0 h 1826185"/>
                <a:gd name="connsiteX3" fmla="*/ 4297826 w 9993086"/>
                <a:gd name="connsiteY3" fmla="*/ -491865 h 1826185"/>
                <a:gd name="connsiteX4" fmla="*/ 4163786 w 9993086"/>
                <a:gd name="connsiteY4" fmla="*/ 0 h 1826185"/>
                <a:gd name="connsiteX5" fmla="*/ 9688716 w 9993086"/>
                <a:gd name="connsiteY5" fmla="*/ 0 h 1826185"/>
                <a:gd name="connsiteX6" fmla="*/ 9993086 w 9993086"/>
                <a:gd name="connsiteY6" fmla="*/ 304370 h 1826185"/>
                <a:gd name="connsiteX7" fmla="*/ 9993086 w 9993086"/>
                <a:gd name="connsiteY7" fmla="*/ 304364 h 1826185"/>
                <a:gd name="connsiteX8" fmla="*/ 9993086 w 9993086"/>
                <a:gd name="connsiteY8" fmla="*/ 304364 h 1826185"/>
                <a:gd name="connsiteX9" fmla="*/ 9993086 w 9993086"/>
                <a:gd name="connsiteY9" fmla="*/ 760910 h 1826185"/>
                <a:gd name="connsiteX10" fmla="*/ 9993086 w 9993086"/>
                <a:gd name="connsiteY10" fmla="*/ 1521815 h 1826185"/>
                <a:gd name="connsiteX11" fmla="*/ 9688716 w 9993086"/>
                <a:gd name="connsiteY11" fmla="*/ 1826185 h 1826185"/>
                <a:gd name="connsiteX12" fmla="*/ 4163786 w 9993086"/>
                <a:gd name="connsiteY12" fmla="*/ 1826185 h 1826185"/>
                <a:gd name="connsiteX13" fmla="*/ 1665514 w 9993086"/>
                <a:gd name="connsiteY13" fmla="*/ 1826185 h 1826185"/>
                <a:gd name="connsiteX14" fmla="*/ 1665514 w 9993086"/>
                <a:gd name="connsiteY14" fmla="*/ 1826185 h 1826185"/>
                <a:gd name="connsiteX15" fmla="*/ 304370 w 9993086"/>
                <a:gd name="connsiteY15" fmla="*/ 1826185 h 1826185"/>
                <a:gd name="connsiteX16" fmla="*/ 0 w 9993086"/>
                <a:gd name="connsiteY16" fmla="*/ 1521815 h 1826185"/>
                <a:gd name="connsiteX17" fmla="*/ 0 w 9993086"/>
                <a:gd name="connsiteY17" fmla="*/ 760910 h 1826185"/>
                <a:gd name="connsiteX18" fmla="*/ 0 w 9993086"/>
                <a:gd name="connsiteY18" fmla="*/ 304364 h 1826185"/>
                <a:gd name="connsiteX19" fmla="*/ 0 w 9993086"/>
                <a:gd name="connsiteY19" fmla="*/ 304364 h 1826185"/>
                <a:gd name="connsiteX20" fmla="*/ 0 w 9993086"/>
                <a:gd name="connsiteY20" fmla="*/ 304370 h 182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3086" h="1826185" fill="none" extrusionOk="0">
                  <a:moveTo>
                    <a:pt x="0" y="304370"/>
                  </a:moveTo>
                  <a:cubicBezTo>
                    <a:pt x="12211" y="142880"/>
                    <a:pt x="133941" y="937"/>
                    <a:pt x="304370" y="0"/>
                  </a:cubicBezTo>
                  <a:cubicBezTo>
                    <a:pt x="947769" y="69078"/>
                    <a:pt x="1035949" y="120085"/>
                    <a:pt x="1665514" y="0"/>
                  </a:cubicBezTo>
                  <a:cubicBezTo>
                    <a:pt x="2927390" y="-89828"/>
                    <a:pt x="3638525" y="-286104"/>
                    <a:pt x="4297826" y="-491865"/>
                  </a:cubicBezTo>
                  <a:cubicBezTo>
                    <a:pt x="4313062" y="-400955"/>
                    <a:pt x="4201377" y="-53895"/>
                    <a:pt x="4163786" y="0"/>
                  </a:cubicBezTo>
                  <a:cubicBezTo>
                    <a:pt x="6854310" y="-95567"/>
                    <a:pt x="9057305" y="-3505"/>
                    <a:pt x="9688716" y="0"/>
                  </a:cubicBezTo>
                  <a:cubicBezTo>
                    <a:pt x="9862764" y="-837"/>
                    <a:pt x="10010010" y="113684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3926" y="367544"/>
                    <a:pt x="9971050" y="634349"/>
                    <a:pt x="9993086" y="760910"/>
                  </a:cubicBezTo>
                  <a:cubicBezTo>
                    <a:pt x="9955505" y="1129304"/>
                    <a:pt x="9951579" y="1429454"/>
                    <a:pt x="9993086" y="1521815"/>
                  </a:cubicBezTo>
                  <a:cubicBezTo>
                    <a:pt x="9987991" y="1712896"/>
                    <a:pt x="9860966" y="1835949"/>
                    <a:pt x="9688716" y="1826185"/>
                  </a:cubicBezTo>
                  <a:cubicBezTo>
                    <a:pt x="7210039" y="1875884"/>
                    <a:pt x="6740933" y="1801457"/>
                    <a:pt x="4163786" y="1826185"/>
                  </a:cubicBezTo>
                  <a:cubicBezTo>
                    <a:pt x="3749770" y="1960359"/>
                    <a:pt x="2218628" y="1954596"/>
                    <a:pt x="1665514" y="1826185"/>
                  </a:cubicBezTo>
                  <a:lnTo>
                    <a:pt x="1665514" y="1826185"/>
                  </a:lnTo>
                  <a:cubicBezTo>
                    <a:pt x="1384513" y="1920760"/>
                    <a:pt x="982115" y="1716498"/>
                    <a:pt x="304370" y="1826185"/>
                  </a:cubicBezTo>
                  <a:cubicBezTo>
                    <a:pt x="135953" y="1830642"/>
                    <a:pt x="-16609" y="1707789"/>
                    <a:pt x="0" y="1521815"/>
                  </a:cubicBezTo>
                  <a:cubicBezTo>
                    <a:pt x="-21737" y="1237558"/>
                    <a:pt x="-57955" y="882258"/>
                    <a:pt x="0" y="760910"/>
                  </a:cubicBezTo>
                  <a:cubicBezTo>
                    <a:pt x="-30477" y="713275"/>
                    <a:pt x="-6504" y="468477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  <a:path w="9993086" h="1826185" stroke="0" extrusionOk="0">
                  <a:moveTo>
                    <a:pt x="0" y="304370"/>
                  </a:moveTo>
                  <a:cubicBezTo>
                    <a:pt x="-1428" y="138712"/>
                    <a:pt x="157301" y="-14222"/>
                    <a:pt x="304370" y="0"/>
                  </a:cubicBezTo>
                  <a:cubicBezTo>
                    <a:pt x="599962" y="-110304"/>
                    <a:pt x="1077607" y="76801"/>
                    <a:pt x="1665514" y="0"/>
                  </a:cubicBezTo>
                  <a:cubicBezTo>
                    <a:pt x="2533053" y="-192553"/>
                    <a:pt x="3523181" y="-436112"/>
                    <a:pt x="4297826" y="-491865"/>
                  </a:cubicBezTo>
                  <a:cubicBezTo>
                    <a:pt x="4317459" y="-411571"/>
                    <a:pt x="4148239" y="-77458"/>
                    <a:pt x="4163786" y="0"/>
                  </a:cubicBezTo>
                  <a:cubicBezTo>
                    <a:pt x="5053072" y="-37426"/>
                    <a:pt x="9017111" y="-143246"/>
                    <a:pt x="9688716" y="0"/>
                  </a:cubicBezTo>
                  <a:cubicBezTo>
                    <a:pt x="9857367" y="-18808"/>
                    <a:pt x="9991984" y="139563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7354" y="522502"/>
                    <a:pt x="9998792" y="541413"/>
                    <a:pt x="9993086" y="760910"/>
                  </a:cubicBezTo>
                  <a:cubicBezTo>
                    <a:pt x="10017830" y="906422"/>
                    <a:pt x="10046009" y="1378631"/>
                    <a:pt x="9993086" y="1521815"/>
                  </a:cubicBezTo>
                  <a:cubicBezTo>
                    <a:pt x="9996778" y="1659467"/>
                    <a:pt x="9865658" y="1825898"/>
                    <a:pt x="9688716" y="1826185"/>
                  </a:cubicBezTo>
                  <a:cubicBezTo>
                    <a:pt x="8366420" y="1657150"/>
                    <a:pt x="5857965" y="1879485"/>
                    <a:pt x="4163786" y="1826185"/>
                  </a:cubicBezTo>
                  <a:cubicBezTo>
                    <a:pt x="3290240" y="1667060"/>
                    <a:pt x="2592927" y="1924607"/>
                    <a:pt x="1665514" y="1826185"/>
                  </a:cubicBezTo>
                  <a:lnTo>
                    <a:pt x="1665514" y="1826185"/>
                  </a:lnTo>
                  <a:cubicBezTo>
                    <a:pt x="1353922" y="1746931"/>
                    <a:pt x="643392" y="1771872"/>
                    <a:pt x="304370" y="1826185"/>
                  </a:cubicBezTo>
                  <a:cubicBezTo>
                    <a:pt x="110687" y="1831876"/>
                    <a:pt x="12369" y="1680246"/>
                    <a:pt x="0" y="1521815"/>
                  </a:cubicBezTo>
                  <a:cubicBezTo>
                    <a:pt x="68118" y="1428334"/>
                    <a:pt x="56756" y="1078334"/>
                    <a:pt x="0" y="760910"/>
                  </a:cubicBezTo>
                  <a:cubicBezTo>
                    <a:pt x="-11808" y="655239"/>
                    <a:pt x="36064" y="404621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9057462"/>
                <a:gd name="connsiteY0" fmla="*/ 208977 h 1253834"/>
                <a:gd name="connsiteX1" fmla="*/ 208977 w 9057462"/>
                <a:gd name="connsiteY1" fmla="*/ 0 h 1253834"/>
                <a:gd name="connsiteX2" fmla="*/ 1509577 w 9057462"/>
                <a:gd name="connsiteY2" fmla="*/ 0 h 1253834"/>
                <a:gd name="connsiteX3" fmla="*/ 2997839 w 9057462"/>
                <a:gd name="connsiteY3" fmla="*/ -391710 h 1253834"/>
                <a:gd name="connsiteX4" fmla="*/ 3773943 w 9057462"/>
                <a:gd name="connsiteY4" fmla="*/ 0 h 1253834"/>
                <a:gd name="connsiteX5" fmla="*/ 8848485 w 9057462"/>
                <a:gd name="connsiteY5" fmla="*/ 0 h 1253834"/>
                <a:gd name="connsiteX6" fmla="*/ 9057462 w 9057462"/>
                <a:gd name="connsiteY6" fmla="*/ 208977 h 1253834"/>
                <a:gd name="connsiteX7" fmla="*/ 9057462 w 9057462"/>
                <a:gd name="connsiteY7" fmla="*/ 208972 h 1253834"/>
                <a:gd name="connsiteX8" fmla="*/ 9057462 w 9057462"/>
                <a:gd name="connsiteY8" fmla="*/ 208972 h 1253834"/>
                <a:gd name="connsiteX9" fmla="*/ 9057462 w 9057462"/>
                <a:gd name="connsiteY9" fmla="*/ 522431 h 1253834"/>
                <a:gd name="connsiteX10" fmla="*/ 9057462 w 9057462"/>
                <a:gd name="connsiteY10" fmla="*/ 1044857 h 1253834"/>
                <a:gd name="connsiteX11" fmla="*/ 8848485 w 9057462"/>
                <a:gd name="connsiteY11" fmla="*/ 1253834 h 1253834"/>
                <a:gd name="connsiteX12" fmla="*/ 3773943 w 9057462"/>
                <a:gd name="connsiteY12" fmla="*/ 1253834 h 1253834"/>
                <a:gd name="connsiteX13" fmla="*/ 1509577 w 9057462"/>
                <a:gd name="connsiteY13" fmla="*/ 1253834 h 1253834"/>
                <a:gd name="connsiteX14" fmla="*/ 1509577 w 9057462"/>
                <a:gd name="connsiteY14" fmla="*/ 1253834 h 1253834"/>
                <a:gd name="connsiteX15" fmla="*/ 208977 w 9057462"/>
                <a:gd name="connsiteY15" fmla="*/ 1253834 h 1253834"/>
                <a:gd name="connsiteX16" fmla="*/ 0 w 9057462"/>
                <a:gd name="connsiteY16" fmla="*/ 1044857 h 1253834"/>
                <a:gd name="connsiteX17" fmla="*/ 0 w 9057462"/>
                <a:gd name="connsiteY17" fmla="*/ 522431 h 1253834"/>
                <a:gd name="connsiteX18" fmla="*/ 0 w 9057462"/>
                <a:gd name="connsiteY18" fmla="*/ 208972 h 1253834"/>
                <a:gd name="connsiteX19" fmla="*/ 0 w 9057462"/>
                <a:gd name="connsiteY19" fmla="*/ 208972 h 1253834"/>
                <a:gd name="connsiteX20" fmla="*/ 0 w 9057462"/>
                <a:gd name="connsiteY20" fmla="*/ 208977 h 12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7462" h="1253834" fill="none" extrusionOk="0">
                  <a:moveTo>
                    <a:pt x="0" y="208977"/>
                  </a:moveTo>
                  <a:cubicBezTo>
                    <a:pt x="20149" y="104468"/>
                    <a:pt x="83938" y="3870"/>
                    <a:pt x="208977" y="0"/>
                  </a:cubicBezTo>
                  <a:cubicBezTo>
                    <a:pt x="550140" y="107480"/>
                    <a:pt x="1247492" y="-32152"/>
                    <a:pt x="1509577" y="0"/>
                  </a:cubicBezTo>
                  <a:cubicBezTo>
                    <a:pt x="1853926" y="-149927"/>
                    <a:pt x="2719422" y="-204104"/>
                    <a:pt x="2997839" y="-391710"/>
                  </a:cubicBezTo>
                  <a:cubicBezTo>
                    <a:pt x="3156330" y="-246781"/>
                    <a:pt x="3402001" y="-111359"/>
                    <a:pt x="3773943" y="0"/>
                  </a:cubicBezTo>
                  <a:cubicBezTo>
                    <a:pt x="5002590" y="-95567"/>
                    <a:pt x="7500478" y="-3505"/>
                    <a:pt x="8848485" y="0"/>
                  </a:cubicBezTo>
                  <a:cubicBezTo>
                    <a:pt x="8975320" y="-1608"/>
                    <a:pt x="9059382" y="90999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71523" y="300680"/>
                    <a:pt x="9065798" y="408887"/>
                    <a:pt x="9057462" y="522431"/>
                  </a:cubicBezTo>
                  <a:cubicBezTo>
                    <a:pt x="9098227" y="717808"/>
                    <a:pt x="9019609" y="823841"/>
                    <a:pt x="9057462" y="1044857"/>
                  </a:cubicBezTo>
                  <a:cubicBezTo>
                    <a:pt x="9057148" y="1161688"/>
                    <a:pt x="8968639" y="1264983"/>
                    <a:pt x="8848485" y="1253834"/>
                  </a:cubicBezTo>
                  <a:cubicBezTo>
                    <a:pt x="7840858" y="1303533"/>
                    <a:pt x="5289671" y="1229106"/>
                    <a:pt x="3773943" y="1253834"/>
                  </a:cubicBezTo>
                  <a:cubicBezTo>
                    <a:pt x="2732369" y="1388008"/>
                    <a:pt x="2018985" y="1382245"/>
                    <a:pt x="1509577" y="1253834"/>
                  </a:cubicBezTo>
                  <a:lnTo>
                    <a:pt x="1509577" y="1253834"/>
                  </a:lnTo>
                  <a:cubicBezTo>
                    <a:pt x="1207534" y="1344429"/>
                    <a:pt x="746247" y="1353336"/>
                    <a:pt x="208977" y="1253834"/>
                  </a:cubicBezTo>
                  <a:cubicBezTo>
                    <a:pt x="92948" y="1262441"/>
                    <a:pt x="-9667" y="1170677"/>
                    <a:pt x="0" y="1044857"/>
                  </a:cubicBezTo>
                  <a:cubicBezTo>
                    <a:pt x="-15216" y="856055"/>
                    <a:pt x="22084" y="610159"/>
                    <a:pt x="0" y="522431"/>
                  </a:cubicBezTo>
                  <a:cubicBezTo>
                    <a:pt x="-14747" y="394979"/>
                    <a:pt x="15275" y="305292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  <a:path w="9057462" h="1253834" stroke="0" extrusionOk="0">
                  <a:moveTo>
                    <a:pt x="0" y="208977"/>
                  </a:moveTo>
                  <a:cubicBezTo>
                    <a:pt x="-4657" y="101526"/>
                    <a:pt x="101115" y="-5108"/>
                    <a:pt x="208977" y="0"/>
                  </a:cubicBezTo>
                  <a:cubicBezTo>
                    <a:pt x="429272" y="-83494"/>
                    <a:pt x="897361" y="59924"/>
                    <a:pt x="1509577" y="0"/>
                  </a:cubicBezTo>
                  <a:cubicBezTo>
                    <a:pt x="1765426" y="-23317"/>
                    <a:pt x="2826593" y="-290746"/>
                    <a:pt x="2997839" y="-391710"/>
                  </a:cubicBezTo>
                  <a:cubicBezTo>
                    <a:pt x="3313946" y="-160736"/>
                    <a:pt x="3621985" y="-115086"/>
                    <a:pt x="3773943" y="0"/>
                  </a:cubicBezTo>
                  <a:cubicBezTo>
                    <a:pt x="5664165" y="-37426"/>
                    <a:pt x="7740813" y="-143246"/>
                    <a:pt x="8848485" y="0"/>
                  </a:cubicBezTo>
                  <a:cubicBezTo>
                    <a:pt x="8964464" y="-19224"/>
                    <a:pt x="9055476" y="99494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61598" y="298510"/>
                    <a:pt x="9064059" y="429612"/>
                    <a:pt x="9057462" y="522431"/>
                  </a:cubicBezTo>
                  <a:cubicBezTo>
                    <a:pt x="9074334" y="590138"/>
                    <a:pt x="9040664" y="794500"/>
                    <a:pt x="9057462" y="1044857"/>
                  </a:cubicBezTo>
                  <a:cubicBezTo>
                    <a:pt x="9058765" y="1149527"/>
                    <a:pt x="8983302" y="1253204"/>
                    <a:pt x="8848485" y="1253834"/>
                  </a:cubicBezTo>
                  <a:cubicBezTo>
                    <a:pt x="8244776" y="1084799"/>
                    <a:pt x="5634042" y="1307134"/>
                    <a:pt x="3773943" y="1253834"/>
                  </a:cubicBezTo>
                  <a:cubicBezTo>
                    <a:pt x="2889326" y="1094709"/>
                    <a:pt x="2600836" y="1352256"/>
                    <a:pt x="1509577" y="1253834"/>
                  </a:cubicBezTo>
                  <a:lnTo>
                    <a:pt x="1509577" y="1253834"/>
                  </a:lnTo>
                  <a:cubicBezTo>
                    <a:pt x="1295683" y="1162681"/>
                    <a:pt x="689022" y="1214915"/>
                    <a:pt x="208977" y="1253834"/>
                  </a:cubicBezTo>
                  <a:cubicBezTo>
                    <a:pt x="80545" y="1256729"/>
                    <a:pt x="12546" y="1150466"/>
                    <a:pt x="0" y="1044857"/>
                  </a:cubicBezTo>
                  <a:cubicBezTo>
                    <a:pt x="3024" y="935069"/>
                    <a:pt x="-3390" y="679359"/>
                    <a:pt x="0" y="522431"/>
                  </a:cubicBezTo>
                  <a:cubicBezTo>
                    <a:pt x="-2756" y="480788"/>
                    <a:pt x="-539" y="296348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000" b="1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ngoại của Hoa: </a:t>
            </a:r>
            <a:r>
              <a:rPr lang="vi-VN" altLang="zh-CN" sz="3000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ngoại của Hoa, gia đình em gái của mẹ Hoa.</a:t>
            </a:r>
          </a:p>
          <a:p>
            <a:pPr lvl="0" algn="ctr"/>
            <a:endParaRPr lang="vi-VN" altLang="zh-CN" sz="3000" b="1" dirty="0">
              <a:solidFill>
                <a:srgbClr val="0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F2CD6-6625-4FD4-93BF-08FA0F3B6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28" y="2541334"/>
            <a:ext cx="4710548" cy="3699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63361-074B-4835-AA13-3BF31020D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58" y="2541334"/>
            <a:ext cx="4387056" cy="32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6558915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Họ hàng là người có mối quan hệ dựa trên huyết thống.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4000" dirty="0">
                <a:latin typeface="Calibri" panose="020F0502020204030204" pitchFamily="34" charset="0"/>
                <a:cs typeface="Calibri" panose="020F0502020204030204" pitchFamily="34" charset="0"/>
              </a:rPr>
              <a:t>Những người có mối quan hệ huyết thống với bố là họ hàng bên nội, với mẹ là họ hàng bên ngoại.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7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005D77-F859-4F1F-B995-98A607E65726}"/>
              </a:ext>
            </a:extLst>
          </p:cNvPr>
          <p:cNvGrpSpPr/>
          <p:nvPr/>
        </p:nvGrpSpPr>
        <p:grpSpPr>
          <a:xfrm>
            <a:off x="0" y="999381"/>
            <a:ext cx="10112830" cy="2777962"/>
            <a:chOff x="299504" y="1828814"/>
            <a:chExt cx="10081625" cy="4543410"/>
          </a:xfrm>
        </p:grpSpPr>
        <p:pic>
          <p:nvPicPr>
            <p:cNvPr id="11" name="Google Shape;1159;p23">
              <a:extLst>
                <a:ext uri="{FF2B5EF4-FFF2-40B4-BE49-F238E27FC236}">
                  <a16:creationId xmlns:a16="http://schemas.microsoft.com/office/drawing/2014/main" id="{D864E82C-5F4D-4BF1-A04B-4337A0E3527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160;p23">
              <a:extLst>
                <a:ext uri="{FF2B5EF4-FFF2-40B4-BE49-F238E27FC236}">
                  <a16:creationId xmlns:a16="http://schemas.microsoft.com/office/drawing/2014/main" id="{238BE802-55E9-4DF8-9B17-A2008C2CC20A}"/>
                </a:ext>
              </a:extLst>
            </p:cNvPr>
            <p:cNvSpPr/>
            <p:nvPr/>
          </p:nvSpPr>
          <p:spPr>
            <a:xfrm>
              <a:off x="847366" y="1828814"/>
              <a:ext cx="8476635" cy="3548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bố là thành viên trong gia đình thuộc họ hàng bên nội. 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3" name="Google Shape;1162;p23">
            <a:extLst>
              <a:ext uri="{FF2B5EF4-FFF2-40B4-BE49-F238E27FC236}">
                <a16:creationId xmlns:a16="http://schemas.microsoft.com/office/drawing/2014/main" id="{E5532C0E-C72E-4225-AAD1-C0E536FA7F0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C275DEF-7668-46BA-9E56-756309B88133}"/>
              </a:ext>
            </a:extLst>
          </p:cNvPr>
          <p:cNvGrpSpPr/>
          <p:nvPr/>
        </p:nvGrpSpPr>
        <p:grpSpPr>
          <a:xfrm>
            <a:off x="178179" y="3802592"/>
            <a:ext cx="9804022" cy="2862282"/>
            <a:chOff x="299504" y="1873552"/>
            <a:chExt cx="10081625" cy="4681317"/>
          </a:xfrm>
        </p:grpSpPr>
        <p:pic>
          <p:nvPicPr>
            <p:cNvPr id="17" name="Google Shape;1159;p23">
              <a:extLst>
                <a:ext uri="{FF2B5EF4-FFF2-40B4-BE49-F238E27FC236}">
                  <a16:creationId xmlns:a16="http://schemas.microsoft.com/office/drawing/2014/main" id="{FEAA47B3-37F3-4369-8146-F80EAF2BD08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160;p23">
              <a:extLst>
                <a:ext uri="{FF2B5EF4-FFF2-40B4-BE49-F238E27FC236}">
                  <a16:creationId xmlns:a16="http://schemas.microsoft.com/office/drawing/2014/main" id="{5B64ABA7-7E18-4BD4-BEA1-5A8D96941B16}"/>
                </a:ext>
              </a:extLst>
            </p:cNvPr>
            <p:cNvSpPr/>
            <p:nvPr/>
          </p:nvSpPr>
          <p:spPr>
            <a:xfrm>
              <a:off x="879832" y="1873552"/>
              <a:ext cx="8644087" cy="4681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vi-VN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mẹ là thành viên trong gia đình thuộc họ hàng bên ngoại.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9" name="图片 19">
            <a:extLst>
              <a:ext uri="{FF2B5EF4-FFF2-40B4-BE49-F238E27FC236}">
                <a16:creationId xmlns:a16="http://schemas.microsoft.com/office/drawing/2014/main" id="{3AA1C5CF-5E0C-4EBA-A98C-D75ABA5AA7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87" y="870874"/>
            <a:ext cx="1914126" cy="2558920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108BDD11-E62A-47A9-8D03-D6153BC92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9" y="3874676"/>
            <a:ext cx="2404481" cy="282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5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5389</TotalTime>
  <Words>651</Words>
  <Application>Microsoft Office PowerPoint</Application>
  <PresentationFormat>Custom</PresentationFormat>
  <Paragraphs>69</Paragraphs>
  <Slides>30</Slides>
  <Notes>22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30</vt:i4>
      </vt:variant>
    </vt:vector>
  </HeadingPairs>
  <TitlesOfParts>
    <vt:vector size="57" baseType="lpstr">
      <vt:lpstr>等线</vt:lpstr>
      <vt:lpstr>等线 Light</vt:lpstr>
      <vt:lpstr>Arial</vt:lpstr>
      <vt:lpstr>Calibri</vt:lpstr>
      <vt:lpstr>Calibri Light</vt:lpstr>
      <vt:lpstr>Coiny</vt:lpstr>
      <vt:lpstr>Georgia</vt:lpstr>
      <vt:lpstr>Impact</vt:lpstr>
      <vt:lpstr>ITC Avant Garde Std Bk</vt:lpstr>
      <vt:lpstr>LiHei Pro</vt:lpstr>
      <vt:lpstr>Signika</vt:lpstr>
      <vt:lpstr>字魂107号-萌趣欢乐体</vt:lpstr>
      <vt:lpstr>方正稚艺简体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1_Simple Light</vt:lpstr>
      <vt:lpstr>3_Office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Admin</cp:lastModifiedBy>
  <cp:revision>3241</cp:revision>
  <dcterms:created xsi:type="dcterms:W3CDTF">2015-12-01T09:06:39Z</dcterms:created>
  <dcterms:modified xsi:type="dcterms:W3CDTF">2023-09-11T01:30:44Z</dcterms:modified>
</cp:coreProperties>
</file>