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notesMasterIdLst>
    <p:notesMasterId r:id="rId19"/>
  </p:notesMasterIdLst>
  <p:sldIdLst>
    <p:sldId id="269" r:id="rId4"/>
    <p:sldId id="328" r:id="rId5"/>
    <p:sldId id="310" r:id="rId6"/>
    <p:sldId id="329" r:id="rId7"/>
    <p:sldId id="330" r:id="rId8"/>
    <p:sldId id="8756" r:id="rId9"/>
    <p:sldId id="2654" r:id="rId10"/>
    <p:sldId id="8679" r:id="rId11"/>
    <p:sldId id="8755" r:id="rId12"/>
    <p:sldId id="8758" r:id="rId13"/>
    <p:sldId id="8759" r:id="rId14"/>
    <p:sldId id="8760" r:id="rId15"/>
    <p:sldId id="8761" r:id="rId16"/>
    <p:sldId id="8762" r:id="rId17"/>
    <p:sldId id="86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giá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trị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khi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đến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giá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trị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đến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4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4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9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2022/11/6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94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0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2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99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18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889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6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74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9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2B97ED-EE7E-4DBB-BEF9-3E372CF7090F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5" name="椭圆 26">
              <a:extLst>
                <a:ext uri="{FF2B5EF4-FFF2-40B4-BE49-F238E27FC236}">
                  <a16:creationId xmlns:a16="http://schemas.microsoft.com/office/drawing/2014/main" id="{45EF327F-72B2-4F19-A719-6906469B933C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85F25C5-0F47-4742-9A75-2C786E18900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0CD968-70F0-49FF-AB83-D70757659ABB}"/>
              </a:ext>
            </a:extLst>
          </p:cNvPr>
          <p:cNvSpPr txBox="1"/>
          <p:nvPr/>
        </p:nvSpPr>
        <p:spPr>
          <a:xfrm>
            <a:off x="1361440" y="249248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 descr="A picture containing text, music, piano&#10;&#10;Description automatically generated">
            <a:extLst>
              <a:ext uri="{FF2B5EF4-FFF2-40B4-BE49-F238E27FC236}">
                <a16:creationId xmlns:a16="http://schemas.microsoft.com/office/drawing/2014/main" id="{B268C600-90D6-4C12-B886-EA04C425E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686"/>
            <a:ext cx="4776034" cy="477603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9F11B5-463A-4048-9940-8CDE73EB8FC9}"/>
              </a:ext>
            </a:extLst>
          </p:cNvPr>
          <p:cNvCxnSpPr>
            <a:cxnSpLocks/>
          </p:cNvCxnSpPr>
          <p:nvPr/>
        </p:nvCxnSpPr>
        <p:spPr>
          <a:xfrm flipV="1">
            <a:off x="3881340" y="787857"/>
            <a:ext cx="221466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59EEFC-4F07-4427-9765-B7162DAD30C7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8433020" y="787857"/>
            <a:ext cx="3261140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E79531-9DE7-4128-A71D-29A34E7A388F}"/>
              </a:ext>
            </a:extLst>
          </p:cNvPr>
          <p:cNvCxnSpPr>
            <a:cxnSpLocks/>
          </p:cNvCxnSpPr>
          <p:nvPr/>
        </p:nvCxnSpPr>
        <p:spPr>
          <a:xfrm flipV="1">
            <a:off x="4154828" y="1214577"/>
            <a:ext cx="3881732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EF2F31-7F00-4D44-A698-A30ED12C3E00}"/>
              </a:ext>
            </a:extLst>
          </p:cNvPr>
          <p:cNvGrpSpPr/>
          <p:nvPr/>
        </p:nvGrpSpPr>
        <p:grpSpPr>
          <a:xfrm>
            <a:off x="4776034" y="1753185"/>
            <a:ext cx="6918126" cy="3677603"/>
            <a:chOff x="4875038" y="3799209"/>
            <a:chExt cx="6918126" cy="367760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646228-E66B-4060-AEF2-AEED4D2895E4}"/>
                </a:ext>
              </a:extLst>
            </p:cNvPr>
            <p:cNvSpPr txBox="1"/>
            <p:nvPr/>
          </p:nvSpPr>
          <p:spPr>
            <a:xfrm>
              <a:off x="4875038" y="3799209"/>
              <a:ext cx="6918126" cy="3677603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Bài</a:t>
              </a:r>
              <a:r>
                <a:rPr kumimoji="0" lang="en-US" sz="3200" b="0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200" b="0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giải</a:t>
              </a:r>
              <a:r>
                <a:rPr kumimoji="0" lang="en-US" sz="3200" b="0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: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Nam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cần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cái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ghế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là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: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        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                 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Đáp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: </a:t>
              </a:r>
              <a:r>
                <a:rPr kumimoji="0" lang="en-US" sz="3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18 </a:t>
              </a:r>
              <a:r>
                <a:rPr kumimoji="0" lang="en-US" sz="360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cái</a:t>
              </a:r>
              <a:r>
                <a:rPr kumimoji="0" lang="en-US" sz="3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360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ghế</a:t>
              </a:r>
              <a:endPara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D2C02A-77EE-4A23-A7E2-226EDD63D79B}"/>
                </a:ext>
              </a:extLst>
            </p:cNvPr>
            <p:cNvSpPr txBox="1"/>
            <p:nvPr/>
          </p:nvSpPr>
          <p:spPr>
            <a:xfrm>
              <a:off x="6904640" y="5647915"/>
              <a:ext cx="4196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prstClr val="black"/>
                  </a:solidFill>
                  <a:latin typeface="Arial"/>
                </a:rPr>
                <a:t>2 x 9</a:t>
              </a:r>
              <a:r>
                <a:rPr kumimoji="0" lang="en-US" sz="3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= 18 (</a:t>
              </a:r>
              <a:r>
                <a:rPr kumimoji="0" lang="en-US" sz="360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cái</a:t>
              </a:r>
              <a:r>
                <a:rPr kumimoji="0" lang="en-US" sz="3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F3FEDE-88B1-06ED-FAA5-3097DA63F527}"/>
              </a:ext>
            </a:extLst>
          </p:cNvPr>
          <p:cNvSpPr txBox="1"/>
          <p:nvPr/>
        </p:nvSpPr>
        <p:spPr>
          <a:xfrm>
            <a:off x="1596205" y="4893805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2B97ED-EE7E-4DBB-BEF9-3E372CF7090F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5" name="椭圆 26">
              <a:extLst>
                <a:ext uri="{FF2B5EF4-FFF2-40B4-BE49-F238E27FC236}">
                  <a16:creationId xmlns:a16="http://schemas.microsoft.com/office/drawing/2014/main" id="{45EF327F-72B2-4F19-A719-6906469B933C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85F25C5-0F47-4742-9A75-2C786E18900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D8118F-88AC-446B-9F12-AE74931F1292}"/>
              </a:ext>
            </a:extLst>
          </p:cNvPr>
          <p:cNvSpPr txBox="1"/>
          <p:nvPr/>
        </p:nvSpPr>
        <p:spPr>
          <a:xfrm>
            <a:off x="1381760" y="812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id="{10CBE1ED-2D14-4ECB-B8F6-03E19EF8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30" y="195167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29E928-41CC-465E-A21F-2668ACCE5EAB}"/>
              </a:ext>
            </a:extLst>
          </p:cNvPr>
          <p:cNvCxnSpPr>
            <a:cxnSpLocks/>
          </p:cNvCxnSpPr>
          <p:nvPr/>
        </p:nvCxnSpPr>
        <p:spPr>
          <a:xfrm>
            <a:off x="1534160" y="11197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556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43E089-1000-4D47-9BE2-B65B8C88B6F1}"/>
              </a:ext>
            </a:extLst>
          </p:cNvPr>
          <p:cNvGrpSpPr/>
          <p:nvPr/>
        </p:nvGrpSpPr>
        <p:grpSpPr>
          <a:xfrm rot="16200000">
            <a:off x="7039281" y="2009135"/>
            <a:ext cx="1432763" cy="3428272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A94980-469E-4010-BDDA-5676B56B3092}"/>
              </a:ext>
            </a:extLst>
          </p:cNvPr>
          <p:cNvGrpSpPr/>
          <p:nvPr/>
        </p:nvGrpSpPr>
        <p:grpSpPr>
          <a:xfrm rot="16200000" flipH="1">
            <a:off x="7046117" y="1431318"/>
            <a:ext cx="1429651" cy="3417716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40450" y="2568688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A2ED51-022F-4655-886F-94DC1AE35088}"/>
              </a:ext>
            </a:extLst>
          </p:cNvPr>
          <p:cNvSpPr txBox="1"/>
          <p:nvPr/>
        </p:nvSpPr>
        <p:spPr>
          <a:xfrm rot="2035054">
            <a:off x="5651019" y="4351518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E3E556-7DA1-4A8E-8F9F-0FCAA792842E}"/>
              </a:ext>
            </a:extLst>
          </p:cNvPr>
          <p:cNvSpPr txBox="1"/>
          <p:nvPr/>
        </p:nvSpPr>
        <p:spPr>
          <a:xfrm rot="19951246">
            <a:off x="5616098" y="206381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CAA10-28D8-461E-AE0C-6BB136151513}"/>
              </a:ext>
            </a:extLst>
          </p:cNvPr>
          <p:cNvSpPr txBox="1"/>
          <p:nvPr/>
        </p:nvSpPr>
        <p:spPr>
          <a:xfrm rot="1644943">
            <a:off x="8303116" y="2078172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0B745C6-CDBE-4C61-AD39-CCA3CBC1FD55}"/>
              </a:ext>
            </a:extLst>
          </p:cNvPr>
          <p:cNvSpPr/>
          <p:nvPr/>
        </p:nvSpPr>
        <p:spPr>
          <a:xfrm rot="2249898">
            <a:off x="6227916" y="372446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907E1A5-9726-4B4A-99C2-380996B4C53A}"/>
              </a:ext>
            </a:extLst>
          </p:cNvPr>
          <p:cNvSpPr/>
          <p:nvPr/>
        </p:nvSpPr>
        <p:spPr>
          <a:xfrm rot="21401569">
            <a:off x="7395958" y="2950176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6211E3-14BB-4E8E-894A-BCBF0B7BA51A}"/>
              </a:ext>
            </a:extLst>
          </p:cNvPr>
          <p:cNvSpPr txBox="1"/>
          <p:nvPr/>
        </p:nvSpPr>
        <p:spPr>
          <a:xfrm rot="20100033">
            <a:off x="8376232" y="4043944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6211E3-14BB-4E8E-894A-BCBF0B7BA51A}"/>
              </a:ext>
            </a:extLst>
          </p:cNvPr>
          <p:cNvSpPr txBox="1"/>
          <p:nvPr/>
        </p:nvSpPr>
        <p:spPr>
          <a:xfrm>
            <a:off x="6871554" y="3606385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75 - 30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31 -0.03819 L 0.34531 -0.03796 C 0.34674 -0.04143 0.34766 -0.04653 0.34961 -0.04792 C 0.37331 -0.06481 0.39544 -0.06944 0.42005 -0.07708 L 0.43477 -0.07222 C 0.43893 -0.07083 0.44297 -0.06852 0.44714 -0.06736 C 0.44883 -0.06713 0.47279 -0.06435 0.47357 -0.06412 C 0.47526 -0.06366 0.47708 -0.06342 0.47878 -0.0625 C 0.48073 -0.0618 0.48255 -0.05995 0.48464 -0.05926 C 0.48724 -0.05833 0.48997 -0.05833 0.49271 -0.05764 L 0.51471 -0.04467 C 0.51862 -0.04213 0.52266 -0.03981 0.52643 -0.03657 C 0.53698 -0.02778 0.5237 -0.03449 0.53372 -0.03009 C 0.53958 -0.01713 0.53151 -0.03449 0.53958 -0.02037 C 0.54076 -0.01852 0.54167 -0.01597 0.54258 -0.01389 C 0.54284 -0.01227 0.5431 -0.01042 0.54323 -0.00903 C 0.54375 -0.00671 0.54492 -0.00231 0.54492 -0.00208 " pathEditMode="relative" rAng="0" ptsTypes="AAAAAAAAAAAAAAAAA">
                                      <p:cBhvr>
                                        <p:cTn id="1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35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2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45860" y="314990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843466" y="626982"/>
            <a:ext cx="7785351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705471" y="2643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447564" y="1078988"/>
            <a:ext cx="4693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2800">
                <a:solidFill>
                  <a:schemeClr val="bg1"/>
                </a:solidFill>
              </a:rPr>
              <a:t>Lan hái được 18 bông hoa. Lan hái được số hoa gấp 3 lần số hoa của Huệ. Hỏi Huệ hái được bao nhiêu bông hoa?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8225039" y="547241"/>
            <a:ext cx="3490146" cy="2226670"/>
            <a:chOff x="8020277" y="-62443"/>
            <a:chExt cx="3490146" cy="2226670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8020277" y="-53670"/>
              <a:ext cx="336374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8040413" y="-62443"/>
              <a:ext cx="3470010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án: 54 bông hoa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1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80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45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36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956C802C-0C96-46B0-961D-B51974455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9250EC20-C373-4957-A359-4293E714D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12A3D70-D2C8-460B-B7EE-896584FE6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9F4C5CC-8921-4D68-9BCA-B8DF77D0F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4D4376B4-6056-4F22-96E5-29A09EE434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37F50C9-F8D1-4D4D-AB9B-992CAD8B1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93" y="2293939"/>
            <a:ext cx="1936884" cy="1069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3C26DC-D48E-4E7B-869C-BB7ABED5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951" y="2828729"/>
            <a:ext cx="1036409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36003517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80457126"/>
              </p:ext>
            </p:extLst>
          </p:nvPr>
        </p:nvGraphicFramePr>
        <p:xfrm>
          <a:off x="2597629" y="2916042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17B1FA-AAA5-4BDC-BDD2-E62DA93A451A}"/>
              </a:ext>
            </a:extLst>
          </p:cNvPr>
          <p:cNvSpPr/>
          <p:nvPr/>
        </p:nvSpPr>
        <p:spPr>
          <a:xfrm>
            <a:off x="1063372" y="228600"/>
            <a:ext cx="1151277" cy="80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72E990-1898-453C-B262-8A0AE796759E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B9F7E-DF66-4E77-A47E-26764C5C3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81" y="-15880"/>
            <a:ext cx="803638" cy="8036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14AE71-AE31-4F8F-B6A9-224E8BB0DB91}"/>
              </a:ext>
            </a:extLst>
          </p:cNvPr>
          <p:cNvSpPr/>
          <p:nvPr/>
        </p:nvSpPr>
        <p:spPr>
          <a:xfrm>
            <a:off x="463223" y="629"/>
            <a:ext cx="1864885" cy="80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GB" sz="4000" b="1" dirty="0">
                <a:solidFill>
                  <a:prstClr val="black"/>
                </a:solidFill>
                <a:latin typeface="Arial" panose="020B0604020202020204" pitchFamily="34" charset="0"/>
                <a:ea typeface="Fredoka One" panose="02000000000000000000"/>
                <a:cs typeface="Arial" panose="020B0604020202020204" pitchFamily="34" charset="0"/>
                <a:sym typeface="Fredoka One" panose="02000000000000000000"/>
              </a:rPr>
              <a:t>Đ, S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DF840-253C-4E9F-8384-7C2BB9CE2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42" y="4407501"/>
            <a:ext cx="3949754" cy="2355134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5C28218-FB5D-491C-9FE7-80FA3B92D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78" y="1132472"/>
            <a:ext cx="3949754" cy="2379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49611C-96FA-4683-B1DB-BC91597CF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8" y="1017112"/>
            <a:ext cx="4162097" cy="23746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C7943DE-DBA1-4EEE-97A6-A8707EA51860}"/>
              </a:ext>
            </a:extLst>
          </p:cNvPr>
          <p:cNvGrpSpPr/>
          <p:nvPr/>
        </p:nvGrpSpPr>
        <p:grpSpPr>
          <a:xfrm>
            <a:off x="1273954" y="893803"/>
            <a:ext cx="2108308" cy="523220"/>
            <a:chOff x="856544" y="1138280"/>
            <a:chExt cx="2108308" cy="5232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926939-D7E2-4570-B8CC-41D6DAA0C435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AB49BE8-9BB2-4714-B13D-AC3104E9F86B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7629BC-100F-4395-9F4D-2A5BCBA13368}"/>
              </a:ext>
            </a:extLst>
          </p:cNvPr>
          <p:cNvGrpSpPr/>
          <p:nvPr/>
        </p:nvGrpSpPr>
        <p:grpSpPr>
          <a:xfrm>
            <a:off x="6064282" y="1155413"/>
            <a:ext cx="2691550" cy="492443"/>
            <a:chOff x="437730" y="1188505"/>
            <a:chExt cx="2691550" cy="4924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EF8E8-DEA9-44F1-9134-09663393220C}"/>
                </a:ext>
              </a:extLst>
            </p:cNvPr>
            <p:cNvSpPr txBox="1"/>
            <p:nvPr/>
          </p:nvSpPr>
          <p:spPr>
            <a:xfrm>
              <a:off x="437730" y="1188505"/>
              <a:ext cx="24477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7FA9B0-8B7C-4CB1-A126-621D426DB4C1}"/>
                </a:ext>
              </a:extLst>
            </p:cNvPr>
            <p:cNvSpPr/>
            <p:nvPr/>
          </p:nvSpPr>
          <p:spPr>
            <a:xfrm>
              <a:off x="2641600" y="1219200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D0C511-DE85-423E-8A0E-E3A77B0738A8}"/>
              </a:ext>
            </a:extLst>
          </p:cNvPr>
          <p:cNvGrpSpPr/>
          <p:nvPr/>
        </p:nvGrpSpPr>
        <p:grpSpPr>
          <a:xfrm>
            <a:off x="835207" y="2960214"/>
            <a:ext cx="2698438" cy="492443"/>
            <a:chOff x="266414" y="1138280"/>
            <a:chExt cx="2698438" cy="4924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B81F0E-7111-439A-9064-D5B5A768B6F7}"/>
                </a:ext>
              </a:extLst>
            </p:cNvPr>
            <p:cNvSpPr txBox="1"/>
            <p:nvPr/>
          </p:nvSpPr>
          <p:spPr>
            <a:xfrm>
              <a:off x="266414" y="1138280"/>
              <a:ext cx="26984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B209A9E-1AF7-49F9-874D-0C5ABF3F2CE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CB8E64-8A12-4F30-9C6B-AE957FB6C5FE}"/>
              </a:ext>
            </a:extLst>
          </p:cNvPr>
          <p:cNvGrpSpPr/>
          <p:nvPr/>
        </p:nvGrpSpPr>
        <p:grpSpPr>
          <a:xfrm>
            <a:off x="6583571" y="3114400"/>
            <a:ext cx="2001520" cy="492443"/>
            <a:chOff x="1127760" y="1188505"/>
            <a:chExt cx="2001520" cy="4924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73AD54-18D9-4B93-A8E9-048455A71287}"/>
                </a:ext>
              </a:extLst>
            </p:cNvPr>
            <p:cNvSpPr txBox="1"/>
            <p:nvPr/>
          </p:nvSpPr>
          <p:spPr>
            <a:xfrm>
              <a:off x="1127760" y="1188505"/>
              <a:ext cx="1757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9514B-42BB-421A-8B3E-57E4124E1AE3}"/>
                </a:ext>
              </a:extLst>
            </p:cNvPr>
            <p:cNvSpPr/>
            <p:nvPr/>
          </p:nvSpPr>
          <p:spPr>
            <a:xfrm>
              <a:off x="2641600" y="1219200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E0C3CC8-9A7D-4815-9286-9FC287BC7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1" y="4130063"/>
            <a:ext cx="4702559" cy="159654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CC4547B-27B4-4095-9C2F-367A19001FE6}"/>
              </a:ext>
            </a:extLst>
          </p:cNvPr>
          <p:cNvSpPr txBox="1"/>
          <p:nvPr/>
        </p:nvSpPr>
        <p:spPr>
          <a:xfrm>
            <a:off x="49783" y="1039244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B01186-AF3E-48ED-AE9D-7A2D18CFE78E}"/>
              </a:ext>
            </a:extLst>
          </p:cNvPr>
          <p:cNvSpPr txBox="1"/>
          <p:nvPr/>
        </p:nvSpPr>
        <p:spPr>
          <a:xfrm>
            <a:off x="5166248" y="1186108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0C3215-32B5-4755-B569-06E412AE7659}"/>
              </a:ext>
            </a:extLst>
          </p:cNvPr>
          <p:cNvSpPr txBox="1"/>
          <p:nvPr/>
        </p:nvSpPr>
        <p:spPr>
          <a:xfrm>
            <a:off x="5929377" y="4289982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6774B0-CCBF-498B-977D-DDD88EBB96EF}"/>
              </a:ext>
            </a:extLst>
          </p:cNvPr>
          <p:cNvGrpSpPr/>
          <p:nvPr/>
        </p:nvGrpSpPr>
        <p:grpSpPr>
          <a:xfrm>
            <a:off x="1815854" y="3606843"/>
            <a:ext cx="2108308" cy="523220"/>
            <a:chOff x="856544" y="1138280"/>
            <a:chExt cx="2108308" cy="52322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56A3F6-33AF-42AE-BC33-5CB643B4FD97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064C0B-3010-4660-AB13-1A7CDFF69DF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A54A23-1FD9-469D-93A8-E88AD05B47F3}"/>
              </a:ext>
            </a:extLst>
          </p:cNvPr>
          <p:cNvGrpSpPr/>
          <p:nvPr/>
        </p:nvGrpSpPr>
        <p:grpSpPr>
          <a:xfrm>
            <a:off x="1991928" y="5825576"/>
            <a:ext cx="2108308" cy="523220"/>
            <a:chOff x="856544" y="1138280"/>
            <a:chExt cx="2108308" cy="5232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16FA78-71FB-44D6-BC79-6BEA1EA7CC37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4EAD033-AD2C-49DD-9128-47BCE8E27792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2EDF45-DD15-43C0-8BA6-B87DE59BB4BB}"/>
              </a:ext>
            </a:extLst>
          </p:cNvPr>
          <p:cNvGrpSpPr/>
          <p:nvPr/>
        </p:nvGrpSpPr>
        <p:grpSpPr>
          <a:xfrm>
            <a:off x="7174168" y="4276671"/>
            <a:ext cx="2108308" cy="523220"/>
            <a:chOff x="856544" y="1138280"/>
            <a:chExt cx="210830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B00069D-F920-4FA9-93A3-F608BD3C2C5F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42E3306-659F-468C-A65B-54B90CA0834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2852F50-D213-46A2-9779-68408E3205CE}"/>
              </a:ext>
            </a:extLst>
          </p:cNvPr>
          <p:cNvGrpSpPr/>
          <p:nvPr/>
        </p:nvGrpSpPr>
        <p:grpSpPr>
          <a:xfrm>
            <a:off x="7085755" y="6239415"/>
            <a:ext cx="2835038" cy="523220"/>
            <a:chOff x="131256" y="1071656"/>
            <a:chExt cx="2835038" cy="52322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E51FB7-0C52-49C8-84ED-E6CF91F0C62C}"/>
                </a:ext>
              </a:extLst>
            </p:cNvPr>
            <p:cNvSpPr txBox="1"/>
            <p:nvPr/>
          </p:nvSpPr>
          <p:spPr>
            <a:xfrm>
              <a:off x="131256" y="1071656"/>
              <a:ext cx="25911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D1A90B9-ADF9-414F-B9E9-1C00DED19AEA}"/>
                </a:ext>
              </a:extLst>
            </p:cNvPr>
            <p:cNvSpPr/>
            <p:nvPr/>
          </p:nvSpPr>
          <p:spPr>
            <a:xfrm>
              <a:off x="2478614" y="1117738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BD5F9B92-4CBF-4D52-AC30-DB5E4124E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2869" y="116777"/>
            <a:ext cx="3129131" cy="254080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93C9E95-04D6-40DF-86FF-E0AB8CE33E6F}"/>
              </a:ext>
            </a:extLst>
          </p:cNvPr>
          <p:cNvSpPr txBox="1"/>
          <p:nvPr/>
        </p:nvSpPr>
        <p:spPr>
          <a:xfrm>
            <a:off x="6177280" y="355600"/>
            <a:ext cx="2653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13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8EFCFDF-D033-40CF-A670-91AC88FAB894}"/>
              </a:ext>
            </a:extLst>
          </p:cNvPr>
          <p:cNvSpPr/>
          <p:nvPr/>
        </p:nvSpPr>
        <p:spPr>
          <a:xfrm>
            <a:off x="8268152" y="1165523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8AA04F-DF22-415A-92F6-0D473E125A23}"/>
              </a:ext>
            </a:extLst>
          </p:cNvPr>
          <p:cNvSpPr txBox="1"/>
          <p:nvPr/>
        </p:nvSpPr>
        <p:spPr>
          <a:xfrm>
            <a:off x="1564640" y="6239415"/>
            <a:ext cx="371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x 2 = 32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1FFAAEA-B9D1-4EF5-844A-9A736DD8DE42}"/>
              </a:ext>
            </a:extLst>
          </p:cNvPr>
          <p:cNvSpPr/>
          <p:nvPr/>
        </p:nvSpPr>
        <p:spPr>
          <a:xfrm>
            <a:off x="3610468" y="584088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9A75CAB-9852-41AB-B3B5-342F6BD5AC59}"/>
              </a:ext>
            </a:extLst>
          </p:cNvPr>
          <p:cNvSpPr/>
          <p:nvPr/>
        </p:nvSpPr>
        <p:spPr>
          <a:xfrm>
            <a:off x="8100930" y="309100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CA80CAD-54F1-4F1E-A8C9-B47D5ADED1FC}"/>
              </a:ext>
            </a:extLst>
          </p:cNvPr>
          <p:cNvSpPr/>
          <p:nvPr/>
        </p:nvSpPr>
        <p:spPr>
          <a:xfrm>
            <a:off x="3439892" y="3637620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7F1B44-8F73-4F3C-8F55-DAE3679825B5}"/>
              </a:ext>
            </a:extLst>
          </p:cNvPr>
          <p:cNvSpPr txBox="1"/>
          <p:nvPr/>
        </p:nvSpPr>
        <p:spPr>
          <a:xfrm>
            <a:off x="6664976" y="3671144"/>
            <a:ext cx="371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x 3 = 72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5D666A1-B325-4110-B58D-E07135C90CFB}"/>
              </a:ext>
            </a:extLst>
          </p:cNvPr>
          <p:cNvSpPr/>
          <p:nvPr/>
        </p:nvSpPr>
        <p:spPr>
          <a:xfrm>
            <a:off x="8800980" y="4286966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C850D24-3DE7-4F59-B33E-60C99B1069D6}"/>
              </a:ext>
            </a:extLst>
          </p:cNvPr>
          <p:cNvSpPr/>
          <p:nvPr/>
        </p:nvSpPr>
        <p:spPr>
          <a:xfrm>
            <a:off x="9430910" y="628355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9" grpId="0" animBg="1"/>
      <p:bldP spid="52" grpId="0" animBg="1"/>
      <p:bldP spid="53" grpId="0" animBg="1"/>
      <p:bldP spid="54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434</Words>
  <Application>Microsoft Office PowerPoint</Application>
  <PresentationFormat>Widescreen</PresentationFormat>
  <Paragraphs>109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Source Han Sans Regular</vt:lpstr>
      <vt:lpstr>UTM Cookies</vt:lpstr>
      <vt:lpstr>庞门正道标题体</vt:lpstr>
      <vt:lpstr>1_Office Theme</vt:lpstr>
      <vt:lpstr>千图网海量PPT模板www.58pic.com​​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2022-07-27T22:45:35Z</dcterms:created>
  <dcterms:modified xsi:type="dcterms:W3CDTF">2022-11-06T16:01:49Z</dcterms:modified>
</cp:coreProperties>
</file>