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89" r:id="rId10"/>
    <p:sldId id="258" r:id="rId11"/>
    <p:sldId id="259" r:id="rId12"/>
    <p:sldId id="260" r:id="rId13"/>
    <p:sldId id="288" r:id="rId14"/>
    <p:sldId id="261" r:id="rId15"/>
    <p:sldId id="262" r:id="rId16"/>
    <p:sldId id="263" r:id="rId17"/>
    <p:sldId id="26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  <dgm:t>
        <a:bodyPr/>
        <a:lstStyle/>
        <a:p>
          <a:endParaRPr lang="en-US"/>
        </a:p>
      </dgm:t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/>
            <a:t> Nhận biết được điểm ở giữa, trung điểm của đoạn thẳng.</a:t>
          </a:r>
          <a:endParaRPr lang="en-US" sz="2800" dirty="0"/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/>
            <a:t> Xác định được ba điểm thẳng hàng qua hình ảnh trực quan.</a:t>
          </a:r>
          <a:endParaRPr lang="en-US" sz="2800" dirty="0"/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  <dgm:t>
        <a:bodyPr/>
        <a:lstStyle/>
        <a:p>
          <a:endParaRPr lang="en-US"/>
        </a:p>
      </dgm:t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LinFactNeighborY="-4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LinFactNeighborX="264" custLinFactNeighborY="-2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54008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59190" y="679757"/>
          <a:ext cx="9410023" cy="149066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Nhận biết được điểm ở giữa, trung điểm của đoạn thẳng.</a:t>
          </a:r>
          <a:endParaRPr lang="en-US" sz="2800" kern="1200" dirty="0"/>
        </a:p>
      </dsp:txBody>
      <dsp:txXfrm>
        <a:off x="959190" y="679757"/>
        <a:ext cx="9410023" cy="1490664"/>
      </dsp:txXfrm>
    </dsp:sp>
    <dsp:sp modelId="{0BEA901A-AAEA-457A-B868-A68730050F29}">
      <dsp:nvSpPr>
        <dsp:cNvPr id="0" name=""/>
        <dsp:cNvSpPr/>
      </dsp:nvSpPr>
      <dsp:spPr>
        <a:xfrm>
          <a:off x="27524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984032" y="2950308"/>
          <a:ext cx="9410023" cy="1490664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Xác định được ba điểm thẳng hàng qua hình ảnh trực quan.</a:t>
          </a:r>
          <a:endParaRPr lang="en-US" sz="2800" kern="1200" dirty="0"/>
        </a:p>
      </dsp:txBody>
      <dsp:txXfrm>
        <a:off x="984032" y="2950308"/>
        <a:ext cx="9410023" cy="1490664"/>
      </dsp:txXfrm>
    </dsp:sp>
    <dsp:sp modelId="{0CC293D5-6A71-424B-9049-C47312221138}">
      <dsp:nvSpPr>
        <dsp:cNvPr id="0" name=""/>
        <dsp:cNvSpPr/>
      </dsp:nvSpPr>
      <dsp:spPr>
        <a:xfrm>
          <a:off x="0" y="335462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207676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E0DE37-342D-AF45-228B-3306137522A4}"/>
              </a:ext>
            </a:extLst>
          </p:cNvPr>
          <p:cNvCxnSpPr>
            <a:cxnSpLocks/>
          </p:cNvCxnSpPr>
          <p:nvPr/>
        </p:nvCxnSpPr>
        <p:spPr>
          <a:xfrm>
            <a:off x="3245269" y="1901496"/>
            <a:ext cx="5701461" cy="3346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914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1868818" y="3142114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6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6915EF-A706-C441-0834-6B1DE02DCCFE}"/>
              </a:ext>
            </a:extLst>
          </p:cNvPr>
          <p:cNvSpPr/>
          <p:nvPr/>
        </p:nvSpPr>
        <p:spPr>
          <a:xfrm>
            <a:off x="3655248" y="182626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6EB3DC-788C-9FD6-CDDC-574960E3FCF1}"/>
              </a:ext>
            </a:extLst>
          </p:cNvPr>
          <p:cNvSpPr/>
          <p:nvPr/>
        </p:nvSpPr>
        <p:spPr>
          <a:xfrm>
            <a:off x="6346060" y="182626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F7A7A6-E3E0-F90A-0950-0DAE5B791F7B}"/>
              </a:ext>
            </a:extLst>
          </p:cNvPr>
          <p:cNvSpPr/>
          <p:nvPr/>
        </p:nvSpPr>
        <p:spPr>
          <a:xfrm>
            <a:off x="8222107" y="1849885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EE4E7-CEB2-87BF-62A2-8F272051252E}"/>
              </a:ext>
            </a:extLst>
          </p:cNvPr>
          <p:cNvSpPr txBox="1"/>
          <p:nvPr/>
        </p:nvSpPr>
        <p:spPr>
          <a:xfrm>
            <a:off x="6178132" y="2169351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827A71-9D79-CFE3-0B9D-432B3AD2530E}"/>
              </a:ext>
            </a:extLst>
          </p:cNvPr>
          <p:cNvSpPr txBox="1"/>
          <p:nvPr/>
        </p:nvSpPr>
        <p:spPr>
          <a:xfrm>
            <a:off x="3487320" y="2141367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78572-C821-F62D-3677-B53B11081B02}"/>
              </a:ext>
            </a:extLst>
          </p:cNvPr>
          <p:cNvSpPr txBox="1"/>
          <p:nvPr/>
        </p:nvSpPr>
        <p:spPr>
          <a:xfrm>
            <a:off x="8082621" y="2224608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</a:p>
        </p:txBody>
      </p:sp>
      <p:sp>
        <p:nvSpPr>
          <p:cNvPr id="25" name="Google Shape;199;p4">
            <a:extLst>
              <a:ext uri="{FF2B5EF4-FFF2-40B4-BE49-F238E27FC236}">
                <a16:creationId xmlns:a16="http://schemas.microsoft.com/office/drawing/2014/main" id="{1C99EB60-57E4-35D7-46B9-FCEB1C8B4226}"/>
              </a:ext>
            </a:extLst>
          </p:cNvPr>
          <p:cNvSpPr txBox="1"/>
          <p:nvPr/>
        </p:nvSpPr>
        <p:spPr>
          <a:xfrm>
            <a:off x="1868818" y="3021974"/>
            <a:ext cx="988015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(?)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mấy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Đó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(?) Ba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A,B,C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30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(?) </a:t>
            </a:r>
            <a:r>
              <a:rPr lang="en-US" sz="3000" kern="0" noProof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3000" kern="0" noProof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3000" kern="0" noProof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nằm</a:t>
            </a:r>
            <a:r>
              <a:rPr lang="en-US" sz="3000" kern="0" noProof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giữa</a:t>
            </a:r>
            <a:r>
              <a:rPr lang="en-US" sz="3000" kern="0" noProof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3000" kern="0" noProof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3000" kern="0" noProof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(?) So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sánh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AB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BC?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1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" grpId="0" animBg="1"/>
      <p:bldP spid="4" grpId="0" animBg="1"/>
      <p:bldP spid="9" grpId="0" animBg="1"/>
      <p:bldP spid="15" grpId="0"/>
      <p:bldP spid="18" grpId="0"/>
      <p:bldP spid="21" grpId="0"/>
      <p:bldP spid="2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1978759" y="2561242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A5BF7C-B76E-16E2-A6A2-965DD50B01E2}"/>
              </a:ext>
            </a:extLst>
          </p:cNvPr>
          <p:cNvSpPr/>
          <p:nvPr/>
        </p:nvSpPr>
        <p:spPr>
          <a:xfrm>
            <a:off x="3646790" y="186198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82FA32-ADAB-837C-4CEB-F7490EE396AD}"/>
              </a:ext>
            </a:extLst>
          </p:cNvPr>
          <p:cNvSpPr/>
          <p:nvPr/>
        </p:nvSpPr>
        <p:spPr>
          <a:xfrm>
            <a:off x="6055782" y="1836972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B5BD2D-81AE-443A-183D-A76E4D43E7F2}"/>
              </a:ext>
            </a:extLst>
          </p:cNvPr>
          <p:cNvSpPr/>
          <p:nvPr/>
        </p:nvSpPr>
        <p:spPr>
          <a:xfrm>
            <a:off x="8398957" y="1849403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99;p4">
            <a:extLst>
              <a:ext uri="{FF2B5EF4-FFF2-40B4-BE49-F238E27FC236}">
                <a16:creationId xmlns:a16="http://schemas.microsoft.com/office/drawing/2014/main" id="{A2BFAD3F-25DD-FFEA-22CA-33055C7772D0}"/>
              </a:ext>
            </a:extLst>
          </p:cNvPr>
          <p:cNvSpPr txBox="1"/>
          <p:nvPr/>
        </p:nvSpPr>
        <p:spPr>
          <a:xfrm>
            <a:off x="1868818" y="3320551"/>
            <a:ext cx="988015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?)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ba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điểm,điểm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giữa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Vì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sao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(?) So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sánh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DH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HE?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4" grpId="0" animBg="1"/>
      <p:bldP spid="8" grpId="0" animBg="1"/>
      <p:bldP spid="10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139615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3830263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3669" y="4508759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5229714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193759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3890544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1766" y="456205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1766" y="5283858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81919D5-4E4C-185E-C883-F9DE925EB223}"/>
              </a:ext>
            </a:extLst>
          </p:cNvPr>
          <p:cNvSpPr/>
          <p:nvPr/>
        </p:nvSpPr>
        <p:spPr>
          <a:xfrm>
            <a:off x="8813744" y="1387515"/>
            <a:ext cx="2894169" cy="10127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50359" y="3028412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648040" y="342013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625938" y="3802354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636989" y="420367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86ABE15-B3C5-28B4-DEEB-86A468B23923}"/>
              </a:ext>
            </a:extLst>
          </p:cNvPr>
          <p:cNvSpPr/>
          <p:nvPr/>
        </p:nvSpPr>
        <p:spPr>
          <a:xfrm>
            <a:off x="7118631" y="474984"/>
            <a:ext cx="3620489" cy="75733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/>
      <p:bldP spid="55" grpId="0"/>
      <p:bldP spid="5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649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CC3A3E-D008-DA6B-C84A-8FCAAB209AC0}"/>
              </a:ext>
            </a:extLst>
          </p:cNvPr>
          <p:cNvCxnSpPr/>
          <p:nvPr/>
        </p:nvCxnSpPr>
        <p:spPr>
          <a:xfrm>
            <a:off x="2750820" y="2049780"/>
            <a:ext cx="2316480" cy="11887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7E8771-C5B8-98A6-809F-A128D91A8CB6}"/>
              </a:ext>
            </a:extLst>
          </p:cNvPr>
          <p:cNvCxnSpPr>
            <a:cxnSpLocks/>
          </p:cNvCxnSpPr>
          <p:nvPr/>
        </p:nvCxnSpPr>
        <p:spPr>
          <a:xfrm>
            <a:off x="1597587" y="3236102"/>
            <a:ext cx="1158240" cy="11538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241A17-922B-DDD3-935E-6091A0432712}"/>
              </a:ext>
            </a:extLst>
          </p:cNvPr>
          <p:cNvCxnSpPr>
            <a:cxnSpLocks/>
          </p:cNvCxnSpPr>
          <p:nvPr/>
        </p:nvCxnSpPr>
        <p:spPr>
          <a:xfrm flipH="1">
            <a:off x="2750820" y="3232543"/>
            <a:ext cx="2316480" cy="11574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3DF9E0-D9B5-CE28-1BBE-9B66CC128FBB}"/>
              </a:ext>
            </a:extLst>
          </p:cNvPr>
          <p:cNvCxnSpPr>
            <a:cxnSpLocks/>
          </p:cNvCxnSpPr>
          <p:nvPr/>
        </p:nvCxnSpPr>
        <p:spPr>
          <a:xfrm flipH="1">
            <a:off x="1582347" y="2049780"/>
            <a:ext cx="1158240" cy="11671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4E5AA2-52EE-1EA0-376D-D450FE94F335}"/>
              </a:ext>
            </a:extLst>
          </p:cNvPr>
          <p:cNvCxnSpPr>
            <a:cxnSpLocks/>
          </p:cNvCxnSpPr>
          <p:nvPr/>
        </p:nvCxnSpPr>
        <p:spPr>
          <a:xfrm>
            <a:off x="2750820" y="2049780"/>
            <a:ext cx="0" cy="23402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B88AB-908E-5128-F071-8B0B9D348B97}"/>
              </a:ext>
            </a:extLst>
          </p:cNvPr>
          <p:cNvCxnSpPr>
            <a:cxnSpLocks/>
          </p:cNvCxnSpPr>
          <p:nvPr/>
        </p:nvCxnSpPr>
        <p:spPr>
          <a:xfrm flipH="1" flipV="1">
            <a:off x="1597587" y="3207558"/>
            <a:ext cx="3469713" cy="15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Left Brace 29">
            <a:extLst>
              <a:ext uri="{FF2B5EF4-FFF2-40B4-BE49-F238E27FC236}">
                <a16:creationId xmlns:a16="http://schemas.microsoft.com/office/drawing/2014/main" id="{6CAE11A4-F3BE-02DF-759B-F4F21624684B}"/>
              </a:ext>
            </a:extLst>
          </p:cNvPr>
          <p:cNvSpPr/>
          <p:nvPr/>
        </p:nvSpPr>
        <p:spPr>
          <a:xfrm rot="5400000">
            <a:off x="4088851" y="2212270"/>
            <a:ext cx="224541" cy="1732355"/>
          </a:xfrm>
          <a:prstGeom prst="lef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Left Brace 255">
            <a:extLst>
              <a:ext uri="{FF2B5EF4-FFF2-40B4-BE49-F238E27FC236}">
                <a16:creationId xmlns:a16="http://schemas.microsoft.com/office/drawing/2014/main" id="{DA8E925A-70DA-ADE9-7BAC-74A1A2EE07D0}"/>
              </a:ext>
            </a:extLst>
          </p:cNvPr>
          <p:cNvSpPr/>
          <p:nvPr/>
        </p:nvSpPr>
        <p:spPr>
          <a:xfrm rot="5400000">
            <a:off x="2336254" y="2202156"/>
            <a:ext cx="224541" cy="1732355"/>
          </a:xfrm>
          <a:prstGeom prst="lef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AAB128A-ED75-A3FC-7426-B346FCF38F5F}"/>
              </a:ext>
            </a:extLst>
          </p:cNvPr>
          <p:cNvSpPr txBox="1"/>
          <p:nvPr/>
        </p:nvSpPr>
        <p:spPr>
          <a:xfrm>
            <a:off x="3753298" y="2745233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6 ô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A760DE21-2E8B-134F-E5DC-0D7D30A893D9}"/>
              </a:ext>
            </a:extLst>
          </p:cNvPr>
          <p:cNvSpPr txBox="1"/>
          <p:nvPr/>
        </p:nvSpPr>
        <p:spPr>
          <a:xfrm>
            <a:off x="2184814" y="2691893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6 ô</a:t>
            </a: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67EBC09A-4FFC-DDBD-57E4-8B89271DF6C3}"/>
              </a:ext>
            </a:extLst>
          </p:cNvPr>
          <p:cNvSpPr/>
          <p:nvPr/>
        </p:nvSpPr>
        <p:spPr>
          <a:xfrm>
            <a:off x="1544022" y="318527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EF4EEA5D-B4C7-505B-CDB6-7AF8760367E1}"/>
              </a:ext>
            </a:extLst>
          </p:cNvPr>
          <p:cNvSpPr/>
          <p:nvPr/>
        </p:nvSpPr>
        <p:spPr>
          <a:xfrm>
            <a:off x="5038129" y="319358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7EF864AD-ED58-DD33-A84B-F5E647B1BA0D}"/>
              </a:ext>
            </a:extLst>
          </p:cNvPr>
          <p:cNvSpPr/>
          <p:nvPr/>
        </p:nvSpPr>
        <p:spPr>
          <a:xfrm>
            <a:off x="3309583" y="319358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ight Brace 264">
            <a:extLst>
              <a:ext uri="{FF2B5EF4-FFF2-40B4-BE49-F238E27FC236}">
                <a16:creationId xmlns:a16="http://schemas.microsoft.com/office/drawing/2014/main" id="{24AD021A-75AC-8F52-7BE6-E5812199669C}"/>
              </a:ext>
            </a:extLst>
          </p:cNvPr>
          <p:cNvSpPr/>
          <p:nvPr/>
        </p:nvSpPr>
        <p:spPr>
          <a:xfrm>
            <a:off x="2722784" y="2085995"/>
            <a:ext cx="184517" cy="1144099"/>
          </a:xfrm>
          <a:prstGeom prst="righ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Brace 265">
            <a:extLst>
              <a:ext uri="{FF2B5EF4-FFF2-40B4-BE49-F238E27FC236}">
                <a16:creationId xmlns:a16="http://schemas.microsoft.com/office/drawing/2014/main" id="{DC892C68-631B-4F6F-E72E-3689E4E11172}"/>
              </a:ext>
            </a:extLst>
          </p:cNvPr>
          <p:cNvSpPr/>
          <p:nvPr/>
        </p:nvSpPr>
        <p:spPr>
          <a:xfrm>
            <a:off x="2747210" y="3230094"/>
            <a:ext cx="184517" cy="1144099"/>
          </a:xfrm>
          <a:prstGeom prst="righ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18B70E7F-E3F9-DF6F-4F3B-334D2525D896}"/>
              </a:ext>
            </a:extLst>
          </p:cNvPr>
          <p:cNvSpPr txBox="1"/>
          <p:nvPr/>
        </p:nvSpPr>
        <p:spPr>
          <a:xfrm rot="5400000">
            <a:off x="2729042" y="3665728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4 ô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C4FA4355-B1A8-0B10-1D4C-9AC80372A5D1}"/>
              </a:ext>
            </a:extLst>
          </p:cNvPr>
          <p:cNvSpPr txBox="1"/>
          <p:nvPr/>
        </p:nvSpPr>
        <p:spPr>
          <a:xfrm rot="5400000">
            <a:off x="2734838" y="2539213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4 ô</a:t>
            </a: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22EBAF82-87B4-CC8A-CDD9-011BB942807D}"/>
              </a:ext>
            </a:extLst>
          </p:cNvPr>
          <p:cNvSpPr/>
          <p:nvPr/>
        </p:nvSpPr>
        <p:spPr>
          <a:xfrm>
            <a:off x="2717727" y="2036804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51E5D534-4B32-9A6F-08A4-F228BC8FAD6A}"/>
              </a:ext>
            </a:extLst>
          </p:cNvPr>
          <p:cNvSpPr/>
          <p:nvPr/>
        </p:nvSpPr>
        <p:spPr>
          <a:xfrm>
            <a:off x="2707265" y="3202056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956D2A6-176C-BE6C-13A0-DE9CF4B5A6E5}"/>
              </a:ext>
            </a:extLst>
          </p:cNvPr>
          <p:cNvSpPr/>
          <p:nvPr/>
        </p:nvSpPr>
        <p:spPr>
          <a:xfrm>
            <a:off x="8911572" y="1215596"/>
            <a:ext cx="2894169" cy="10127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3" grpId="0" animBg="1"/>
      <p:bldP spid="30" grpId="0" animBg="1"/>
      <p:bldP spid="30" grpId="1" animBg="1"/>
      <p:bldP spid="256" grpId="0" animBg="1"/>
      <p:bldP spid="256" grpId="1" animBg="1"/>
      <p:bldP spid="257" grpId="0"/>
      <p:bldP spid="257" grpId="1"/>
      <p:bldP spid="258" grpId="0"/>
      <p:bldP spid="258" grpId="1"/>
      <p:bldP spid="265" grpId="0" animBg="1"/>
      <p:bldP spid="266" grpId="0" animBg="1"/>
      <p:bldP spid="267" grpId="0"/>
      <p:bldP spid="27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24D38C-577B-D80D-62F4-B902B9985E3F}"/>
              </a:ext>
            </a:extLst>
          </p:cNvPr>
          <p:cNvCxnSpPr>
            <a:cxnSpLocks/>
          </p:cNvCxnSpPr>
          <p:nvPr/>
        </p:nvCxnSpPr>
        <p:spPr>
          <a:xfrm>
            <a:off x="948785" y="2773680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AACDD2-4BAE-6247-8BCE-776804FBF923}"/>
              </a:ext>
            </a:extLst>
          </p:cNvPr>
          <p:cNvCxnSpPr>
            <a:cxnSpLocks/>
          </p:cNvCxnSpPr>
          <p:nvPr/>
        </p:nvCxnSpPr>
        <p:spPr>
          <a:xfrm>
            <a:off x="958945" y="4968240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1A2BA1-0CF4-0C4F-CFB7-4D42CE975AEF}"/>
              </a:ext>
            </a:extLst>
          </p:cNvPr>
          <p:cNvCxnSpPr>
            <a:cxnSpLocks/>
          </p:cNvCxnSpPr>
          <p:nvPr/>
        </p:nvCxnSpPr>
        <p:spPr>
          <a:xfrm>
            <a:off x="948785" y="4265437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3881E7-EA08-B171-E228-134B988781AD}"/>
              </a:ext>
            </a:extLst>
          </p:cNvPr>
          <p:cNvCxnSpPr>
            <a:cxnSpLocks/>
          </p:cNvCxnSpPr>
          <p:nvPr/>
        </p:nvCxnSpPr>
        <p:spPr>
          <a:xfrm>
            <a:off x="969105" y="3489960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901837-16B1-4063-E6B6-521153BD3867}"/>
              </a:ext>
            </a:extLst>
          </p:cNvPr>
          <p:cNvCxnSpPr>
            <a:cxnSpLocks/>
          </p:cNvCxnSpPr>
          <p:nvPr/>
        </p:nvCxnSpPr>
        <p:spPr>
          <a:xfrm>
            <a:off x="3515360" y="2771917"/>
            <a:ext cx="0" cy="2200143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E7F45B-9A7C-B7C9-99FA-FCCDBBEACF7C}"/>
              </a:ext>
            </a:extLst>
          </p:cNvPr>
          <p:cNvCxnSpPr>
            <a:cxnSpLocks/>
          </p:cNvCxnSpPr>
          <p:nvPr/>
        </p:nvCxnSpPr>
        <p:spPr>
          <a:xfrm>
            <a:off x="2225040" y="2794000"/>
            <a:ext cx="0" cy="2200143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9CB152-BFA8-480A-CEB1-C11E7A10D31F}"/>
              </a:ext>
            </a:extLst>
          </p:cNvPr>
          <p:cNvCxnSpPr>
            <a:cxnSpLocks/>
          </p:cNvCxnSpPr>
          <p:nvPr/>
        </p:nvCxnSpPr>
        <p:spPr>
          <a:xfrm>
            <a:off x="938625" y="2773680"/>
            <a:ext cx="0" cy="2200143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DACC2E8-04A1-13C0-5002-CF6020657E6E}"/>
              </a:ext>
            </a:extLst>
          </p:cNvPr>
          <p:cNvSpPr/>
          <p:nvPr/>
        </p:nvSpPr>
        <p:spPr>
          <a:xfrm>
            <a:off x="948784" y="2782077"/>
            <a:ext cx="1276253" cy="714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157823" y="2370756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1084789" y="1636484"/>
            <a:ext cx="962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0221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547255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381709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237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673</Words>
  <Application>Microsoft Office PowerPoint</Application>
  <PresentationFormat>Widescreen</PresentationFormat>
  <Paragraphs>118</Paragraphs>
  <Slides>17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39</cp:revision>
  <dcterms:created xsi:type="dcterms:W3CDTF">2022-07-03T07:54:12Z</dcterms:created>
  <dcterms:modified xsi:type="dcterms:W3CDTF">2023-10-21T03:16:44Z</dcterms:modified>
</cp:coreProperties>
</file>