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9" r:id="rId3"/>
    <p:sldMasterId id="2147483743" r:id="rId4"/>
  </p:sldMasterIdLst>
  <p:notesMasterIdLst>
    <p:notesMasterId r:id="rId16"/>
  </p:notesMasterIdLst>
  <p:sldIdLst>
    <p:sldId id="270" r:id="rId5"/>
    <p:sldId id="326" r:id="rId6"/>
    <p:sldId id="283" r:id="rId7"/>
    <p:sldId id="273" r:id="rId8"/>
    <p:sldId id="275" r:id="rId9"/>
    <p:sldId id="294" r:id="rId10"/>
    <p:sldId id="295" r:id="rId11"/>
    <p:sldId id="277" r:id="rId12"/>
    <p:sldId id="279" r:id="rId13"/>
    <p:sldId id="268" r:id="rId14"/>
    <p:sldId id="306" r:id="rId15"/>
  </p:sldIdLst>
  <p:sldSz cx="18288000" cy="10287000"/>
  <p:notesSz cx="6858000" cy="9144000"/>
  <p:embeddedFontLst>
    <p:embeddedFont>
      <p:font typeface="Sigmar One" panose="020B0604020202020204" charset="0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reat Vibes" panose="020B0604020202020204" charset="0"/>
      <p:regular r:id="rId20"/>
    </p:embeddedFont>
    <p:embeddedFont>
      <p:font typeface="宋体" panose="02010600030101010101" pitchFamily="2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Nunito Black" panose="00000A00000000000000" pitchFamily="2" charset="0"/>
      <p:bold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luten"/>
      <p:regular r:id="rId30"/>
      <p:bold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66"/>
    <a:srgbClr val="FF0066"/>
    <a:srgbClr val="FEB8E0"/>
    <a:srgbClr val="FFCA9E"/>
    <a:srgbClr val="006430"/>
    <a:srgbClr val="ED33DB"/>
    <a:srgbClr val="001E0E"/>
    <a:srgbClr val="ADBACA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9FB8B-7200-4D75-A5BD-A0556455B27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F42D-B031-42ED-B1AC-631F8552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5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8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7300" y="1684020"/>
            <a:ext cx="157734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7300" y="5403539"/>
            <a:ext cx="15773400" cy="248316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296228"/>
            <a:ext cx="15773400" cy="198834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553659"/>
            <a:ext cx="15773400" cy="671226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4438650"/>
            <a:ext cx="15773400" cy="4171950"/>
          </a:xfrm>
        </p:spPr>
        <p:txBody>
          <a:bodyPr anchor="t" anchorCtr="0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583187"/>
            <a:ext cx="15773400" cy="1654493"/>
          </a:xfrm>
        </p:spPr>
        <p:txBody>
          <a:bodyPr lIns="144145" anchor="b" anchorCtr="0"/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0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0158" y="547688"/>
            <a:ext cx="15773400" cy="120015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204" y="2223137"/>
            <a:ext cx="7831457" cy="123539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0070C0"/>
                </a:solidFill>
              </a:defRPr>
            </a:lvl1pPr>
            <a:lvl2pPr marL="685800" indent="0">
              <a:buNone/>
              <a:defRPr sz="3600"/>
            </a:lvl2pPr>
            <a:lvl3pPr marL="1371600" indent="0">
              <a:buNone/>
              <a:defRPr sz="30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  <a:lvl6pPr marL="3429000" indent="0">
              <a:buNone/>
              <a:defRPr sz="2700"/>
            </a:lvl6pPr>
            <a:lvl7pPr marL="4114800" indent="0">
              <a:buNone/>
              <a:defRPr sz="2700"/>
            </a:lvl7pPr>
            <a:lvl8pPr marL="4800600" indent="0">
              <a:buNone/>
              <a:defRPr sz="2700"/>
            </a:lvl8pPr>
            <a:lvl9pPr marL="5486400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7300" y="3552832"/>
            <a:ext cx="7833360" cy="573119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384988" y="2223137"/>
            <a:ext cx="7645718" cy="123539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0070C0"/>
                </a:solidFill>
              </a:defRPr>
            </a:lvl1pPr>
            <a:lvl2pPr marL="685800" indent="0">
              <a:buNone/>
              <a:defRPr sz="3600"/>
            </a:lvl2pPr>
            <a:lvl3pPr marL="1371600" indent="0">
              <a:buNone/>
              <a:defRPr sz="30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  <a:lvl6pPr marL="3429000" indent="0">
              <a:buNone/>
              <a:defRPr sz="2700"/>
            </a:lvl6pPr>
            <a:lvl7pPr marL="4114800" indent="0">
              <a:buNone/>
              <a:defRPr sz="2700"/>
            </a:lvl7pPr>
            <a:lvl8pPr marL="4800600" indent="0">
              <a:buNone/>
              <a:defRPr sz="2700"/>
            </a:lvl8pPr>
            <a:lvl9pPr marL="5486400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384988" y="3552832"/>
            <a:ext cx="7645718" cy="573119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2708278" y="6658562"/>
            <a:ext cx="11627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3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296228"/>
            <a:ext cx="15773400" cy="198834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9047" y="-2858"/>
            <a:ext cx="10526078" cy="10292715"/>
          </a:xfrm>
          <a:noFill/>
        </p:spPr>
        <p:txBody>
          <a:bodyPr lIns="252095" tIns="144145"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25191" y="685800"/>
            <a:ext cx="6588443" cy="1583055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24239" y="2541270"/>
            <a:ext cx="6590348" cy="6720840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5263" y="-11430"/>
            <a:ext cx="10526078" cy="10292715"/>
          </a:xfrm>
          <a:noFill/>
        </p:spPr>
        <p:txBody>
          <a:bodyPr lIns="252095" tIns="144145"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4363" y="685800"/>
            <a:ext cx="6419850" cy="1583055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4368" y="2541270"/>
            <a:ext cx="6420803" cy="6720840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13087353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3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893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490544"/>
            <a:ext cx="15773400" cy="877538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7300" y="1684020"/>
            <a:ext cx="157734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7300" y="5403539"/>
            <a:ext cx="15773400" cy="248316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296228"/>
            <a:ext cx="15773400" cy="198834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553659"/>
            <a:ext cx="15773400" cy="671226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4438650"/>
            <a:ext cx="15773400" cy="4171950"/>
          </a:xfrm>
        </p:spPr>
        <p:txBody>
          <a:bodyPr anchor="t" anchorCtr="0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583187"/>
            <a:ext cx="15773400" cy="1654493"/>
          </a:xfrm>
        </p:spPr>
        <p:txBody>
          <a:bodyPr lIns="144145" anchor="b" anchorCtr="0"/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9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0158" y="547688"/>
            <a:ext cx="15773400" cy="120015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204" y="2223137"/>
            <a:ext cx="7831457" cy="123539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0070C0"/>
                </a:solidFill>
              </a:defRPr>
            </a:lvl1pPr>
            <a:lvl2pPr marL="685800" indent="0">
              <a:buNone/>
              <a:defRPr sz="3600"/>
            </a:lvl2pPr>
            <a:lvl3pPr marL="1371600" indent="0">
              <a:buNone/>
              <a:defRPr sz="30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  <a:lvl6pPr marL="3429000" indent="0">
              <a:buNone/>
              <a:defRPr sz="2700"/>
            </a:lvl6pPr>
            <a:lvl7pPr marL="4114800" indent="0">
              <a:buNone/>
              <a:defRPr sz="2700"/>
            </a:lvl7pPr>
            <a:lvl8pPr marL="4800600" indent="0">
              <a:buNone/>
              <a:defRPr sz="2700"/>
            </a:lvl8pPr>
            <a:lvl9pPr marL="5486400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7300" y="3552832"/>
            <a:ext cx="7833360" cy="573119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384988" y="2223137"/>
            <a:ext cx="7645718" cy="123539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0070C0"/>
                </a:solidFill>
              </a:defRPr>
            </a:lvl1pPr>
            <a:lvl2pPr marL="685800" indent="0">
              <a:buNone/>
              <a:defRPr sz="3600"/>
            </a:lvl2pPr>
            <a:lvl3pPr marL="1371600" indent="0">
              <a:buNone/>
              <a:defRPr sz="30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  <a:lvl6pPr marL="3429000" indent="0">
              <a:buNone/>
              <a:defRPr sz="2700"/>
            </a:lvl6pPr>
            <a:lvl7pPr marL="4114800" indent="0">
              <a:buNone/>
              <a:defRPr sz="2700"/>
            </a:lvl7pPr>
            <a:lvl8pPr marL="4800600" indent="0">
              <a:buNone/>
              <a:defRPr sz="2700"/>
            </a:lvl8pPr>
            <a:lvl9pPr marL="5486400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384988" y="3552832"/>
            <a:ext cx="7645718" cy="573119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2708278" y="6658562"/>
            <a:ext cx="11627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0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296228"/>
            <a:ext cx="15773400" cy="198834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9047" y="-2858"/>
            <a:ext cx="10526078" cy="10292715"/>
          </a:xfrm>
          <a:noFill/>
        </p:spPr>
        <p:txBody>
          <a:bodyPr lIns="252095" tIns="144145"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25191" y="685800"/>
            <a:ext cx="6588443" cy="1583055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24239" y="2541270"/>
            <a:ext cx="6590348" cy="6720840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5263" y="-11430"/>
            <a:ext cx="10526078" cy="10292715"/>
          </a:xfrm>
          <a:noFill/>
        </p:spPr>
        <p:txBody>
          <a:bodyPr lIns="252095" tIns="144145"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4363" y="685800"/>
            <a:ext cx="6419850" cy="1583055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4368" y="2541270"/>
            <a:ext cx="6420803" cy="6720840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13087353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3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321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490544"/>
            <a:ext cx="15773400" cy="877538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2023/10/28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27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1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198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14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0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2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2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8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0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55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1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33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1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68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29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2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2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66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75000"/>
        <a:buFont typeface="Arial" panose="020B0604020202020204" pitchFamily="34" charset="0"/>
        <a:buChar char="•"/>
        <a:defRPr sz="42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863918" indent="-342900" algn="l" defTabSz="1371600" rtl="0" eaLnBrk="1" fontAlgn="auto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33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511618" indent="-342900" algn="l" defTabSz="1371600" rtl="0" eaLnBrk="1" fontAlgn="auto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‒"/>
        <a:defRPr sz="3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2267903" indent="-342900" algn="l" defTabSz="1371600" rtl="0" eaLnBrk="1" fontAlgn="auto" latinLnBrk="0" hangingPunct="1">
        <a:lnSpc>
          <a:spcPct val="100000"/>
        </a:lnSpc>
        <a:spcBef>
          <a:spcPts val="750"/>
        </a:spcBef>
        <a:buSzPct val="75000"/>
        <a:buFont typeface="Arial" panose="020B0604020202020204" pitchFamily="34" charset="0"/>
        <a:buChar char="˃"/>
        <a:defRPr sz="27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915603" indent="-342900" algn="l" defTabSz="1371600" rtl="0" eaLnBrk="1" fontAlgn="auto" latinLnBrk="0" hangingPunct="1">
        <a:lnSpc>
          <a:spcPct val="90000"/>
        </a:lnSpc>
        <a:spcBef>
          <a:spcPts val="750"/>
        </a:spcBef>
        <a:buSzPct val="75000"/>
        <a:buFont typeface="Arial" panose="020B0604020202020204" pitchFamily="34" charset="0"/>
        <a:buChar char="˃"/>
        <a:defRPr sz="27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8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75000"/>
        <a:buFont typeface="Arial" panose="020B0604020202020204" pitchFamily="34" charset="0"/>
        <a:buChar char="•"/>
        <a:defRPr sz="42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863918" indent="-342900" algn="l" defTabSz="1371600" rtl="0" eaLnBrk="1" fontAlgn="auto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33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511618" indent="-342900" algn="l" defTabSz="1371600" rtl="0" eaLnBrk="1" fontAlgn="auto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‒"/>
        <a:defRPr sz="3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2267903" indent="-342900" algn="l" defTabSz="1371600" rtl="0" eaLnBrk="1" fontAlgn="auto" latinLnBrk="0" hangingPunct="1">
        <a:lnSpc>
          <a:spcPct val="100000"/>
        </a:lnSpc>
        <a:spcBef>
          <a:spcPts val="750"/>
        </a:spcBef>
        <a:buSzPct val="75000"/>
        <a:buFont typeface="Arial" panose="020B0604020202020204" pitchFamily="34" charset="0"/>
        <a:buChar char="˃"/>
        <a:defRPr sz="27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915603" indent="-342900" algn="l" defTabSz="1371600" rtl="0" eaLnBrk="1" fontAlgn="auto" latinLnBrk="0" hangingPunct="1">
        <a:lnSpc>
          <a:spcPct val="90000"/>
        </a:lnSpc>
        <a:spcBef>
          <a:spcPts val="750"/>
        </a:spcBef>
        <a:buSzPct val="75000"/>
        <a:buFont typeface="Arial" panose="020B0604020202020204" pitchFamily="34" charset="0"/>
        <a:buChar char="˃"/>
        <a:defRPr sz="27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9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3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sv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svg"/><Relationship Id="rId4" Type="http://schemas.openxmlformats.org/officeDocument/2006/relationships/image" Target="../media/image17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1981200" y="1661378"/>
            <a:ext cx="13026087" cy="112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1"/>
              </a:lnSpc>
            </a:pPr>
            <a:r>
              <a:rPr lang="en-US" sz="8000" b="1" dirty="0" err="1">
                <a:latin typeface="Great Vibes" pitchFamily="2" charset="0"/>
              </a:rPr>
              <a:t>Tự</a:t>
            </a:r>
            <a:r>
              <a:rPr lang="en-US" sz="8000" b="1" dirty="0">
                <a:latin typeface="Great Vibes" pitchFamily="2" charset="0"/>
              </a:rPr>
              <a:t> </a:t>
            </a:r>
            <a:r>
              <a:rPr lang="en-US" sz="8000" b="1" dirty="0" err="1">
                <a:latin typeface="Great Vibes" pitchFamily="2" charset="0"/>
              </a:rPr>
              <a:t>nhiên</a:t>
            </a:r>
            <a:r>
              <a:rPr lang="en-US" sz="8000" b="1" dirty="0">
                <a:latin typeface="Great Vibes" pitchFamily="2" charset="0"/>
              </a:rPr>
              <a:t> </a:t>
            </a:r>
            <a:r>
              <a:rPr lang="en-US" sz="8000" b="1" dirty="0" err="1">
                <a:latin typeface="Great Vibes" pitchFamily="2" charset="0"/>
              </a:rPr>
              <a:t>xã</a:t>
            </a:r>
            <a:r>
              <a:rPr lang="en-US" sz="8000" b="1" dirty="0">
                <a:latin typeface="Great Vibes" pitchFamily="2" charset="0"/>
              </a:rPr>
              <a:t> </a:t>
            </a:r>
            <a:r>
              <a:rPr lang="en-US" sz="8000" b="1" dirty="0" err="1">
                <a:latin typeface="Great Vibes" pitchFamily="2" charset="0"/>
              </a:rPr>
              <a:t>hội</a:t>
            </a:r>
            <a:endParaRPr lang="en-US" sz="8000" b="1" dirty="0">
              <a:latin typeface="Great Vibes" pitchFamily="2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581401" y="2833817"/>
            <a:ext cx="10363200" cy="1313125"/>
          </a:xfrm>
          <a:prstGeom prst="wedgeRoundRectCallout">
            <a:avLst>
              <a:gd name="adj1" fmla="val -31379"/>
              <a:gd name="adj2" fmla="val 50912"/>
              <a:gd name="adj3" fmla="val 16667"/>
            </a:avLst>
          </a:prstGeom>
          <a:solidFill>
            <a:srgbClr val="99FF6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21"/>
              </a:lnSpc>
            </a:pPr>
            <a:endParaRPr lang="en-US" sz="9600" b="1" dirty="0">
              <a:solidFill>
                <a:srgbClr val="0070C0"/>
              </a:solidFill>
              <a:latin typeface="Great Vibes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087" y="2720294"/>
            <a:ext cx="11191653" cy="2194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571" y="3162300"/>
            <a:ext cx="8986568" cy="815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69" y="5187391"/>
            <a:ext cx="8153400" cy="3610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226" y="7393"/>
            <a:ext cx="3880242" cy="3880242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5B194360-14AD-0BC3-2BE7-319C644577EF}"/>
              </a:ext>
            </a:extLst>
          </p:cNvPr>
          <p:cNvSpPr txBox="1"/>
          <p:nvPr/>
        </p:nvSpPr>
        <p:spPr>
          <a:xfrm>
            <a:off x="5533075" y="4530959"/>
            <a:ext cx="5094768" cy="11253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21"/>
              </a:lnSpc>
              <a:defRPr/>
            </a:pPr>
            <a:r>
              <a:rPr lang="en-US" sz="7200" b="1" dirty="0" err="1">
                <a:solidFill>
                  <a:srgbClr val="FF0000"/>
                </a:solidFill>
                <a:latin typeface="Sigmar One" panose="00000500000000000000" pitchFamily="2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Sigmar One" panose="00000500000000000000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9835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954" y="79494"/>
            <a:ext cx="9140044" cy="10207507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1066800" y="4076700"/>
            <a:ext cx="10820400" cy="2679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kern="1200" dirty="0" err="1">
                <a:solidFill>
                  <a:schemeClr val="tx2"/>
                </a:solidFill>
                <a:latin typeface="Gluten" pitchFamily="2" charset="0"/>
                <a:ea typeface="+mj-ea"/>
                <a:cs typeface="+mj-cs"/>
              </a:rPr>
              <a:t>Vận</a:t>
            </a:r>
            <a:r>
              <a:rPr lang="en-US" sz="9600" b="1" kern="1200" dirty="0">
                <a:solidFill>
                  <a:schemeClr val="tx2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9600" b="1" kern="1200" dirty="0" err="1">
                <a:solidFill>
                  <a:schemeClr val="tx2"/>
                </a:solidFill>
                <a:latin typeface="Gluten" pitchFamily="2" charset="0"/>
                <a:ea typeface="+mj-ea"/>
                <a:cs typeface="+mj-cs"/>
              </a:rPr>
              <a:t>dụng</a:t>
            </a:r>
            <a:endParaRPr lang="en-US" sz="9600" b="1" kern="1200" dirty="0">
              <a:solidFill>
                <a:schemeClr val="tx2"/>
              </a:solidFill>
              <a:latin typeface="Gluten" pitchFamily="2" charset="0"/>
              <a:ea typeface="+mj-ea"/>
              <a:cs typeface="+mj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80417" y="1104900"/>
            <a:ext cx="7840783" cy="7859017"/>
          </a:xfrm>
          <a:prstGeom prst="rect">
            <a:avLst/>
          </a:prstGeom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17A6A-F031-F17C-CF71-0891C0E0EE0D}"/>
              </a:ext>
            </a:extLst>
          </p:cNvPr>
          <p:cNvSpPr txBox="1"/>
          <p:nvPr/>
        </p:nvSpPr>
        <p:spPr>
          <a:xfrm>
            <a:off x="150541" y="6230731"/>
            <a:ext cx="10820400" cy="2679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Đọc</a:t>
            </a:r>
            <a:r>
              <a:rPr lang="en-US" sz="4400" b="1" kern="1200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đoạn</a:t>
            </a:r>
            <a:r>
              <a:rPr lang="en-US" sz="4400" b="1" kern="1200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văn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giới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thiệu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truyền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thống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trường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nghe</a:t>
            </a:r>
            <a:endParaRPr lang="en-US" sz="4400" b="1" kern="1200" dirty="0">
              <a:solidFill>
                <a:srgbClr val="FF0000"/>
              </a:solidFill>
              <a:latin typeface="Gluten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110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491" y="143540"/>
            <a:ext cx="17958390" cy="9952074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2343" y="84551"/>
            <a:ext cx="7503320" cy="2324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869">
            <a:off x="945365" y="-1151025"/>
            <a:ext cx="16730985" cy="13775843"/>
          </a:xfrm>
          <a:prstGeom prst="rect">
            <a:avLst/>
          </a:prstGeom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5864085" y="3004651"/>
            <a:ext cx="61026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827848">
              <a:lnSpc>
                <a:spcPct val="150000"/>
              </a:lnSpc>
              <a:spcBef>
                <a:spcPts val="1500"/>
              </a:spcBef>
              <a:defRPr/>
            </a:pPr>
            <a:endParaRPr lang="zh-CN" altLang="en-US" sz="4800" b="1" dirty="0">
              <a:solidFill>
                <a:srgbClr val="DC5D3D"/>
              </a:solidFill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487" y="1048690"/>
            <a:ext cx="3529592" cy="3616460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F6759C52-993B-EB72-4C4B-F07F7EFAB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692" y="6471291"/>
            <a:ext cx="2161613" cy="28899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437CF2-79EE-89F2-EA67-38F31EBF0730}"/>
              </a:ext>
            </a:extLst>
          </p:cNvPr>
          <p:cNvSpPr txBox="1"/>
          <p:nvPr/>
        </p:nvSpPr>
        <p:spPr>
          <a:xfrm>
            <a:off x="3911097" y="4724138"/>
            <a:ext cx="1101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Hẹn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gặp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lại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các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em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92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068" y="-342900"/>
            <a:ext cx="14363207" cy="10767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136" y="4721527"/>
            <a:ext cx="13225716" cy="22875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9158" y="6068472"/>
            <a:ext cx="4790468" cy="45634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49907" y="-127284"/>
            <a:ext cx="8237594" cy="1680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371600">
              <a:lnSpc>
                <a:spcPct val="200000"/>
              </a:lnSpc>
            </a:pP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696" y="2041583"/>
            <a:ext cx="13225716" cy="21137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869009" y="2443750"/>
            <a:ext cx="9608991" cy="1464231"/>
          </a:xfrm>
          <a:prstGeom prst="round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defTabSz="1371600"/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ứng xử trong tình huống cụ thể để giữ an toàn và vệ sinh trường học.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2631" y="2477673"/>
            <a:ext cx="1645443" cy="15120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2149" y="5168585"/>
            <a:ext cx="1645443" cy="16454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995440" y="5225139"/>
            <a:ext cx="9526242" cy="1532334"/>
          </a:xfrm>
          <a:prstGeom prst="round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defTabSz="1371600"/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954" y="79494"/>
            <a:ext cx="9140044" cy="10207507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1066799" y="4076701"/>
            <a:ext cx="9677400" cy="2514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Hoạt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 động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1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luten" pitchFamily="2" charset="0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80417" y="1104900"/>
            <a:ext cx="7840783" cy="7859017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4471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6596" y="120662"/>
            <a:ext cx="17826286" cy="985923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88710" l="9091" r="100000">
                        <a14:foregroundMark x1="50909" y1="56452" x2="50909" y2="56452"/>
                        <a14:foregroundMark x1="50909" y1="56452" x2="50909" y2="56452"/>
                        <a14:foregroundMark x1="50909" y1="56452" x2="50909" y2="56452"/>
                        <a14:foregroundMark x1="69091" y1="59677" x2="69091" y2="59677"/>
                        <a14:foregroundMark x1="69091" y1="59677" x2="69091" y2="59677"/>
                        <a14:foregroundMark x1="69091" y1="59677" x2="69091" y2="59677"/>
                        <a14:foregroundMark x1="60000" y1="48387" x2="60000" y2="48387"/>
                        <a14:foregroundMark x1="60000" y1="48387" x2="60000" y2="48387"/>
                        <a14:foregroundMark x1="60000" y1="48387" x2="60000" y2="48387"/>
                        <a14:foregroundMark x1="72727" y1="29032" x2="72727" y2="29032"/>
                        <a14:foregroundMark x1="72727" y1="29032" x2="72727" y2="29032"/>
                        <a14:foregroundMark x1="69091" y1="50000" x2="69091" y2="50000"/>
                        <a14:foregroundMark x1="69091" y1="50000" x2="69091" y2="50000"/>
                        <a14:foregroundMark x1="69091" y1="50000" x2="69091" y2="50000"/>
                        <a14:foregroundMark x1="58182" y1="25806" x2="58182" y2="25806"/>
                        <a14:foregroundMark x1="58182" y1="25806" x2="58182" y2="25806"/>
                        <a14:foregroundMark x1="40000" y1="25806" x2="40000" y2="25806"/>
                        <a14:foregroundMark x1="40000" y1="25806" x2="40000" y2="25806"/>
                        <a14:foregroundMark x1="40000" y1="25806" x2="40000" y2="25806"/>
                        <a14:foregroundMark x1="43636" y1="30645" x2="43636" y2="30645"/>
                        <a14:foregroundMark x1="43636" y1="30645" x2="49091" y2="32258"/>
                        <a14:foregroundMark x1="49091" y1="32258" x2="49091" y2="32258"/>
                        <a14:foregroundMark x1="60000" y1="33871" x2="60000" y2="33871"/>
                        <a14:foregroundMark x1="61818" y1="33871" x2="67273" y2="35484"/>
                        <a14:foregroundMark x1="67273" y1="35484" x2="67273" y2="35484"/>
                        <a14:foregroundMark x1="67273" y1="35484" x2="74545" y2="35484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1818" y1="56452" x2="81818" y2="56452"/>
                        <a14:foregroundMark x1="81818" y1="56452" x2="81818" y2="56452"/>
                        <a14:foregroundMark x1="56364" y1="54839" x2="56364" y2="54839"/>
                        <a14:foregroundMark x1="43636" y1="50000" x2="43636" y2="50000"/>
                        <a14:foregroundMark x1="41818" y1="48387" x2="41818" y2="48387"/>
                        <a14:foregroundMark x1="41818" y1="48387" x2="41818" y2="48387"/>
                        <a14:foregroundMark x1="38182" y1="46774" x2="38182" y2="46774"/>
                        <a14:foregroundMark x1="38182" y1="46774" x2="38182" y2="46774"/>
                        <a14:foregroundMark x1="25455" y1="25806" x2="25455" y2="25806"/>
                        <a14:foregroundMark x1="32727" y1="32258" x2="32727" y2="32258"/>
                        <a14:foregroundMark x1="40000" y1="35484" x2="45455" y2="37097"/>
                        <a14:foregroundMark x1="45455" y1="37097" x2="45455" y2="37097"/>
                        <a14:foregroundMark x1="47273" y1="77419" x2="47273" y2="77419"/>
                        <a14:foregroundMark x1="47273" y1="77419" x2="47273" y2="77419"/>
                        <a14:foregroundMark x1="27273" y1="64516" x2="27273" y2="64516"/>
                        <a14:foregroundMark x1="40000" y1="66129" x2="40000" y2="66129"/>
                        <a14:foregroundMark x1="40000" y1="66129" x2="40000" y2="66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45440"/>
            <a:ext cx="1143000" cy="1288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289" r="50924" b="1611"/>
          <a:stretch/>
        </p:blipFill>
        <p:spPr>
          <a:xfrm>
            <a:off x="2800523" y="1852838"/>
            <a:ext cx="6343477" cy="730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F5D2D1-89E8-E582-7591-B770120E72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69"/>
          <a:stretch/>
        </p:blipFill>
        <p:spPr>
          <a:xfrm>
            <a:off x="10207580" y="1875698"/>
            <a:ext cx="6223082" cy="7311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F534D5C0-347D-C3CC-2C3C-42E3AC5A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2" b="93695" l="9752" r="89894">
                        <a14:foregroundMark x1="56560" y1="41506" x2="46986" y2="40630"/>
                        <a14:foregroundMark x1="54433" y1="42732" x2="59929" y2="40630"/>
                        <a14:foregroundMark x1="55319" y1="90718" x2="55319" y2="76883"/>
                        <a14:foregroundMark x1="56560" y1="84238" x2="59043" y2="93170"/>
                        <a14:foregroundMark x1="63298" y1="93170" x2="51596" y2="93695"/>
                        <a14:foregroundMark x1="30496" y1="23468" x2="30496" y2="23468"/>
                        <a14:foregroundMark x1="28369" y1="21366" x2="28369" y2="21366"/>
                        <a14:foregroundMark x1="32092" y1="29597" x2="32092" y2="29597"/>
                        <a14:foregroundMark x1="51241" y1="18564" x2="51241" y2="18564"/>
                        <a14:foregroundMark x1="53191" y1="14886" x2="53191" y2="14886"/>
                        <a14:foregroundMark x1="70213" y1="33275" x2="70213" y2="33275"/>
                        <a14:foregroundMark x1="73936" y1="25569" x2="73936" y2="25569"/>
                        <a14:foregroundMark x1="46631" y1="39405" x2="46631" y2="39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546" y="5905500"/>
            <a:ext cx="3695946" cy="40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E04F19-A204-4CC5-9015-EB421C6C7E98}"/>
              </a:ext>
            </a:extLst>
          </p:cNvPr>
          <p:cNvSpPr txBox="1"/>
          <p:nvPr/>
        </p:nvSpPr>
        <p:spPr>
          <a:xfrm>
            <a:off x="1820578" y="416068"/>
            <a:ext cx="15629222" cy="1328023"/>
          </a:xfrm>
          <a:prstGeom prst="roundRect">
            <a:avLst/>
          </a:prstGeom>
          <a:noFill/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Em ứng xử như thế nào trong những tình huống ở các hình dưới đây? Vì sao?</a:t>
            </a:r>
          </a:p>
        </p:txBody>
      </p:sp>
    </p:spTree>
    <p:extLst>
      <p:ext uri="{BB962C8B-B14F-4D97-AF65-F5344CB8AC3E}">
        <p14:creationId xmlns:p14="http://schemas.microsoft.com/office/powerpoint/2010/main" val="176654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882" y="213882"/>
            <a:ext cx="17826286" cy="985923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1820578" y="416068"/>
            <a:ext cx="13258800" cy="1328023"/>
          </a:xfrm>
          <a:prstGeom prst="roundRect">
            <a:avLst/>
          </a:prstGeom>
          <a:noFill/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Em ứng xử như thế nào trong những tình huống ở các hình dưới đây? Vì sao?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88710" l="9091" r="100000">
                        <a14:foregroundMark x1="50909" y1="56452" x2="50909" y2="56452"/>
                        <a14:foregroundMark x1="50909" y1="56452" x2="50909" y2="56452"/>
                        <a14:foregroundMark x1="50909" y1="56452" x2="50909" y2="56452"/>
                        <a14:foregroundMark x1="69091" y1="59677" x2="69091" y2="59677"/>
                        <a14:foregroundMark x1="69091" y1="59677" x2="69091" y2="59677"/>
                        <a14:foregroundMark x1="69091" y1="59677" x2="69091" y2="59677"/>
                        <a14:foregroundMark x1="60000" y1="48387" x2="60000" y2="48387"/>
                        <a14:foregroundMark x1="60000" y1="48387" x2="60000" y2="48387"/>
                        <a14:foregroundMark x1="60000" y1="48387" x2="60000" y2="48387"/>
                        <a14:foregroundMark x1="72727" y1="29032" x2="72727" y2="29032"/>
                        <a14:foregroundMark x1="72727" y1="29032" x2="72727" y2="29032"/>
                        <a14:foregroundMark x1="69091" y1="50000" x2="69091" y2="50000"/>
                        <a14:foregroundMark x1="69091" y1="50000" x2="69091" y2="50000"/>
                        <a14:foregroundMark x1="69091" y1="50000" x2="69091" y2="50000"/>
                        <a14:foregroundMark x1="58182" y1="25806" x2="58182" y2="25806"/>
                        <a14:foregroundMark x1="58182" y1="25806" x2="58182" y2="25806"/>
                        <a14:foregroundMark x1="40000" y1="25806" x2="40000" y2="25806"/>
                        <a14:foregroundMark x1="40000" y1="25806" x2="40000" y2="25806"/>
                        <a14:foregroundMark x1="40000" y1="25806" x2="40000" y2="25806"/>
                        <a14:foregroundMark x1="43636" y1="30645" x2="43636" y2="30645"/>
                        <a14:foregroundMark x1="43636" y1="30645" x2="49091" y2="32258"/>
                        <a14:foregroundMark x1="49091" y1="32258" x2="49091" y2="32258"/>
                        <a14:foregroundMark x1="60000" y1="33871" x2="60000" y2="33871"/>
                        <a14:foregroundMark x1="61818" y1="33871" x2="67273" y2="35484"/>
                        <a14:foregroundMark x1="67273" y1="35484" x2="67273" y2="35484"/>
                        <a14:foregroundMark x1="67273" y1="35484" x2="74545" y2="35484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1818" y1="56452" x2="81818" y2="56452"/>
                        <a14:foregroundMark x1="81818" y1="56452" x2="81818" y2="56452"/>
                        <a14:foregroundMark x1="56364" y1="54839" x2="56364" y2="54839"/>
                        <a14:foregroundMark x1="43636" y1="50000" x2="43636" y2="50000"/>
                        <a14:foregroundMark x1="41818" y1="48387" x2="41818" y2="48387"/>
                        <a14:foregroundMark x1="41818" y1="48387" x2="41818" y2="48387"/>
                        <a14:foregroundMark x1="38182" y1="46774" x2="38182" y2="46774"/>
                        <a14:foregroundMark x1="38182" y1="46774" x2="38182" y2="46774"/>
                        <a14:foregroundMark x1="25455" y1="25806" x2="25455" y2="25806"/>
                        <a14:foregroundMark x1="32727" y1="32258" x2="32727" y2="32258"/>
                        <a14:foregroundMark x1="40000" y1="35484" x2="45455" y2="37097"/>
                        <a14:foregroundMark x1="45455" y1="37097" x2="45455" y2="37097"/>
                        <a14:foregroundMark x1="47273" y1="77419" x2="47273" y2="77419"/>
                        <a14:foregroundMark x1="47273" y1="77419" x2="47273" y2="77419"/>
                        <a14:foregroundMark x1="27273" y1="64516" x2="27273" y2="64516"/>
                        <a14:foregroundMark x1="40000" y1="66129" x2="40000" y2="66129"/>
                        <a14:foregroundMark x1="40000" y1="66129" x2="40000" y2="66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45440"/>
            <a:ext cx="1143000" cy="1288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43405"/>
            <a:ext cx="5957833" cy="693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8458200" y="1866900"/>
            <a:ext cx="8001000" cy="5005626"/>
          </a:xfrm>
          <a:prstGeom prst="wedgeRoundRectCallout">
            <a:avLst>
              <a:gd name="adj1" fmla="val 33522"/>
              <a:gd name="adj2" fmla="val 71411"/>
              <a:gd name="adj3" fmla="val 16667"/>
            </a:avLst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3600" b="1" dirty="0">
                <a:solidFill>
                  <a:srgbClr val="00B05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Tình huống 1: </a:t>
            </a:r>
            <a:r>
              <a:rPr lang="vi-VN" sz="3600" b="1" dirty="0"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Em sẽ khuyên bạn nên nhận lỗi và xin lỗi thầy cô, nhắc nhở các bạn sau này không nên chơi bóng ở hành lan như vậy nữa. Vì rất nguy hiểm. Có thể gây vỡ cửa kính lớp học,… ngoài ra còn làm bị thương những bạn xung quanh.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CCDD0-C251-B53C-568A-A5FDA8A87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2800" y="7880625"/>
            <a:ext cx="2914650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882" y="213882"/>
            <a:ext cx="17826286" cy="985923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483337" y="8450319"/>
            <a:ext cx="1551925" cy="156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1820577" y="416068"/>
            <a:ext cx="14860589" cy="1328023"/>
          </a:xfrm>
          <a:prstGeom prst="roundRect">
            <a:avLst/>
          </a:prstGeom>
          <a:noFill/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43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643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Em ứng xử như thế nào trong những tình huống ở các hình dưới đây? Vì sao?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88710" l="9091" r="100000">
                        <a14:foregroundMark x1="50909" y1="56452" x2="50909" y2="56452"/>
                        <a14:foregroundMark x1="50909" y1="56452" x2="50909" y2="56452"/>
                        <a14:foregroundMark x1="50909" y1="56452" x2="50909" y2="56452"/>
                        <a14:foregroundMark x1="69091" y1="59677" x2="69091" y2="59677"/>
                        <a14:foregroundMark x1="69091" y1="59677" x2="69091" y2="59677"/>
                        <a14:foregroundMark x1="69091" y1="59677" x2="69091" y2="59677"/>
                        <a14:foregroundMark x1="60000" y1="48387" x2="60000" y2="48387"/>
                        <a14:foregroundMark x1="60000" y1="48387" x2="60000" y2="48387"/>
                        <a14:foregroundMark x1="60000" y1="48387" x2="60000" y2="48387"/>
                        <a14:foregroundMark x1="72727" y1="29032" x2="72727" y2="29032"/>
                        <a14:foregroundMark x1="72727" y1="29032" x2="72727" y2="29032"/>
                        <a14:foregroundMark x1="69091" y1="50000" x2="69091" y2="50000"/>
                        <a14:foregroundMark x1="69091" y1="50000" x2="69091" y2="50000"/>
                        <a14:foregroundMark x1="69091" y1="50000" x2="69091" y2="50000"/>
                        <a14:foregroundMark x1="58182" y1="25806" x2="58182" y2="25806"/>
                        <a14:foregroundMark x1="58182" y1="25806" x2="58182" y2="25806"/>
                        <a14:foregroundMark x1="40000" y1="25806" x2="40000" y2="25806"/>
                        <a14:foregroundMark x1="40000" y1="25806" x2="40000" y2="25806"/>
                        <a14:foregroundMark x1="40000" y1="25806" x2="40000" y2="25806"/>
                        <a14:foregroundMark x1="43636" y1="30645" x2="43636" y2="30645"/>
                        <a14:foregroundMark x1="43636" y1="30645" x2="49091" y2="32258"/>
                        <a14:foregroundMark x1="49091" y1="32258" x2="49091" y2="32258"/>
                        <a14:foregroundMark x1="60000" y1="33871" x2="60000" y2="33871"/>
                        <a14:foregroundMark x1="61818" y1="33871" x2="67273" y2="35484"/>
                        <a14:foregroundMark x1="67273" y1="35484" x2="67273" y2="35484"/>
                        <a14:foregroundMark x1="67273" y1="35484" x2="74545" y2="35484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1818" y1="56452" x2="81818" y2="56452"/>
                        <a14:foregroundMark x1="81818" y1="56452" x2="81818" y2="56452"/>
                        <a14:foregroundMark x1="56364" y1="54839" x2="56364" y2="54839"/>
                        <a14:foregroundMark x1="43636" y1="50000" x2="43636" y2="50000"/>
                        <a14:foregroundMark x1="41818" y1="48387" x2="41818" y2="48387"/>
                        <a14:foregroundMark x1="41818" y1="48387" x2="41818" y2="48387"/>
                        <a14:foregroundMark x1="38182" y1="46774" x2="38182" y2="46774"/>
                        <a14:foregroundMark x1="38182" y1="46774" x2="38182" y2="46774"/>
                        <a14:foregroundMark x1="25455" y1="25806" x2="25455" y2="25806"/>
                        <a14:foregroundMark x1="32727" y1="32258" x2="32727" y2="32258"/>
                        <a14:foregroundMark x1="40000" y1="35484" x2="45455" y2="37097"/>
                        <a14:foregroundMark x1="45455" y1="37097" x2="45455" y2="37097"/>
                        <a14:foregroundMark x1="47273" y1="77419" x2="47273" y2="77419"/>
                        <a14:foregroundMark x1="47273" y1="77419" x2="47273" y2="77419"/>
                        <a14:foregroundMark x1="27273" y1="64516" x2="27273" y2="64516"/>
                        <a14:foregroundMark x1="40000" y1="66129" x2="40000" y2="66129"/>
                        <a14:foregroundMark x1="40000" y1="66129" x2="40000" y2="66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45440"/>
            <a:ext cx="1143000" cy="1288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1028" y="2657243"/>
            <a:ext cx="4970138" cy="5597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F5BE5C-C61A-3460-C142-A04F98E269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191" y="2068992"/>
            <a:ext cx="10593012" cy="79469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4522014" y="2857500"/>
            <a:ext cx="4621986" cy="5935444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Nunito Black" pitchFamily="2" charset="0"/>
              </a:rPr>
              <a:t>Tình huống 2: </a:t>
            </a:r>
            <a:r>
              <a:rPr lang="vi-VN" sz="3200" b="1" dirty="0">
                <a:latin typeface="Nunito Black" pitchFamily="2" charset="0"/>
              </a:rPr>
              <a:t>Em sẽ nhắc nhở bạn dọn dẹp và không nên vứt rác bừa bãi và xả nước </a:t>
            </a:r>
            <a:r>
              <a:rPr lang="en-US" sz="3200" b="1" dirty="0" err="1">
                <a:latin typeface="Nunito Black" pitchFamily="2" charset="0"/>
              </a:rPr>
              <a:t>khu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en-US" sz="3200" b="1" dirty="0" err="1">
                <a:latin typeface="Nunito Black" pitchFamily="2" charset="0"/>
              </a:rPr>
              <a:t>vực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en-US" sz="3200" b="1" dirty="0" err="1">
                <a:latin typeface="Nunito Black" pitchFamily="2" charset="0"/>
              </a:rPr>
              <a:t>nhà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en-US" sz="3200" b="1" dirty="0" err="1">
                <a:latin typeface="Nunito Black" pitchFamily="2" charset="0"/>
              </a:rPr>
              <a:t>vệ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en-US" sz="3200" b="1" dirty="0" err="1">
                <a:latin typeface="Nunito Black" pitchFamily="2" charset="0"/>
              </a:rPr>
              <a:t>sinh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vi-VN" sz="3200" b="1" dirty="0">
                <a:latin typeface="Nunito Black" pitchFamily="2" charset="0"/>
              </a:rPr>
              <a:t>như vậy. Vừa mất mĩ quan vừa làm mất vệ sinh trường học. Mỗi người cần biết giữ gìn vệ sinh chung.</a:t>
            </a:r>
            <a:endParaRPr lang="en-US" sz="3200" b="1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954" y="79494"/>
            <a:ext cx="9140044" cy="10207507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1066800" y="4076701"/>
            <a:ext cx="10210795" cy="2514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Hoạt</a:t>
            </a: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 động 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80417" y="1104900"/>
            <a:ext cx="7840783" cy="7859017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3393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882" y="213882"/>
            <a:ext cx="17826286" cy="985923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483337" y="8450319"/>
            <a:ext cx="1551925" cy="156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611459" y="535820"/>
            <a:ext cx="15873737" cy="1328023"/>
          </a:xfrm>
          <a:prstGeom prst="roundRect">
            <a:avLst/>
          </a:prstGeom>
          <a:noFill/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Viết một đoạn văn ngắn, giới thiệu truyền thống trường em theo gợi ý</a:t>
            </a:r>
            <a:r>
              <a:rPr lang="vi-VN" sz="3600" dirty="0">
                <a:solidFill>
                  <a:srgbClr val="002060"/>
                </a:solidFill>
                <a:latin typeface="Nunito Black" pitchFamily="2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B099822-0670-76FC-B1C8-4977F563E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1" r="50769"/>
          <a:stretch/>
        </p:blipFill>
        <p:spPr bwMode="auto">
          <a:xfrm>
            <a:off x="1032008" y="2552700"/>
            <a:ext cx="3886200" cy="752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B62E6B9-D942-D6C7-B1E7-AE8B286CF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35" r="5627" b="3922"/>
          <a:stretch/>
        </p:blipFill>
        <p:spPr bwMode="auto">
          <a:xfrm>
            <a:off x="4829175" y="2400300"/>
            <a:ext cx="11401425" cy="735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456D70-263B-261C-5D13-FB6FEB11DD90}"/>
              </a:ext>
            </a:extLst>
          </p:cNvPr>
          <p:cNvSpPr txBox="1"/>
          <p:nvPr/>
        </p:nvSpPr>
        <p:spPr>
          <a:xfrm>
            <a:off x="4841488" y="3169706"/>
            <a:ext cx="8382000" cy="851297"/>
          </a:xfrm>
          <a:prstGeom prst="roundRect">
            <a:avLst/>
          </a:prstGeom>
          <a:solidFill>
            <a:srgbClr val="00B050"/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dirty="0">
                <a:solidFill>
                  <a:schemeClr val="bg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- Thời gian thành lập trường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E7B6C-FF9A-448D-8B24-BC5A0567F4E7}"/>
              </a:ext>
            </a:extLst>
          </p:cNvPr>
          <p:cNvSpPr txBox="1"/>
          <p:nvPr/>
        </p:nvSpPr>
        <p:spPr>
          <a:xfrm>
            <a:off x="4841488" y="4439829"/>
            <a:ext cx="10591800" cy="851297"/>
          </a:xfrm>
          <a:prstGeom prst="roundRect">
            <a:avLst/>
          </a:prstGeom>
          <a:solidFill>
            <a:srgbClr val="00B050"/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dirty="0">
                <a:solidFill>
                  <a:schemeClr val="bg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- Các danh hiệu nhà trường đạt được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9E162B-F85C-A076-7B08-10A40F4FCFB8}"/>
              </a:ext>
            </a:extLst>
          </p:cNvPr>
          <p:cNvSpPr txBox="1"/>
          <p:nvPr/>
        </p:nvSpPr>
        <p:spPr>
          <a:xfrm>
            <a:off x="4841488" y="5824249"/>
            <a:ext cx="8779042" cy="851297"/>
          </a:xfrm>
          <a:prstGeom prst="roundRect">
            <a:avLst/>
          </a:prstGeom>
          <a:solidFill>
            <a:srgbClr val="00B050"/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dirty="0">
                <a:solidFill>
                  <a:schemeClr val="bg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- Một số tấm gương tiêu biểu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C494C7-43E6-129D-3B0A-1538B3D05BF6}"/>
              </a:ext>
            </a:extLst>
          </p:cNvPr>
          <p:cNvSpPr txBox="1"/>
          <p:nvPr/>
        </p:nvSpPr>
        <p:spPr>
          <a:xfrm>
            <a:off x="4898953" y="7215174"/>
            <a:ext cx="9617242" cy="851297"/>
          </a:xfrm>
          <a:prstGeom prst="roundRect">
            <a:avLst/>
          </a:prstGeom>
          <a:solidFill>
            <a:srgbClr val="00B050"/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dirty="0">
                <a:solidFill>
                  <a:schemeClr val="bg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- Cảm xúc của em với nhà trường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882" y="213882"/>
            <a:ext cx="17826286" cy="985923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06306" y="6738792"/>
            <a:ext cx="3378106" cy="34339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483337" y="8450319"/>
            <a:ext cx="1551925" cy="156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4188" y="707776"/>
            <a:ext cx="3309603" cy="115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0859" y="1562100"/>
            <a:ext cx="6931212" cy="7074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3323563">
            <a:off x="372687" y="212689"/>
            <a:ext cx="1648584" cy="1320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D96F4F-3085-9359-21C8-57931995BE2A}"/>
              </a:ext>
            </a:extLst>
          </p:cNvPr>
          <p:cNvSpPr txBox="1"/>
          <p:nvPr/>
        </p:nvSpPr>
        <p:spPr>
          <a:xfrm>
            <a:off x="457200" y="2038586"/>
            <a:ext cx="8077200" cy="19409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Mô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tả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nối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xã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hội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nghĩa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61B6E-23ED-1A6F-AE37-89F9D1E4C70B}"/>
              </a:ext>
            </a:extLst>
          </p:cNvPr>
          <p:cNvSpPr txBox="1"/>
          <p:nvPr/>
        </p:nvSpPr>
        <p:spPr>
          <a:xfrm>
            <a:off x="888510" y="4483244"/>
            <a:ext cx="8844252" cy="1940957"/>
          </a:xfrm>
          <a:prstGeom prst="round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Giới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thiệu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đơn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giản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tỏ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tình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cảm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4E4C90-8A2B-C7EA-8A1D-D82ADA7242DF}"/>
              </a:ext>
            </a:extLst>
          </p:cNvPr>
          <p:cNvSpPr txBox="1"/>
          <p:nvPr/>
        </p:nvSpPr>
        <p:spPr>
          <a:xfrm>
            <a:off x="2759675" y="6786639"/>
            <a:ext cx="7519965" cy="255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khảo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sát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phù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giữ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vệ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sinh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4C37AED-FEA8-358C-8CF1-04A4F65B6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17406" r="23706" b="26557"/>
          <a:stretch/>
        </p:blipFill>
        <p:spPr bwMode="auto">
          <a:xfrm>
            <a:off x="247832" y="1297527"/>
            <a:ext cx="1148132" cy="1258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D6461A5-ACD0-9EF6-B721-8F0A286B0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17406" r="23706" b="26557"/>
          <a:stretch/>
        </p:blipFill>
        <p:spPr bwMode="auto">
          <a:xfrm>
            <a:off x="699291" y="3841046"/>
            <a:ext cx="1148132" cy="1258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F627ECB-8146-47C9-B4D8-5A78EA308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17406" r="23706" b="26557"/>
          <a:stretch/>
        </p:blipFill>
        <p:spPr bwMode="auto">
          <a:xfrm>
            <a:off x="2422218" y="6298721"/>
            <a:ext cx="1148132" cy="1258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368</Words>
  <Application>Microsoft Office PowerPoint</Application>
  <PresentationFormat>Custom</PresentationFormat>
  <Paragraphs>25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Sigmar One</vt:lpstr>
      <vt:lpstr>Calibri Light</vt:lpstr>
      <vt:lpstr>Great Vibes</vt:lpstr>
      <vt:lpstr>宋体</vt:lpstr>
      <vt:lpstr>汉仪跳跳体简</vt:lpstr>
      <vt:lpstr>微软雅黑</vt:lpstr>
      <vt:lpstr>Nunito Black</vt:lpstr>
      <vt:lpstr>Arial</vt:lpstr>
      <vt:lpstr>等线</vt:lpstr>
      <vt:lpstr>Calibri</vt:lpstr>
      <vt:lpstr>SVN-Gretoon</vt:lpstr>
      <vt:lpstr>方正粗圆_GBK</vt:lpstr>
      <vt:lpstr>Gluten</vt:lpstr>
      <vt:lpstr>Tahoma</vt:lpstr>
      <vt:lpstr>Office Theme</vt:lpstr>
      <vt:lpstr>https://www.freeppt7.com</vt:lpstr>
      <vt:lpstr>3_https://www.freeppt7.com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Hồng Ngân</dc:creator>
  <cp:lastModifiedBy>Windows User</cp:lastModifiedBy>
  <cp:revision>52</cp:revision>
  <dcterms:created xsi:type="dcterms:W3CDTF">2006-08-16T00:00:00Z</dcterms:created>
  <dcterms:modified xsi:type="dcterms:W3CDTF">2023-10-28T14:33:06Z</dcterms:modified>
  <dc:identifier>DAFDiO2oNAs</dc:identifier>
</cp:coreProperties>
</file>