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9" r:id="rId2"/>
    <p:sldMasterId id="2147483728" r:id="rId3"/>
    <p:sldMasterId id="2147483746" r:id="rId4"/>
    <p:sldMasterId id="2147483805" r:id="rId5"/>
  </p:sldMasterIdLst>
  <p:notesMasterIdLst>
    <p:notesMasterId r:id="rId18"/>
  </p:notesMasterIdLst>
  <p:sldIdLst>
    <p:sldId id="552" r:id="rId6"/>
    <p:sldId id="359" r:id="rId7"/>
    <p:sldId id="551" r:id="rId8"/>
    <p:sldId id="367" r:id="rId9"/>
    <p:sldId id="547" r:id="rId10"/>
    <p:sldId id="300" r:id="rId11"/>
    <p:sldId id="548" r:id="rId12"/>
    <p:sldId id="536" r:id="rId13"/>
    <p:sldId id="545" r:id="rId14"/>
    <p:sldId id="549" r:id="rId15"/>
    <p:sldId id="550" r:id="rId16"/>
    <p:sldId id="32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6DD12-3778-4659-BC5C-2F7DF7B82E26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78E83-100E-4385-9B9B-FE054E961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11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28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80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299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743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30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35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66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5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40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9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3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6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584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51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59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68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08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40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50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36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5500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49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227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3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96277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762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0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38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54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2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97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31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51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57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82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2023/10/28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2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8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671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54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5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0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1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6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15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19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6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4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5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9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4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9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1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9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5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5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59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7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97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7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7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2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01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7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2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2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1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72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3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8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6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29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36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71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3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3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9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5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2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5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86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1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1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1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3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3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9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8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9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4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slideLayout" Target="../slideLayouts/slideLayout77.xml"/><Relationship Id="rId47" Type="http://schemas.openxmlformats.org/officeDocument/2006/relationships/slideLayout" Target="../slideLayouts/slideLayout82.xml"/><Relationship Id="rId50" Type="http://schemas.openxmlformats.org/officeDocument/2006/relationships/slideLayout" Target="../slideLayouts/slideLayout85.xml"/><Relationship Id="rId55" Type="http://schemas.openxmlformats.org/officeDocument/2006/relationships/slideLayout" Target="../slideLayouts/slideLayout90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slideLayout" Target="../slideLayouts/slideLayout72.xml"/><Relationship Id="rId40" Type="http://schemas.openxmlformats.org/officeDocument/2006/relationships/slideLayout" Target="../slideLayouts/slideLayout75.xml"/><Relationship Id="rId45" Type="http://schemas.openxmlformats.org/officeDocument/2006/relationships/slideLayout" Target="../slideLayouts/slideLayout80.xml"/><Relationship Id="rId53" Type="http://schemas.openxmlformats.org/officeDocument/2006/relationships/slideLayout" Target="../slideLayouts/slideLayout88.xml"/><Relationship Id="rId58" Type="http://schemas.openxmlformats.org/officeDocument/2006/relationships/slideLayout" Target="../slideLayouts/slideLayout93.xml"/><Relationship Id="rId5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slideLayout" Target="../slideLayouts/slideLayout78.xml"/><Relationship Id="rId48" Type="http://schemas.openxmlformats.org/officeDocument/2006/relationships/slideLayout" Target="../slideLayouts/slideLayout83.xml"/><Relationship Id="rId56" Type="http://schemas.openxmlformats.org/officeDocument/2006/relationships/slideLayout" Target="../slideLayouts/slideLayout91.xml"/><Relationship Id="rId8" Type="http://schemas.openxmlformats.org/officeDocument/2006/relationships/slideLayout" Target="../slideLayouts/slideLayout43.xml"/><Relationship Id="rId51" Type="http://schemas.openxmlformats.org/officeDocument/2006/relationships/slideLayout" Target="../slideLayouts/slideLayout86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slideLayout" Target="../slideLayouts/slideLayout73.xml"/><Relationship Id="rId46" Type="http://schemas.openxmlformats.org/officeDocument/2006/relationships/slideLayout" Target="../slideLayouts/slideLayout81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76.xml"/><Relationship Id="rId54" Type="http://schemas.openxmlformats.org/officeDocument/2006/relationships/slideLayout" Target="../slideLayouts/slideLayout89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slideLayout" Target="../slideLayouts/slideLayout71.xml"/><Relationship Id="rId49" Type="http://schemas.openxmlformats.org/officeDocument/2006/relationships/slideLayout" Target="../slideLayouts/slideLayout84.xml"/><Relationship Id="rId57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66.xml"/><Relationship Id="rId44" Type="http://schemas.openxmlformats.org/officeDocument/2006/relationships/slideLayout" Target="../slideLayouts/slideLayout79.xml"/><Relationship Id="rId52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48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828" r:id="rId5"/>
    <p:sldLayoutId id="2147483826" r:id="rId6"/>
    <p:sldLayoutId id="2147483824" r:id="rId7"/>
    <p:sldLayoutId id="2147483823" r:id="rId8"/>
    <p:sldLayoutId id="2147483821" r:id="rId9"/>
    <p:sldLayoutId id="2147483741" r:id="rId10"/>
    <p:sldLayoutId id="2147483739" r:id="rId11"/>
    <p:sldLayoutId id="2147483737" r:id="rId12"/>
    <p:sldLayoutId id="2147483736" r:id="rId13"/>
    <p:sldLayoutId id="2147483734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93051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831" r:id="rId2"/>
    <p:sldLayoutId id="2147483744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830" r:id="rId10"/>
    <p:sldLayoutId id="2147483829" r:id="rId11"/>
    <p:sldLayoutId id="2147483827" r:id="rId12"/>
    <p:sldLayoutId id="2147483825" r:id="rId13"/>
    <p:sldLayoutId id="2147483743" r:id="rId14"/>
    <p:sldLayoutId id="2147483742" r:id="rId15"/>
    <p:sldLayoutId id="2147483740" r:id="rId16"/>
    <p:sldLayoutId id="2147483738" r:id="rId17"/>
    <p:sldLayoutId id="2147483717" r:id="rId18"/>
    <p:sldLayoutId id="2147483718" r:id="rId19"/>
    <p:sldLayoutId id="2147483719" r:id="rId2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2621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  <p:sldLayoutId id="2147483783" r:id="rId37"/>
    <p:sldLayoutId id="2147483784" r:id="rId38"/>
    <p:sldLayoutId id="2147483785" r:id="rId39"/>
    <p:sldLayoutId id="2147483786" r:id="rId40"/>
    <p:sldLayoutId id="2147483787" r:id="rId41"/>
    <p:sldLayoutId id="2147483788" r:id="rId42"/>
    <p:sldLayoutId id="2147483789" r:id="rId43"/>
    <p:sldLayoutId id="2147483790" r:id="rId44"/>
    <p:sldLayoutId id="2147483791" r:id="rId45"/>
    <p:sldLayoutId id="2147483792" r:id="rId46"/>
    <p:sldLayoutId id="2147483793" r:id="rId47"/>
    <p:sldLayoutId id="2147483794" r:id="rId48"/>
    <p:sldLayoutId id="2147483795" r:id="rId49"/>
    <p:sldLayoutId id="2147483796" r:id="rId50"/>
    <p:sldLayoutId id="2147483797" r:id="rId51"/>
    <p:sldLayoutId id="2147483798" r:id="rId52"/>
    <p:sldLayoutId id="2147483799" r:id="rId53"/>
    <p:sldLayoutId id="2147483800" r:id="rId54"/>
    <p:sldLayoutId id="2147483801" r:id="rId55"/>
    <p:sldLayoutId id="2147483802" r:id="rId56"/>
    <p:sldLayoutId id="2147483803" r:id="rId57"/>
    <p:sldLayoutId id="2147483804" r:id="rId5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20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5" Type="http://schemas.openxmlformats.org/officeDocument/2006/relationships/image" Target="../media/image34.emf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TNXH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3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87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58">
        <p:random/>
      </p:transition>
    </mc:Choice>
    <mc:Fallback xmlns="">
      <p:transition spd="slow" advTm="104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1616931" y="413213"/>
            <a:ext cx="9263466" cy="140208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vệ sinh trường học và các khu vực vệ sinh của lớp trong trường.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598B3-032B-4B91-AEF2-B53874947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180" y="2194560"/>
            <a:ext cx="7287260" cy="408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7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305E2BB-90E3-466B-AA3B-3668974BB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6" b="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93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779072" y="2223789"/>
            <a:ext cx="7677558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65083" y="2284660"/>
            <a:ext cx="6269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Tạm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biệt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hẹn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gặp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lại</a:t>
            </a:r>
            <a:r>
              <a:rPr kumimoji="0" lang="en-US" sz="80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88" name="组合 87"/>
          <p:cNvGrpSpPr/>
          <p:nvPr/>
        </p:nvGrpSpPr>
        <p:grpSpPr>
          <a:xfrm flipH="1">
            <a:off x="9605246" y="1133241"/>
            <a:ext cx="1424003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55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F0E9FD-AEE0-4B71-8B55-31355DA3B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741" y="1149792"/>
            <a:ext cx="7724301" cy="2121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2AC9C8-C33B-4293-9131-CBD17550A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4063" y="460908"/>
            <a:ext cx="4121253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2AB78D-68D5-4ADB-BBC0-CD6DD619E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6238" y="3188383"/>
            <a:ext cx="245690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29224" y="1"/>
            <a:ext cx="12219444" cy="685799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5" r="33277"/>
          <a:stretch/>
        </p:blipFill>
        <p:spPr>
          <a:xfrm>
            <a:off x="4787324" y="72352"/>
            <a:ext cx="6164211" cy="6262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1207020"/>
            <a:ext cx="2806582" cy="516530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23622" y="186462"/>
            <a:ext cx="2662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901486" y="780789"/>
            <a:ext cx="1148980" cy="5337362"/>
            <a:chOff x="5356238" y="1272076"/>
            <a:chExt cx="1148980" cy="473503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98419" y="1272076"/>
              <a:ext cx="1088770" cy="852665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416448" y="3288738"/>
              <a:ext cx="1088770" cy="85266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56238" y="5154450"/>
              <a:ext cx="1088770" cy="85266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335F39-D71C-4E64-9616-333499BECB87}"/>
              </a:ext>
            </a:extLst>
          </p:cNvPr>
          <p:cNvSpPr txBox="1"/>
          <p:nvPr/>
        </p:nvSpPr>
        <p:spPr>
          <a:xfrm>
            <a:off x="4889690" y="768498"/>
            <a:ext cx="6175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Làm báo cáo, trình bày được kết quả khảo sát và đưa ra ý tưởng khuyến nghị đối với nhà trường nhằm khắc phục những rủi ro có thể xảy ra.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2347C-7CD6-457F-A84B-571712BA009F}"/>
              </a:ext>
            </a:extLst>
          </p:cNvPr>
          <p:cNvSpPr txBox="1"/>
          <p:nvPr/>
        </p:nvSpPr>
        <p:spPr>
          <a:xfrm>
            <a:off x="4956633" y="2909227"/>
            <a:ext cx="5994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- </a:t>
            </a:r>
            <a:r>
              <a:rPr lang="nl-NL" sz="2400" dirty="0" smtClean="0"/>
              <a:t>Giữ gìn </a:t>
            </a:r>
            <a:r>
              <a:rPr lang="nl-NL" sz="2400" dirty="0"/>
              <a:t>và làm được một số việc phù hợp để giữ vệ sinh trường học và khu vực xung quanh.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9EEB7B-22DB-4258-BBB7-1D1EF50A78C9}"/>
              </a:ext>
            </a:extLst>
          </p:cNvPr>
          <p:cNvSpPr txBox="1"/>
          <p:nvPr/>
        </p:nvSpPr>
        <p:spPr>
          <a:xfrm>
            <a:off x="4889690" y="5087390"/>
            <a:ext cx="588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Yêu quý</a:t>
            </a:r>
            <a:r>
              <a:rPr kumimoji="0" lang="nl-NL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ngôi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trường của mình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717">
        <p:random/>
      </p:transition>
    </mc:Choice>
    <mc:Fallback xmlns="">
      <p:transition spd="slow" advTm="21717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45BFA1-2CCD-431D-9A02-C6BAE38B3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386" y="2493032"/>
            <a:ext cx="56575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7" name="Picture 2" descr="Cute girl cartoon writing on a book Royalty Free Vector">
            <a:extLst>
              <a:ext uri="{FF2B5EF4-FFF2-40B4-BE49-F238E27FC236}">
                <a16:creationId xmlns:a16="http://schemas.microsoft.com/office/drawing/2014/main" id="{7C3D05CE-16C8-4125-A6DC-541BBD43A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4859967" y="3169390"/>
            <a:ext cx="3433033" cy="34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13D2F45B-9511-49D3-8F54-6D555B066705}"/>
              </a:ext>
            </a:extLst>
          </p:cNvPr>
          <p:cNvSpPr/>
          <p:nvPr/>
        </p:nvSpPr>
        <p:spPr>
          <a:xfrm>
            <a:off x="3091400" y="991630"/>
            <a:ext cx="8353271" cy="1260437"/>
          </a:xfrm>
          <a:prstGeom prst="wedgeRoundRectCallout">
            <a:avLst>
              <a:gd name="adj1" fmla="val 696"/>
              <a:gd name="adj2" fmla="val 113670"/>
              <a:gd name="adj3" fmla="val 16667"/>
            </a:avLst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1.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Báo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cáo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khảo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sát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0670316D-E5F4-497A-AC91-B1A93E6ABB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9824719" y="4020691"/>
            <a:ext cx="2485315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7" name="Rounded Rectangular Callout 18">
            <a:extLst>
              <a:ext uri="{FF2B5EF4-FFF2-40B4-BE49-F238E27FC236}">
                <a16:creationId xmlns:a16="http://schemas.microsoft.com/office/drawing/2014/main" id="{D494BA27-6D13-4F23-8633-46E5F67D34C2}"/>
              </a:ext>
            </a:extLst>
          </p:cNvPr>
          <p:cNvSpPr/>
          <p:nvPr/>
        </p:nvSpPr>
        <p:spPr>
          <a:xfrm>
            <a:off x="2447877" y="831139"/>
            <a:ext cx="7296246" cy="144564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</a:rPr>
              <a:t>C</a:t>
            </a:r>
            <a:r>
              <a:rPr lang="vi-VN" sz="4000" kern="0" dirty="0">
                <a:solidFill>
                  <a:srgbClr val="6E4F2B"/>
                </a:solidFill>
                <a:latin typeface="Arial" panose="020B0604020202020204" pitchFamily="34" charset="0"/>
              </a:rPr>
              <a:t>ác nhóm kiểm tra, bổ sung phiếu khảo sát.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Rounded Rectangular Callout 19">
            <a:extLst>
              <a:ext uri="{FF2B5EF4-FFF2-40B4-BE49-F238E27FC236}">
                <a16:creationId xmlns:a16="http://schemas.microsoft.com/office/drawing/2014/main" id="{CE69B3C3-3AE0-4501-B284-9190F775769F}"/>
              </a:ext>
            </a:extLst>
          </p:cNvPr>
          <p:cNvSpPr/>
          <p:nvPr/>
        </p:nvSpPr>
        <p:spPr>
          <a:xfrm>
            <a:off x="4639272" y="2862713"/>
            <a:ext cx="6572288" cy="144564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en-US" sz="4000" kern="0" dirty="0">
                <a:solidFill>
                  <a:srgbClr val="24962F"/>
                </a:solidFill>
                <a:latin typeface="Arial" panose="020B0604020202020204" pitchFamily="34" charset="0"/>
              </a:rPr>
              <a:t>T</a:t>
            </a:r>
            <a:r>
              <a:rPr lang="vi-VN" sz="4000" kern="0" dirty="0">
                <a:solidFill>
                  <a:srgbClr val="24962F"/>
                </a:solidFill>
                <a:latin typeface="Arial" panose="020B0604020202020204" pitchFamily="34" charset="0"/>
              </a:rPr>
              <a:t>ập hợp và thống nhất ý kiến</a:t>
            </a:r>
            <a:r>
              <a:rPr lang="en-US" sz="4000" kern="0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24962F"/>
                </a:solidFill>
                <a:latin typeface="Arial" panose="020B0604020202020204" pitchFamily="34" charset="0"/>
              </a:rPr>
              <a:t>trong</a:t>
            </a:r>
            <a:r>
              <a:rPr lang="en-US" sz="4000" kern="0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24962F"/>
                </a:solidFill>
                <a:latin typeface="Arial" panose="020B0604020202020204" pitchFamily="34" charset="0"/>
              </a:rPr>
              <a:t>nhóm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AE31DE-7D83-4127-904E-4F59E8F930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926" y="3288234"/>
            <a:ext cx="3994346" cy="258597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13D2F45B-9511-49D3-8F54-6D555B066705}"/>
              </a:ext>
            </a:extLst>
          </p:cNvPr>
          <p:cNvSpPr/>
          <p:nvPr/>
        </p:nvSpPr>
        <p:spPr>
          <a:xfrm>
            <a:off x="3091400" y="991630"/>
            <a:ext cx="8353271" cy="1260437"/>
          </a:xfrm>
          <a:prstGeom prst="wedgeRoundRectCallout">
            <a:avLst>
              <a:gd name="adj1" fmla="val 696"/>
              <a:gd name="adj2" fmla="val 113670"/>
              <a:gd name="adj3" fmla="val 16667"/>
            </a:avLst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2. Chia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sẻ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0670316D-E5F4-497A-AC91-B1A93E6ABB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9824719" y="4020691"/>
            <a:ext cx="2485315" cy="2722880"/>
          </a:xfrm>
          <a:prstGeom prst="rect">
            <a:avLst/>
          </a:prstGeom>
        </p:spPr>
      </p:pic>
      <p:pic>
        <p:nvPicPr>
          <p:cNvPr id="6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5F8A8F7F-5ECE-4513-AF75-4D8288AE7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65" y="2403946"/>
            <a:ext cx="4231410" cy="46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1616931" y="413213"/>
            <a:ext cx="9263466" cy="140208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 nhóm báo cáo kết quả khảo sát, đề xuất khuyến nghị với nhà trường.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7504A-FFE5-47B4-859C-8C019A94A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896" y="2155335"/>
            <a:ext cx="7479983" cy="40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1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CB6E67-5A51-47EF-98EE-63813D995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918" y="2657310"/>
            <a:ext cx="647451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3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041932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180</Words>
  <Application>Microsoft Office PowerPoint</Application>
  <PresentationFormat>Widescreen</PresentationFormat>
  <Paragraphs>26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Calibri Light</vt:lpstr>
      <vt:lpstr>DengXian</vt:lpstr>
      <vt:lpstr>DengXian</vt:lpstr>
      <vt:lpstr>黑体</vt:lpstr>
      <vt:lpstr>Times New Roman</vt:lpstr>
      <vt:lpstr>杨任东竹石体-Semibold</vt:lpstr>
      <vt:lpstr>Office 主题</vt:lpstr>
      <vt:lpstr>2_Office 主题</vt:lpstr>
      <vt:lpstr>2_jeppt.com</vt:lpstr>
      <vt:lpstr>3_Office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21</cp:revision>
  <dcterms:created xsi:type="dcterms:W3CDTF">2022-07-18T23:11:43Z</dcterms:created>
  <dcterms:modified xsi:type="dcterms:W3CDTF">2023-10-28T14:40:47Z</dcterms:modified>
</cp:coreProperties>
</file>