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7.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22" r:id="rId5"/>
    <p:sldMasterId id="2147483744" r:id="rId6"/>
    <p:sldMasterId id="2147483766" r:id="rId7"/>
    <p:sldMasterId id="2147483779" r:id="rId8"/>
    <p:sldMasterId id="2147483791" r:id="rId9"/>
    <p:sldMasterId id="2147483804" r:id="rId10"/>
    <p:sldMasterId id="2147483817" r:id="rId11"/>
    <p:sldMasterId id="2147483830" r:id="rId12"/>
  </p:sldMasterIdLst>
  <p:notesMasterIdLst>
    <p:notesMasterId r:id="rId42"/>
  </p:notesMasterIdLst>
  <p:sldIdLst>
    <p:sldId id="258" r:id="rId13"/>
    <p:sldId id="309" r:id="rId14"/>
    <p:sldId id="259" r:id="rId15"/>
    <p:sldId id="310" r:id="rId16"/>
    <p:sldId id="311" r:id="rId17"/>
    <p:sldId id="257" r:id="rId18"/>
    <p:sldId id="403" r:id="rId19"/>
    <p:sldId id="274" r:id="rId20"/>
    <p:sldId id="319" r:id="rId21"/>
    <p:sldId id="279" r:id="rId22"/>
    <p:sldId id="395" r:id="rId23"/>
    <p:sldId id="320" r:id="rId24"/>
    <p:sldId id="321" r:id="rId25"/>
    <p:sldId id="396" r:id="rId26"/>
    <p:sldId id="397" r:id="rId27"/>
    <p:sldId id="398" r:id="rId28"/>
    <p:sldId id="399" r:id="rId29"/>
    <p:sldId id="400" r:id="rId30"/>
    <p:sldId id="401" r:id="rId31"/>
    <p:sldId id="402" r:id="rId32"/>
    <p:sldId id="386" r:id="rId33"/>
    <p:sldId id="268" r:id="rId34"/>
    <p:sldId id="387" r:id="rId35"/>
    <p:sldId id="388" r:id="rId36"/>
    <p:sldId id="390" r:id="rId37"/>
    <p:sldId id="389" r:id="rId38"/>
    <p:sldId id="391" r:id="rId39"/>
    <p:sldId id="393" r:id="rId40"/>
    <p:sldId id="3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72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9904A-FCD7-49E2-8024-C5F03A5BBAD9}"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ACF99-8244-43BB-A619-2167AB3AD1A3}" type="slidenum">
              <a:rPr lang="en-US" smtClean="0"/>
              <a:t>‹#›</a:t>
            </a:fld>
            <a:endParaRPr lang="en-US"/>
          </a:p>
        </p:txBody>
      </p:sp>
    </p:spTree>
    <p:extLst>
      <p:ext uri="{BB962C8B-B14F-4D97-AF65-F5344CB8AC3E}">
        <p14:creationId xmlns:p14="http://schemas.microsoft.com/office/powerpoint/2010/main" val="342102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201206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916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0915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288859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6298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779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a:t>
            </a:r>
            <a:r>
              <a:rPr lang="en-US" altLang="zh-CN"/>
              <a:t>.com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618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749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3270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908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11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655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0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4991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bit.ly/2TtBDfr" TargetMode="External"/><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bit.ly/2TtBDfr" TargetMode="External"/><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7.pn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201146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6356265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52671301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Tree>
    <p:extLst>
      <p:ext uri="{BB962C8B-B14F-4D97-AF65-F5344CB8AC3E}">
        <p14:creationId xmlns:p14="http://schemas.microsoft.com/office/powerpoint/2010/main" val="202065689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40938120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2521155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2740800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161387089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402944592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9725415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1063669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392283201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6127970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Tree>
    <p:extLst>
      <p:ext uri="{BB962C8B-B14F-4D97-AF65-F5344CB8AC3E}">
        <p14:creationId xmlns:p14="http://schemas.microsoft.com/office/powerpoint/2010/main" val="247956842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10600030101010101"/>
              <a:cs typeface="+mn-cs"/>
            </a:endParaRPr>
          </a:p>
        </p:txBody>
      </p:sp>
    </p:spTree>
    <p:extLst>
      <p:ext uri="{BB962C8B-B14F-4D97-AF65-F5344CB8AC3E}">
        <p14:creationId xmlns:p14="http://schemas.microsoft.com/office/powerpoint/2010/main" val="159164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750320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10600030101010101"/>
                <a:cs typeface="字魂59号-创粗黑" panose="00000500000000000000" charset="-122"/>
              </a:endParaRPr>
            </a:p>
          </p:txBody>
        </p:sp>
      </p:grpSp>
    </p:spTree>
    <p:extLst>
      <p:ext uri="{BB962C8B-B14F-4D97-AF65-F5344CB8AC3E}">
        <p14:creationId xmlns:p14="http://schemas.microsoft.com/office/powerpoint/2010/main" val="3961280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10600030101010101"/>
                <a:cs typeface="字魂59号-创粗黑" panose="00000500000000000000" charset="-122"/>
              </a:endParaRPr>
            </a:p>
          </p:txBody>
        </p:sp>
      </p:grpSp>
    </p:spTree>
    <p:extLst>
      <p:ext uri="{BB962C8B-B14F-4D97-AF65-F5344CB8AC3E}">
        <p14:creationId xmlns:p14="http://schemas.microsoft.com/office/powerpoint/2010/main" val="3077489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355639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Tree>
    <p:extLst>
      <p:ext uri="{BB962C8B-B14F-4D97-AF65-F5344CB8AC3E}">
        <p14:creationId xmlns:p14="http://schemas.microsoft.com/office/powerpoint/2010/main" val="160165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Tree>
    <p:extLst>
      <p:ext uri="{BB962C8B-B14F-4D97-AF65-F5344CB8AC3E}">
        <p14:creationId xmlns:p14="http://schemas.microsoft.com/office/powerpoint/2010/main" val="482830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Tree>
    <p:extLst>
      <p:ext uri="{BB962C8B-B14F-4D97-AF65-F5344CB8AC3E}">
        <p14:creationId xmlns:p14="http://schemas.microsoft.com/office/powerpoint/2010/main" val="195522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Tree>
    <p:extLst>
      <p:ext uri="{BB962C8B-B14F-4D97-AF65-F5344CB8AC3E}">
        <p14:creationId xmlns:p14="http://schemas.microsoft.com/office/powerpoint/2010/main" val="3933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788668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Tree>
    <p:extLst>
      <p:ext uri="{BB962C8B-B14F-4D97-AF65-F5344CB8AC3E}">
        <p14:creationId xmlns:p14="http://schemas.microsoft.com/office/powerpoint/2010/main" val="48422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10600030101010101"/>
              <a:cs typeface="+mn-cs"/>
            </a:endParaRPr>
          </a:p>
        </p:txBody>
      </p:sp>
    </p:spTree>
    <p:extLst>
      <p:ext uri="{BB962C8B-B14F-4D97-AF65-F5344CB8AC3E}">
        <p14:creationId xmlns:p14="http://schemas.microsoft.com/office/powerpoint/2010/main" val="357244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412814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F0502020204030204"/>
              <a:cs typeface="+mn-cs"/>
            </a:endParaRPr>
          </a:p>
        </p:txBody>
      </p:sp>
    </p:spTree>
    <p:extLst>
      <p:ext uri="{BB962C8B-B14F-4D97-AF65-F5344CB8AC3E}">
        <p14:creationId xmlns:p14="http://schemas.microsoft.com/office/powerpoint/2010/main" val="3386844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04741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F0502020204030204"/>
                <a:cs typeface="字魂59号-创粗黑" panose="00000500000000000000" charset="-122"/>
              </a:endParaRPr>
            </a:p>
          </p:txBody>
        </p:sp>
      </p:grpSp>
    </p:spTree>
    <p:extLst>
      <p:ext uri="{BB962C8B-B14F-4D97-AF65-F5344CB8AC3E}">
        <p14:creationId xmlns:p14="http://schemas.microsoft.com/office/powerpoint/2010/main" val="147695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F0502020204030204"/>
                <a:cs typeface="字魂59号-创粗黑" panose="00000500000000000000" charset="-122"/>
              </a:endParaRPr>
            </a:p>
          </p:txBody>
        </p:sp>
      </p:grpSp>
    </p:spTree>
    <p:extLst>
      <p:ext uri="{BB962C8B-B14F-4D97-AF65-F5344CB8AC3E}">
        <p14:creationId xmlns:p14="http://schemas.microsoft.com/office/powerpoint/2010/main" val="140208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1917198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267587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103611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7543145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3820966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31707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3258417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2982038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00128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F0502020204030204"/>
              <a:cs typeface="+mn-cs"/>
            </a:endParaRPr>
          </a:p>
        </p:txBody>
      </p:sp>
    </p:spTree>
    <p:extLst>
      <p:ext uri="{BB962C8B-B14F-4D97-AF65-F5344CB8AC3E}">
        <p14:creationId xmlns:p14="http://schemas.microsoft.com/office/powerpoint/2010/main" val="258859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2554967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F0502020204030204"/>
                <a:cs typeface="字魂59号-创粗黑" panose="00000500000000000000" charset="-122"/>
              </a:endParaRPr>
            </a:p>
          </p:txBody>
        </p:sp>
      </p:grpSp>
    </p:spTree>
    <p:extLst>
      <p:ext uri="{BB962C8B-B14F-4D97-AF65-F5344CB8AC3E}">
        <p14:creationId xmlns:p14="http://schemas.microsoft.com/office/powerpoint/2010/main" val="3172237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F0502020204030204"/>
                <a:cs typeface="字魂59号-创粗黑" panose="00000500000000000000" charset="-122"/>
              </a:endParaRPr>
            </a:p>
          </p:txBody>
        </p:sp>
      </p:grpSp>
    </p:spTree>
    <p:extLst>
      <p:ext uri="{BB962C8B-B14F-4D97-AF65-F5344CB8AC3E}">
        <p14:creationId xmlns:p14="http://schemas.microsoft.com/office/powerpoint/2010/main" val="67878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7298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7761428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846453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36544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2204829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1626185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3457021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601941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321194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11522156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7531779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3701097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904257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5654527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6331300" y="640876"/>
            <a:ext cx="2715800" cy="1128056"/>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7118700" y="793876"/>
            <a:ext cx="2715800" cy="1128056"/>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2632134" y="432985"/>
            <a:ext cx="6927700" cy="5992033"/>
          </a:xfrm>
          <a:prstGeom prst="rect">
            <a:avLst/>
          </a:prstGeom>
          <a:noFill/>
          <a:ln>
            <a:noFill/>
          </a:ln>
        </p:spPr>
      </p:pic>
      <p:sp>
        <p:nvSpPr>
          <p:cNvPr id="59" name="Google Shape;59;p11"/>
          <p:cNvSpPr txBox="1">
            <a:spLocks noGrp="1"/>
          </p:cNvSpPr>
          <p:nvPr>
            <p:ph type="title" hasCustomPrompt="1"/>
          </p:nvPr>
        </p:nvSpPr>
        <p:spPr>
          <a:xfrm>
            <a:off x="3784367" y="2193796"/>
            <a:ext cx="5335600" cy="151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9600" b="0">
                <a:solidFill>
                  <a:schemeClr val="dk2"/>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60" name="Google Shape;60;p11"/>
          <p:cNvSpPr txBox="1">
            <a:spLocks noGrp="1"/>
          </p:cNvSpPr>
          <p:nvPr>
            <p:ph type="body" idx="1"/>
          </p:nvPr>
        </p:nvSpPr>
        <p:spPr>
          <a:xfrm>
            <a:off x="4447567" y="4083933"/>
            <a:ext cx="40092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dk2"/>
              </a:buClr>
              <a:buSzPts val="1800"/>
              <a:buChar char="●"/>
              <a:defRPr>
                <a:solidFill>
                  <a:schemeClr val="dk2"/>
                </a:solidFill>
              </a:defRPr>
            </a:lvl1pPr>
            <a:lvl2pPr marL="1219170" lvl="1" indent="-457189" algn="ctr">
              <a:spcBef>
                <a:spcPts val="2133"/>
              </a:spcBef>
              <a:spcAft>
                <a:spcPts val="0"/>
              </a:spcAft>
              <a:buClr>
                <a:schemeClr val="dk2"/>
              </a:buClr>
              <a:buSzPts val="1800"/>
              <a:buChar char="○"/>
              <a:defRPr sz="2400">
                <a:solidFill>
                  <a:schemeClr val="dk2"/>
                </a:solidFill>
              </a:defRPr>
            </a:lvl2pPr>
            <a:lvl3pPr marL="1828754" lvl="2" indent="-457189" algn="ctr">
              <a:spcBef>
                <a:spcPts val="2133"/>
              </a:spcBef>
              <a:spcAft>
                <a:spcPts val="0"/>
              </a:spcAft>
              <a:buClr>
                <a:schemeClr val="dk2"/>
              </a:buClr>
              <a:buSzPts val="1800"/>
              <a:buChar char="■"/>
              <a:defRPr sz="2400">
                <a:solidFill>
                  <a:schemeClr val="dk2"/>
                </a:solidFill>
              </a:defRPr>
            </a:lvl3pPr>
            <a:lvl4pPr marL="2438339" lvl="3" indent="-457189" algn="ctr">
              <a:spcBef>
                <a:spcPts val="2133"/>
              </a:spcBef>
              <a:spcAft>
                <a:spcPts val="0"/>
              </a:spcAft>
              <a:buClr>
                <a:schemeClr val="dk2"/>
              </a:buClr>
              <a:buSzPts val="1800"/>
              <a:buChar char="●"/>
              <a:defRPr sz="2400">
                <a:solidFill>
                  <a:schemeClr val="dk2"/>
                </a:solidFill>
              </a:defRPr>
            </a:lvl4pPr>
            <a:lvl5pPr marL="3047924" lvl="4" indent="-457189" algn="ctr">
              <a:spcBef>
                <a:spcPts val="2133"/>
              </a:spcBef>
              <a:spcAft>
                <a:spcPts val="0"/>
              </a:spcAft>
              <a:buClr>
                <a:schemeClr val="dk2"/>
              </a:buClr>
              <a:buSzPts val="1800"/>
              <a:buChar char="○"/>
              <a:defRPr sz="2400">
                <a:solidFill>
                  <a:schemeClr val="dk2"/>
                </a:solidFill>
              </a:defRPr>
            </a:lvl5pPr>
            <a:lvl6pPr marL="3657509" lvl="5" indent="-457189" algn="ctr">
              <a:spcBef>
                <a:spcPts val="2133"/>
              </a:spcBef>
              <a:spcAft>
                <a:spcPts val="0"/>
              </a:spcAft>
              <a:buClr>
                <a:schemeClr val="dk2"/>
              </a:buClr>
              <a:buSzPts val="1800"/>
              <a:buChar char="■"/>
              <a:defRPr sz="2400">
                <a:solidFill>
                  <a:schemeClr val="dk2"/>
                </a:solidFill>
              </a:defRPr>
            </a:lvl6pPr>
            <a:lvl7pPr marL="4267093" lvl="6" indent="-457189" algn="ctr">
              <a:spcBef>
                <a:spcPts val="2133"/>
              </a:spcBef>
              <a:spcAft>
                <a:spcPts val="0"/>
              </a:spcAft>
              <a:buClr>
                <a:schemeClr val="dk2"/>
              </a:buClr>
              <a:buSzPts val="1800"/>
              <a:buChar char="●"/>
              <a:defRPr sz="2400">
                <a:solidFill>
                  <a:schemeClr val="dk2"/>
                </a:solidFill>
              </a:defRPr>
            </a:lvl7pPr>
            <a:lvl8pPr marL="4876678" lvl="7" indent="-457189" algn="ctr">
              <a:spcBef>
                <a:spcPts val="2133"/>
              </a:spcBef>
              <a:spcAft>
                <a:spcPts val="0"/>
              </a:spcAft>
              <a:buClr>
                <a:schemeClr val="dk2"/>
              </a:buClr>
              <a:buSzPts val="1800"/>
              <a:buChar char="○"/>
              <a:defRPr sz="2400">
                <a:solidFill>
                  <a:schemeClr val="dk2"/>
                </a:solidFill>
              </a:defRPr>
            </a:lvl8pPr>
            <a:lvl9pPr marL="5486263" lvl="8" indent="-457189" algn="ctr">
              <a:spcBef>
                <a:spcPts val="2133"/>
              </a:spcBef>
              <a:spcAft>
                <a:spcPts val="2133"/>
              </a:spcAft>
              <a:buClr>
                <a:schemeClr val="dk2"/>
              </a:buClr>
              <a:buSzPts val="1800"/>
              <a:buChar char="■"/>
              <a:defRPr sz="2400">
                <a:solidFill>
                  <a:schemeClr val="dk2"/>
                </a:solidFill>
              </a:defRPr>
            </a:lvl9pPr>
          </a:lstStyle>
          <a:p>
            <a:endParaRPr/>
          </a:p>
        </p:txBody>
      </p:sp>
    </p:spTree>
    <p:extLst>
      <p:ext uri="{BB962C8B-B14F-4D97-AF65-F5344CB8AC3E}">
        <p14:creationId xmlns:p14="http://schemas.microsoft.com/office/powerpoint/2010/main" val="40441100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9514115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41374169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171785507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4135914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867162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1"/>
            <a:ext cx="12226925" cy="6865620"/>
          </a:xfrm>
          <a:prstGeom prst="rect">
            <a:avLst/>
          </a:prstGeom>
        </p:spPr>
      </p:pic>
      <p:sp>
        <p:nvSpPr>
          <p:cNvPr id="8" name="矩形 7"/>
          <p:cNvSpPr/>
          <p:nvPr userDrawn="1"/>
        </p:nvSpPr>
        <p:spPr>
          <a:xfrm>
            <a:off x="394335" y="391887"/>
            <a:ext cx="11438891"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a:ln>
                <a:noFill/>
              </a:ln>
              <a:solidFill>
                <a:srgbClr val="F1C232"/>
              </a:solidFill>
              <a:effectLst/>
              <a:uLnTx/>
              <a:uFillTx/>
              <a:latin typeface="Arial"/>
              <a:ea typeface="宋体" panose="02010600030101010101" pitchFamily="2" charset="-122"/>
              <a:cs typeface="+mn-cs"/>
              <a:sym typeface="Arial"/>
            </a:endParaRPr>
          </a:p>
        </p:txBody>
      </p:sp>
    </p:spTree>
    <p:extLst>
      <p:ext uri="{BB962C8B-B14F-4D97-AF65-F5344CB8AC3E}">
        <p14:creationId xmlns:p14="http://schemas.microsoft.com/office/powerpoint/2010/main" val="32454359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1"/>
            <a:ext cx="2743200" cy="365125"/>
          </a:xfrm>
          <a:prstGeom prst="rect">
            <a:avLst/>
          </a:prstGeom>
        </p:spPr>
        <p:txBody>
          <a:bodyPr/>
          <a:lstStyle/>
          <a:p>
            <a:pPr defTabSz="1219170">
              <a:buClr>
                <a:srgbClr val="000000"/>
              </a:buClr>
            </a:pPr>
            <a:fld id="{1E6E710A-3F4A-4344-8296-3F05CA767226}" type="datetimeFigureOut">
              <a:rPr lang="zh-CN" altLang="en-US" sz="1867" kern="0" smtClean="0">
                <a:solidFill>
                  <a:srgbClr val="000000"/>
                </a:solidFill>
                <a:cs typeface="Arial"/>
                <a:sym typeface="Arial"/>
              </a:rPr>
              <a:pPr defTabSz="1219170">
                <a:buClr>
                  <a:srgbClr val="000000"/>
                </a:buClr>
              </a:pPr>
              <a:t>2023/11/17</a:t>
            </a:fld>
            <a:endParaRPr lang="zh-CN" altLang="en-US" sz="1867" kern="0">
              <a:solidFill>
                <a:srgbClr val="000000"/>
              </a:solidFill>
              <a:cs typeface="Arial"/>
              <a:sym typeface="Arial"/>
            </a:endParaRPr>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1"/>
            <a:ext cx="4114800" cy="365125"/>
          </a:xfrm>
          <a:prstGeom prst="rect">
            <a:avLst/>
          </a:prstGeom>
        </p:spPr>
        <p:txBody>
          <a:bodyPr/>
          <a:lstStyle/>
          <a:p>
            <a:pPr defTabSz="1219170">
              <a:buClr>
                <a:srgbClr val="000000"/>
              </a:buClr>
            </a:pPr>
            <a:endParaRPr lang="zh-CN" altLang="en-US" sz="1867" kern="0">
              <a:solidFill>
                <a:srgbClr val="000000"/>
              </a:solidFill>
              <a:cs typeface="Arial"/>
              <a:sym typeface="Arial"/>
            </a:endParaRPr>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1"/>
            <a:ext cx="2743200" cy="365125"/>
          </a:xfrm>
          <a:prstGeom prst="rect">
            <a:avLst/>
          </a:prstGeom>
        </p:spPr>
        <p:txBody>
          <a:bodyPr/>
          <a:lstStyle/>
          <a:p>
            <a:pPr defTabSz="1219170">
              <a:buClr>
                <a:srgbClr val="000000"/>
              </a:buClr>
            </a:pPr>
            <a:fld id="{CAE7014B-781F-425A-B752-884238A14C5B}" type="slidenum">
              <a:rPr lang="zh-CN" altLang="en-US" sz="1867" kern="0" smtClean="0">
                <a:solidFill>
                  <a:srgbClr val="000000"/>
                </a:solidFill>
                <a:cs typeface="Arial"/>
                <a:sym typeface="Arial"/>
              </a:rPr>
              <a:pPr defTabSz="1219170">
                <a:buClr>
                  <a:srgbClr val="000000"/>
                </a:buClr>
              </a:pPr>
              <a:t>‹#›</a:t>
            </a:fld>
            <a:endParaRPr lang="zh-CN" altLang="en-US" sz="1867" kern="0">
              <a:solidFill>
                <a:srgbClr val="000000"/>
              </a:solidFill>
              <a:cs typeface="Arial"/>
              <a:sym typeface="Arial"/>
            </a:endParaRPr>
          </a:p>
        </p:txBody>
      </p:sp>
      <p:pic>
        <p:nvPicPr>
          <p:cNvPr id="8" name="图片 17" descr="20190703005"/>
          <p:cNvPicPr>
            <a:picLocks noChangeAspect="1"/>
          </p:cNvPicPr>
          <p:nvPr userDrawn="1"/>
        </p:nvPicPr>
        <p:blipFill>
          <a:blip r:embed="rId2">
            <a:extLst/>
          </a:blip>
          <a:stretch>
            <a:fillRect/>
          </a:stretch>
        </p:blipFill>
        <p:spPr>
          <a:xfrm rot="16200000" flipH="1">
            <a:off x="2658427" y="-2664142"/>
            <a:ext cx="6869431" cy="12197715"/>
          </a:xfrm>
          <a:prstGeom prst="rect">
            <a:avLst/>
          </a:prstGeom>
        </p:spPr>
      </p:pic>
      <p:sp>
        <p:nvSpPr>
          <p:cNvPr id="9" name="矩形 18"/>
          <p:cNvSpPr/>
          <p:nvPr userDrawn="1"/>
        </p:nvSpPr>
        <p:spPr>
          <a:xfrm>
            <a:off x="1191409" y="5327332"/>
            <a:ext cx="557531" cy="54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0" cap="none" spc="0" normalizeH="0" baseline="0" noProof="0">
              <a:ln>
                <a:noFill/>
              </a:ln>
              <a:solidFill>
                <a:srgbClr val="F1C232"/>
              </a:solidFill>
              <a:effectLst/>
              <a:uLnTx/>
              <a:uFillTx/>
              <a:latin typeface="字魂59号-创粗黑" panose="00000500000000000000" charset="-122"/>
              <a:ea typeface="字魂59号-创粗黑" panose="00000500000000000000" charset="-122"/>
              <a:cs typeface="字魂59号-创粗黑" panose="00000500000000000000" charset="-122"/>
              <a:sym typeface="Arial"/>
            </a:endParaRPr>
          </a:p>
        </p:txBody>
      </p:sp>
    </p:spTree>
    <p:extLst>
      <p:ext uri="{BB962C8B-B14F-4D97-AF65-F5344CB8AC3E}">
        <p14:creationId xmlns:p14="http://schemas.microsoft.com/office/powerpoint/2010/main" val="29983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63157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74331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9219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445980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93826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60746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857961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65354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246434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2909708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102820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713223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1569120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799663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776692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338340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65608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92476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748582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4641962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A677780D-92CB-4501-824B-8B6006AC62A7}" type="datetimeFigureOut">
              <a:rPr lang="en-US" smtClean="0"/>
              <a:t>11/17/2023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B38E18E5-A4D1-4CF4-8C91-658602C4EC73}" type="slidenum">
              <a:rPr lang="en-US" smtClean="0"/>
              <a:t>‹#›</a:t>
            </a:fld>
            <a:endParaRPr lang="en-US"/>
          </a:p>
        </p:txBody>
      </p:sp>
    </p:spTree>
    <p:extLst>
      <p:ext uri="{BB962C8B-B14F-4D97-AF65-F5344CB8AC3E}">
        <p14:creationId xmlns:p14="http://schemas.microsoft.com/office/powerpoint/2010/main" val="200125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6472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09672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403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2728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47345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9465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752444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0060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31476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882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95563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4153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26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2894957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5859961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32271113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8" name="Google Shape;28;p5"/>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29" name="Google Shape;29;p5"/>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992900" y="2068967"/>
            <a:ext cx="4791200" cy="3762800"/>
          </a:xfrm>
          <a:prstGeom prst="rect">
            <a:avLst/>
          </a:prstGeom>
        </p:spPr>
        <p:txBody>
          <a:bodyPr spcFirstLastPara="1" wrap="square" lIns="91425" tIns="91425" rIns="91425" bIns="91425" anchor="b"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6407900" y="2068967"/>
            <a:ext cx="4791200" cy="3762800"/>
          </a:xfrm>
          <a:prstGeom prst="rect">
            <a:avLst/>
          </a:prstGeom>
        </p:spPr>
        <p:txBody>
          <a:bodyPr spcFirstLastPara="1" wrap="square" lIns="91425" tIns="91425" rIns="91425" bIns="91425" anchor="b"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22838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05479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4" name="Google Shape;34;p6"/>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5" name="Google Shape;35;p6"/>
          <p:cNvSpPr txBox="1">
            <a:spLocks noGrp="1"/>
          </p:cNvSpPr>
          <p:nvPr>
            <p:ph type="title"/>
          </p:nvPr>
        </p:nvSpPr>
        <p:spPr>
          <a:xfrm>
            <a:off x="1336433" y="948233"/>
            <a:ext cx="27628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302234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1887652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rot="896489">
            <a:off x="8123161" y="-1408947"/>
            <a:ext cx="3837345" cy="4486395"/>
          </a:xfrm>
          <a:prstGeom prst="rect">
            <a:avLst/>
          </a:prstGeom>
          <a:noFill/>
          <a:ln>
            <a:noFill/>
          </a:ln>
          <a:effectLst>
            <a:outerShdw blurRad="85725" dist="57150" dir="5400000" algn="bl" rotWithShape="0">
              <a:srgbClr val="000000">
                <a:alpha val="39000"/>
              </a:srgbClr>
            </a:outerShdw>
          </a:effectLst>
        </p:spPr>
      </p:pic>
      <p:sp>
        <p:nvSpPr>
          <p:cNvPr id="43" name="Google Shape;43;p8"/>
          <p:cNvSpPr txBox="1">
            <a:spLocks noGrp="1"/>
          </p:cNvSpPr>
          <p:nvPr>
            <p:ph type="title"/>
          </p:nvPr>
        </p:nvSpPr>
        <p:spPr>
          <a:xfrm rot="877333">
            <a:off x="8385794" y="582185"/>
            <a:ext cx="2874295" cy="2014411"/>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3467" b="0"/>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Tree>
    <p:extLst>
      <p:ext uri="{BB962C8B-B14F-4D97-AF65-F5344CB8AC3E}">
        <p14:creationId xmlns:p14="http://schemas.microsoft.com/office/powerpoint/2010/main" val="2774098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98151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939297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6331300" y="640876"/>
            <a:ext cx="2715800" cy="1128056"/>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7118700" y="793876"/>
            <a:ext cx="2715800" cy="1128056"/>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2632134" y="432985"/>
            <a:ext cx="6927700" cy="5992033"/>
          </a:xfrm>
          <a:prstGeom prst="rect">
            <a:avLst/>
          </a:prstGeom>
          <a:noFill/>
          <a:ln>
            <a:noFill/>
          </a:ln>
        </p:spPr>
      </p:pic>
      <p:sp>
        <p:nvSpPr>
          <p:cNvPr id="59" name="Google Shape;59;p11"/>
          <p:cNvSpPr txBox="1">
            <a:spLocks noGrp="1"/>
          </p:cNvSpPr>
          <p:nvPr>
            <p:ph type="title" hasCustomPrompt="1"/>
          </p:nvPr>
        </p:nvSpPr>
        <p:spPr>
          <a:xfrm>
            <a:off x="3784367" y="2193796"/>
            <a:ext cx="5335600" cy="151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9600" b="0">
                <a:solidFill>
                  <a:schemeClr val="dk2"/>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60" name="Google Shape;60;p11"/>
          <p:cNvSpPr txBox="1">
            <a:spLocks noGrp="1"/>
          </p:cNvSpPr>
          <p:nvPr>
            <p:ph type="body" idx="1"/>
          </p:nvPr>
        </p:nvSpPr>
        <p:spPr>
          <a:xfrm>
            <a:off x="4447567" y="4083933"/>
            <a:ext cx="40092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dk2"/>
              </a:buClr>
              <a:buSzPts val="1800"/>
              <a:buChar char="●"/>
              <a:defRPr>
                <a:solidFill>
                  <a:schemeClr val="dk2"/>
                </a:solidFill>
              </a:defRPr>
            </a:lvl1pPr>
            <a:lvl2pPr marL="1219170" lvl="1" indent="-457189" algn="ctr">
              <a:spcBef>
                <a:spcPts val="2133"/>
              </a:spcBef>
              <a:spcAft>
                <a:spcPts val="0"/>
              </a:spcAft>
              <a:buClr>
                <a:schemeClr val="dk2"/>
              </a:buClr>
              <a:buSzPts val="1800"/>
              <a:buChar char="○"/>
              <a:defRPr sz="2400">
                <a:solidFill>
                  <a:schemeClr val="dk2"/>
                </a:solidFill>
              </a:defRPr>
            </a:lvl2pPr>
            <a:lvl3pPr marL="1828754" lvl="2" indent="-457189" algn="ctr">
              <a:spcBef>
                <a:spcPts val="2133"/>
              </a:spcBef>
              <a:spcAft>
                <a:spcPts val="0"/>
              </a:spcAft>
              <a:buClr>
                <a:schemeClr val="dk2"/>
              </a:buClr>
              <a:buSzPts val="1800"/>
              <a:buChar char="■"/>
              <a:defRPr sz="2400">
                <a:solidFill>
                  <a:schemeClr val="dk2"/>
                </a:solidFill>
              </a:defRPr>
            </a:lvl3pPr>
            <a:lvl4pPr marL="2438339" lvl="3" indent="-457189" algn="ctr">
              <a:spcBef>
                <a:spcPts val="2133"/>
              </a:spcBef>
              <a:spcAft>
                <a:spcPts val="0"/>
              </a:spcAft>
              <a:buClr>
                <a:schemeClr val="dk2"/>
              </a:buClr>
              <a:buSzPts val="1800"/>
              <a:buChar char="●"/>
              <a:defRPr sz="2400">
                <a:solidFill>
                  <a:schemeClr val="dk2"/>
                </a:solidFill>
              </a:defRPr>
            </a:lvl4pPr>
            <a:lvl5pPr marL="3047924" lvl="4" indent="-457189" algn="ctr">
              <a:spcBef>
                <a:spcPts val="2133"/>
              </a:spcBef>
              <a:spcAft>
                <a:spcPts val="0"/>
              </a:spcAft>
              <a:buClr>
                <a:schemeClr val="dk2"/>
              </a:buClr>
              <a:buSzPts val="1800"/>
              <a:buChar char="○"/>
              <a:defRPr sz="2400">
                <a:solidFill>
                  <a:schemeClr val="dk2"/>
                </a:solidFill>
              </a:defRPr>
            </a:lvl5pPr>
            <a:lvl6pPr marL="3657509" lvl="5" indent="-457189" algn="ctr">
              <a:spcBef>
                <a:spcPts val="2133"/>
              </a:spcBef>
              <a:spcAft>
                <a:spcPts val="0"/>
              </a:spcAft>
              <a:buClr>
                <a:schemeClr val="dk2"/>
              </a:buClr>
              <a:buSzPts val="1800"/>
              <a:buChar char="■"/>
              <a:defRPr sz="2400">
                <a:solidFill>
                  <a:schemeClr val="dk2"/>
                </a:solidFill>
              </a:defRPr>
            </a:lvl6pPr>
            <a:lvl7pPr marL="4267093" lvl="6" indent="-457189" algn="ctr">
              <a:spcBef>
                <a:spcPts val="2133"/>
              </a:spcBef>
              <a:spcAft>
                <a:spcPts val="0"/>
              </a:spcAft>
              <a:buClr>
                <a:schemeClr val="dk2"/>
              </a:buClr>
              <a:buSzPts val="1800"/>
              <a:buChar char="●"/>
              <a:defRPr sz="2400">
                <a:solidFill>
                  <a:schemeClr val="dk2"/>
                </a:solidFill>
              </a:defRPr>
            </a:lvl7pPr>
            <a:lvl8pPr marL="4876678" lvl="7" indent="-457189" algn="ctr">
              <a:spcBef>
                <a:spcPts val="2133"/>
              </a:spcBef>
              <a:spcAft>
                <a:spcPts val="0"/>
              </a:spcAft>
              <a:buClr>
                <a:schemeClr val="dk2"/>
              </a:buClr>
              <a:buSzPts val="1800"/>
              <a:buChar char="○"/>
              <a:defRPr sz="2400">
                <a:solidFill>
                  <a:schemeClr val="dk2"/>
                </a:solidFill>
              </a:defRPr>
            </a:lvl8pPr>
            <a:lvl9pPr marL="5486263" lvl="8" indent="-457189" algn="ctr">
              <a:spcBef>
                <a:spcPts val="2133"/>
              </a:spcBef>
              <a:spcAft>
                <a:spcPts val="2133"/>
              </a:spcAft>
              <a:buClr>
                <a:schemeClr val="dk2"/>
              </a:buClr>
              <a:buSzPts val="1800"/>
              <a:buChar char="■"/>
              <a:defRPr sz="2400">
                <a:solidFill>
                  <a:schemeClr val="dk2"/>
                </a:solidFill>
              </a:defRPr>
            </a:lvl9pPr>
          </a:lstStyle>
          <a:p>
            <a:endParaRPr/>
          </a:p>
        </p:txBody>
      </p:sp>
    </p:spTree>
    <p:extLst>
      <p:ext uri="{BB962C8B-B14F-4D97-AF65-F5344CB8AC3E}">
        <p14:creationId xmlns:p14="http://schemas.microsoft.com/office/powerpoint/2010/main" val="11289557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28398340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5" name="Google Shape;105;p17"/>
          <p:cNvPicPr preferRelativeResize="0"/>
          <p:nvPr/>
        </p:nvPicPr>
        <p:blipFill rotWithShape="1">
          <a:blip r:embed="rId3">
            <a:alphaModFix/>
          </a:blip>
          <a:srcRect b="61089"/>
          <a:stretch/>
        </p:blipFill>
        <p:spPr>
          <a:xfrm rot="635655">
            <a:off x="2464736" y="4078045"/>
            <a:ext cx="2757901" cy="2363720"/>
          </a:xfrm>
          <a:prstGeom prst="rect">
            <a:avLst/>
          </a:prstGeom>
          <a:noFill/>
          <a:ln>
            <a:noFill/>
          </a:ln>
        </p:spPr>
      </p:pic>
      <p:pic>
        <p:nvPicPr>
          <p:cNvPr id="106" name="Google Shape;106;p17"/>
          <p:cNvPicPr preferRelativeResize="0"/>
          <p:nvPr/>
        </p:nvPicPr>
        <p:blipFill rotWithShape="1">
          <a:blip r:embed="rId3">
            <a:alphaModFix/>
          </a:blip>
          <a:srcRect b="61089"/>
          <a:stretch/>
        </p:blipFill>
        <p:spPr>
          <a:xfrm rot="1903775">
            <a:off x="9018635" y="1155545"/>
            <a:ext cx="2757900" cy="2363720"/>
          </a:xfrm>
          <a:prstGeom prst="rect">
            <a:avLst/>
          </a:prstGeom>
          <a:noFill/>
          <a:ln>
            <a:noFill/>
          </a:ln>
        </p:spPr>
      </p:pic>
      <p:pic>
        <p:nvPicPr>
          <p:cNvPr id="107" name="Google Shape;107;p17"/>
          <p:cNvPicPr preferRelativeResize="0"/>
          <p:nvPr/>
        </p:nvPicPr>
        <p:blipFill rotWithShape="1">
          <a:blip r:embed="rId4">
            <a:alphaModFix/>
          </a:blip>
          <a:srcRect r="1545" b="6838"/>
          <a:stretch/>
        </p:blipFill>
        <p:spPr>
          <a:xfrm>
            <a:off x="172233" y="179867"/>
            <a:ext cx="11165635" cy="6498299"/>
          </a:xfrm>
          <a:prstGeom prst="rect">
            <a:avLst/>
          </a:prstGeom>
          <a:noFill/>
          <a:ln>
            <a:noFill/>
          </a:ln>
        </p:spPr>
      </p:pic>
      <p:sp>
        <p:nvSpPr>
          <p:cNvPr id="108" name="Google Shape;108;p17"/>
          <p:cNvSpPr txBox="1">
            <a:spLocks noGrp="1"/>
          </p:cNvSpPr>
          <p:nvPr>
            <p:ph type="title" hasCustomPrompt="1"/>
          </p:nvPr>
        </p:nvSpPr>
        <p:spPr>
          <a:xfrm>
            <a:off x="1735267"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9" name="Google Shape;109;p17"/>
          <p:cNvSpPr txBox="1">
            <a:spLocks noGrp="1"/>
          </p:cNvSpPr>
          <p:nvPr>
            <p:ph type="subTitle" idx="1"/>
          </p:nvPr>
        </p:nvSpPr>
        <p:spPr>
          <a:xfrm>
            <a:off x="1735267"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4695200"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subTitle" idx="3"/>
          </p:nvPr>
        </p:nvSpPr>
        <p:spPr>
          <a:xfrm>
            <a:off x="4695200"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7655133"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3" name="Google Shape;113;p17"/>
          <p:cNvSpPr txBox="1">
            <a:spLocks noGrp="1"/>
          </p:cNvSpPr>
          <p:nvPr>
            <p:ph type="subTitle" idx="5"/>
          </p:nvPr>
        </p:nvSpPr>
        <p:spPr>
          <a:xfrm>
            <a:off x="7655133"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7859795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73264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24" name="Google Shape;124;p1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125" name="Google Shape;125;p19"/>
          <p:cNvSpPr txBox="1">
            <a:spLocks noGrp="1"/>
          </p:cNvSpPr>
          <p:nvPr>
            <p:ph type="title"/>
          </p:nvPr>
        </p:nvSpPr>
        <p:spPr>
          <a:xfrm>
            <a:off x="1209960" y="3686709"/>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126" name="Google Shape;126;p19"/>
          <p:cNvSpPr txBox="1">
            <a:spLocks noGrp="1"/>
          </p:cNvSpPr>
          <p:nvPr>
            <p:ph type="subTitle" idx="1"/>
          </p:nvPr>
        </p:nvSpPr>
        <p:spPr>
          <a:xfrm>
            <a:off x="1517133" y="4306423"/>
            <a:ext cx="3276000" cy="1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7" name="Google Shape;127;p19"/>
          <p:cNvSpPr txBox="1">
            <a:spLocks noGrp="1"/>
          </p:cNvSpPr>
          <p:nvPr>
            <p:ph type="title" idx="2"/>
          </p:nvPr>
        </p:nvSpPr>
        <p:spPr>
          <a:xfrm>
            <a:off x="7091640" y="3686709"/>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128" name="Google Shape;128;p19"/>
          <p:cNvSpPr txBox="1">
            <a:spLocks noGrp="1"/>
          </p:cNvSpPr>
          <p:nvPr>
            <p:ph type="subTitle" idx="3"/>
          </p:nvPr>
        </p:nvSpPr>
        <p:spPr>
          <a:xfrm>
            <a:off x="7398827" y="4306423"/>
            <a:ext cx="3276000" cy="1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Tree>
    <p:extLst>
      <p:ext uri="{BB962C8B-B14F-4D97-AF65-F5344CB8AC3E}">
        <p14:creationId xmlns:p14="http://schemas.microsoft.com/office/powerpoint/2010/main" val="4010731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844316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7668161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33"/>
        <p:cNvGrpSpPr/>
        <p:nvPr/>
      </p:nvGrpSpPr>
      <p:grpSpPr>
        <a:xfrm>
          <a:off x="0" y="0"/>
          <a:ext cx="0" cy="0"/>
          <a:chOff x="0" y="0"/>
          <a:chExt cx="0" cy="0"/>
        </a:xfrm>
      </p:grpSpPr>
      <p:pic>
        <p:nvPicPr>
          <p:cNvPr id="134" name="Google Shape;134;p21"/>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5" name="Google Shape;135;p21"/>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6" name="Google Shape;136;p21"/>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2219100"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38" name="Google Shape;138;p21"/>
          <p:cNvSpPr txBox="1">
            <a:spLocks noGrp="1"/>
          </p:cNvSpPr>
          <p:nvPr>
            <p:ph type="subTitle" idx="1"/>
          </p:nvPr>
        </p:nvSpPr>
        <p:spPr>
          <a:xfrm>
            <a:off x="2219112"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5089945"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0" name="Google Shape;140;p21"/>
          <p:cNvSpPr txBox="1">
            <a:spLocks noGrp="1"/>
          </p:cNvSpPr>
          <p:nvPr>
            <p:ph type="subTitle" idx="4"/>
          </p:nvPr>
        </p:nvSpPr>
        <p:spPr>
          <a:xfrm>
            <a:off x="5089957"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7960789"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2" name="Google Shape;142;p21"/>
          <p:cNvSpPr txBox="1">
            <a:spLocks noGrp="1"/>
          </p:cNvSpPr>
          <p:nvPr>
            <p:ph type="subTitle" idx="6"/>
          </p:nvPr>
        </p:nvSpPr>
        <p:spPr>
          <a:xfrm>
            <a:off x="7960803"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2219100"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4" name="Google Shape;144;p21"/>
          <p:cNvSpPr txBox="1">
            <a:spLocks noGrp="1"/>
          </p:cNvSpPr>
          <p:nvPr>
            <p:ph type="subTitle" idx="8"/>
          </p:nvPr>
        </p:nvSpPr>
        <p:spPr>
          <a:xfrm>
            <a:off x="2219112"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5089945"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21"/>
          <p:cNvSpPr txBox="1">
            <a:spLocks noGrp="1"/>
          </p:cNvSpPr>
          <p:nvPr>
            <p:ph type="subTitle" idx="13"/>
          </p:nvPr>
        </p:nvSpPr>
        <p:spPr>
          <a:xfrm>
            <a:off x="5089957"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7960789"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21"/>
          <p:cNvSpPr txBox="1">
            <a:spLocks noGrp="1"/>
          </p:cNvSpPr>
          <p:nvPr>
            <p:ph type="subTitle" idx="15"/>
          </p:nvPr>
        </p:nvSpPr>
        <p:spPr>
          <a:xfrm>
            <a:off x="7960803"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488844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CREDITS: This presentation template was created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5">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including icons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6">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and infographics &amp; images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7">
                  <a:extLst>
                    <a:ext uri="{A12FA001-AC4F-418D-AE19-62706E023703}">
                      <ahyp:hlinkClr xmlns:ahyp="http://schemas.microsoft.com/office/drawing/2018/hyperlinkcolor" xmlns="" val="tx"/>
                    </a:ext>
                  </a:extLst>
                </a:hlinkClick>
              </a:rPr>
              <a:t>Freepik</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a:t>
            </a:r>
            <a:endParaRPr kumimoji="0" sz="1600" b="0" i="0" u="none" strike="noStrike" kern="0" cap="none" spc="0" normalizeH="0" baseline="0" noProof="0">
              <a:ln>
                <a:noFill/>
              </a:ln>
              <a:solidFill>
                <a:srgbClr val="595959"/>
              </a:solidFill>
              <a:effectLst/>
              <a:uLnTx/>
              <a:uFillTx/>
              <a:latin typeface="Roboto Mono"/>
              <a:ea typeface="Roboto Mono"/>
              <a:cs typeface="Roboto Mono"/>
              <a:sym typeface="Roboto Mono"/>
            </a:endParaRPr>
          </a:p>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endParaRPr kumimoji="0" sz="1600" b="0" i="0" u="none" strike="noStrike" kern="0" cap="none" spc="0" normalizeH="0" baseline="0" noProof="0">
              <a:ln>
                <a:noFill/>
              </a:ln>
              <a:solidFill>
                <a:srgbClr val="595959"/>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10797909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2131688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29851020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645655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4950180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2"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3" y="698683"/>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4"/>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10881572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8" y="596933"/>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28519723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24" name="Google Shape;24;p4"/>
          <p:cNvSpPr txBox="1">
            <a:spLocks noGrp="1"/>
          </p:cNvSpPr>
          <p:nvPr>
            <p:ph type="title"/>
          </p:nvPr>
        </p:nvSpPr>
        <p:spPr>
          <a:xfrm>
            <a:off x="2449200" y="948233"/>
            <a:ext cx="72936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864367" y="1665900"/>
            <a:ext cx="9284400" cy="3782000"/>
          </a:xfrm>
          <a:prstGeom prst="rect">
            <a:avLst/>
          </a:prstGeom>
        </p:spPr>
        <p:txBody>
          <a:bodyPr spcFirstLastPara="1" wrap="square" lIns="91425" tIns="91425" rIns="91425" bIns="91425" anchor="t" anchorCtr="0">
            <a:noAutofit/>
          </a:bodyPr>
          <a:lstStyle>
            <a:lvl1pPr marL="609585" lvl="0" indent="-385224">
              <a:spcBef>
                <a:spcPts val="0"/>
              </a:spcBef>
              <a:spcAft>
                <a:spcPts val="0"/>
              </a:spcAft>
              <a:buClr>
                <a:schemeClr val="dk2"/>
              </a:buClr>
              <a:buSzPts val="950"/>
              <a:buChar char="●"/>
              <a:defRPr sz="1267">
                <a:solidFill>
                  <a:schemeClr val="dk2"/>
                </a:solidFill>
              </a:defRPr>
            </a:lvl1pPr>
            <a:lvl2pPr marL="1219170" lvl="1" indent="-385224">
              <a:spcBef>
                <a:spcPts val="2133"/>
              </a:spcBef>
              <a:spcAft>
                <a:spcPts val="0"/>
              </a:spcAft>
              <a:buClr>
                <a:schemeClr val="dk2"/>
              </a:buClr>
              <a:buSzPts val="950"/>
              <a:buChar char="○"/>
              <a:defRPr sz="1267">
                <a:solidFill>
                  <a:schemeClr val="dk2"/>
                </a:solidFill>
              </a:defRPr>
            </a:lvl2pPr>
            <a:lvl3pPr marL="1828754" lvl="2" indent="-385224">
              <a:spcBef>
                <a:spcPts val="2133"/>
              </a:spcBef>
              <a:spcAft>
                <a:spcPts val="0"/>
              </a:spcAft>
              <a:buClr>
                <a:schemeClr val="dk2"/>
              </a:buClr>
              <a:buSzPts val="950"/>
              <a:buChar char="■"/>
              <a:defRPr sz="1267">
                <a:solidFill>
                  <a:schemeClr val="dk2"/>
                </a:solidFill>
              </a:defRPr>
            </a:lvl3pPr>
            <a:lvl4pPr marL="2438339" lvl="3" indent="-385224">
              <a:spcBef>
                <a:spcPts val="2133"/>
              </a:spcBef>
              <a:spcAft>
                <a:spcPts val="0"/>
              </a:spcAft>
              <a:buClr>
                <a:schemeClr val="dk2"/>
              </a:buClr>
              <a:buSzPts val="950"/>
              <a:buChar char="●"/>
              <a:defRPr sz="1267">
                <a:solidFill>
                  <a:schemeClr val="dk2"/>
                </a:solidFill>
              </a:defRPr>
            </a:lvl4pPr>
            <a:lvl5pPr marL="3047924" lvl="4" indent="-385224">
              <a:spcBef>
                <a:spcPts val="2133"/>
              </a:spcBef>
              <a:spcAft>
                <a:spcPts val="0"/>
              </a:spcAft>
              <a:buClr>
                <a:schemeClr val="dk2"/>
              </a:buClr>
              <a:buSzPts val="950"/>
              <a:buChar char="○"/>
              <a:defRPr sz="1267">
                <a:solidFill>
                  <a:schemeClr val="dk2"/>
                </a:solidFill>
              </a:defRPr>
            </a:lvl5pPr>
            <a:lvl6pPr marL="3657509" lvl="5" indent="-385224">
              <a:spcBef>
                <a:spcPts val="2133"/>
              </a:spcBef>
              <a:spcAft>
                <a:spcPts val="0"/>
              </a:spcAft>
              <a:buClr>
                <a:schemeClr val="dk2"/>
              </a:buClr>
              <a:buSzPts val="950"/>
              <a:buChar char="■"/>
              <a:defRPr sz="1267">
                <a:solidFill>
                  <a:schemeClr val="dk2"/>
                </a:solidFill>
              </a:defRPr>
            </a:lvl6pPr>
            <a:lvl7pPr marL="4267093" lvl="6" indent="-385224">
              <a:spcBef>
                <a:spcPts val="2133"/>
              </a:spcBef>
              <a:spcAft>
                <a:spcPts val="0"/>
              </a:spcAft>
              <a:buClr>
                <a:schemeClr val="dk2"/>
              </a:buClr>
              <a:buSzPts val="950"/>
              <a:buChar char="●"/>
              <a:defRPr sz="1267">
                <a:solidFill>
                  <a:schemeClr val="dk2"/>
                </a:solidFill>
              </a:defRPr>
            </a:lvl7pPr>
            <a:lvl8pPr marL="4876678" lvl="7" indent="-385224">
              <a:spcBef>
                <a:spcPts val="2133"/>
              </a:spcBef>
              <a:spcAft>
                <a:spcPts val="0"/>
              </a:spcAft>
              <a:buClr>
                <a:schemeClr val="dk2"/>
              </a:buClr>
              <a:buSzPts val="950"/>
              <a:buChar char="○"/>
              <a:defRPr sz="1267">
                <a:solidFill>
                  <a:schemeClr val="dk2"/>
                </a:solidFill>
              </a:defRPr>
            </a:lvl8pPr>
            <a:lvl9pPr marL="5486263" lvl="8" indent="-385224">
              <a:spcBef>
                <a:spcPts val="2133"/>
              </a:spcBef>
              <a:spcAft>
                <a:spcPts val="2133"/>
              </a:spcAft>
              <a:buClr>
                <a:schemeClr val="dk2"/>
              </a:buClr>
              <a:buSzPts val="950"/>
              <a:buChar char="■"/>
              <a:defRPr sz="1267">
                <a:solidFill>
                  <a:schemeClr val="dk2"/>
                </a:solidFill>
              </a:defRPr>
            </a:lvl9pPr>
          </a:lstStyle>
          <a:p>
            <a:endParaRPr/>
          </a:p>
        </p:txBody>
      </p:sp>
    </p:spTree>
    <p:extLst>
      <p:ext uri="{BB962C8B-B14F-4D97-AF65-F5344CB8AC3E}">
        <p14:creationId xmlns:p14="http://schemas.microsoft.com/office/powerpoint/2010/main" val="2301185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71785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8" name="Google Shape;28;p5"/>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29" name="Google Shape;29;p5"/>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992900" y="2068967"/>
            <a:ext cx="4791200" cy="3762800"/>
          </a:xfrm>
          <a:prstGeom prst="rect">
            <a:avLst/>
          </a:prstGeom>
        </p:spPr>
        <p:txBody>
          <a:bodyPr spcFirstLastPara="1" wrap="square" lIns="91425" tIns="91425" rIns="91425" bIns="91425" anchor="b"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6407900" y="2068967"/>
            <a:ext cx="4791200" cy="3762800"/>
          </a:xfrm>
          <a:prstGeom prst="rect">
            <a:avLst/>
          </a:prstGeom>
        </p:spPr>
        <p:txBody>
          <a:bodyPr spcFirstLastPara="1" wrap="square" lIns="91425" tIns="91425" rIns="91425" bIns="91425" anchor="b"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2133"/>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7680867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4" name="Google Shape;34;p6"/>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5" name="Google Shape;35;p6"/>
          <p:cNvSpPr txBox="1">
            <a:spLocks noGrp="1"/>
          </p:cNvSpPr>
          <p:nvPr>
            <p:ph type="title"/>
          </p:nvPr>
        </p:nvSpPr>
        <p:spPr>
          <a:xfrm>
            <a:off x="1336433" y="948233"/>
            <a:ext cx="27628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5782380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85" lvl="0" indent="-440256">
              <a:lnSpc>
                <a:spcPct val="100000"/>
              </a:lnSpc>
              <a:spcBef>
                <a:spcPts val="0"/>
              </a:spcBef>
              <a:spcAft>
                <a:spcPts val="0"/>
              </a:spcAft>
              <a:buClr>
                <a:schemeClr val="dk2"/>
              </a:buClr>
              <a:buSzPts val="1600"/>
              <a:buChar char="●"/>
              <a:defRPr sz="2133">
                <a:solidFill>
                  <a:schemeClr val="dk2"/>
                </a:solidFill>
              </a:defRPr>
            </a:lvl1pPr>
            <a:lvl2pPr marL="1219170" lvl="1" indent="-440256">
              <a:lnSpc>
                <a:spcPct val="100000"/>
              </a:lnSpc>
              <a:spcBef>
                <a:spcPts val="2133"/>
              </a:spcBef>
              <a:spcAft>
                <a:spcPts val="0"/>
              </a:spcAft>
              <a:buClr>
                <a:schemeClr val="dk2"/>
              </a:buClr>
              <a:buSzPts val="1600"/>
              <a:buChar char="○"/>
              <a:defRPr sz="2133">
                <a:solidFill>
                  <a:schemeClr val="dk2"/>
                </a:solidFill>
              </a:defRPr>
            </a:lvl2pPr>
            <a:lvl3pPr marL="1828754" lvl="2" indent="-440256">
              <a:lnSpc>
                <a:spcPct val="100000"/>
              </a:lnSpc>
              <a:spcBef>
                <a:spcPts val="2133"/>
              </a:spcBef>
              <a:spcAft>
                <a:spcPts val="0"/>
              </a:spcAft>
              <a:buClr>
                <a:schemeClr val="dk2"/>
              </a:buClr>
              <a:buSzPts val="1600"/>
              <a:buChar char="■"/>
              <a:defRPr sz="2133">
                <a:solidFill>
                  <a:schemeClr val="dk2"/>
                </a:solidFill>
              </a:defRPr>
            </a:lvl3pPr>
            <a:lvl4pPr marL="2438339" lvl="3" indent="-440256">
              <a:lnSpc>
                <a:spcPct val="100000"/>
              </a:lnSpc>
              <a:spcBef>
                <a:spcPts val="2133"/>
              </a:spcBef>
              <a:spcAft>
                <a:spcPts val="0"/>
              </a:spcAft>
              <a:buClr>
                <a:schemeClr val="dk2"/>
              </a:buClr>
              <a:buSzPts val="1600"/>
              <a:buChar char="●"/>
              <a:defRPr sz="2133">
                <a:solidFill>
                  <a:schemeClr val="dk2"/>
                </a:solidFill>
              </a:defRPr>
            </a:lvl4pPr>
            <a:lvl5pPr marL="3047924" lvl="4" indent="-440256">
              <a:lnSpc>
                <a:spcPct val="100000"/>
              </a:lnSpc>
              <a:spcBef>
                <a:spcPts val="2133"/>
              </a:spcBef>
              <a:spcAft>
                <a:spcPts val="0"/>
              </a:spcAft>
              <a:buClr>
                <a:schemeClr val="dk2"/>
              </a:buClr>
              <a:buSzPts val="1600"/>
              <a:buChar char="○"/>
              <a:defRPr sz="2133">
                <a:solidFill>
                  <a:schemeClr val="dk2"/>
                </a:solidFill>
              </a:defRPr>
            </a:lvl5pPr>
            <a:lvl6pPr marL="3657509" lvl="5" indent="-440256">
              <a:lnSpc>
                <a:spcPct val="100000"/>
              </a:lnSpc>
              <a:spcBef>
                <a:spcPts val="2133"/>
              </a:spcBef>
              <a:spcAft>
                <a:spcPts val="0"/>
              </a:spcAft>
              <a:buClr>
                <a:schemeClr val="dk2"/>
              </a:buClr>
              <a:buSzPts val="1600"/>
              <a:buChar char="■"/>
              <a:defRPr sz="2133">
                <a:solidFill>
                  <a:schemeClr val="dk2"/>
                </a:solidFill>
              </a:defRPr>
            </a:lvl6pPr>
            <a:lvl7pPr marL="4267093" lvl="6" indent="-440256">
              <a:lnSpc>
                <a:spcPct val="100000"/>
              </a:lnSpc>
              <a:spcBef>
                <a:spcPts val="2133"/>
              </a:spcBef>
              <a:spcAft>
                <a:spcPts val="0"/>
              </a:spcAft>
              <a:buClr>
                <a:schemeClr val="dk2"/>
              </a:buClr>
              <a:buSzPts val="1600"/>
              <a:buChar char="●"/>
              <a:defRPr sz="2133">
                <a:solidFill>
                  <a:schemeClr val="dk2"/>
                </a:solidFill>
              </a:defRPr>
            </a:lvl7pPr>
            <a:lvl8pPr marL="4876678" lvl="7" indent="-440256">
              <a:lnSpc>
                <a:spcPct val="100000"/>
              </a:lnSpc>
              <a:spcBef>
                <a:spcPts val="2133"/>
              </a:spcBef>
              <a:spcAft>
                <a:spcPts val="0"/>
              </a:spcAft>
              <a:buClr>
                <a:schemeClr val="dk2"/>
              </a:buClr>
              <a:buSzPts val="1600"/>
              <a:buChar char="○"/>
              <a:defRPr sz="2133">
                <a:solidFill>
                  <a:schemeClr val="dk2"/>
                </a:solidFill>
              </a:defRPr>
            </a:lvl8pPr>
            <a:lvl9pPr marL="5486263" lvl="8" indent="-440256">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411578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rot="896489">
            <a:off x="8123161" y="-1408947"/>
            <a:ext cx="3837345" cy="4486395"/>
          </a:xfrm>
          <a:prstGeom prst="rect">
            <a:avLst/>
          </a:prstGeom>
          <a:noFill/>
          <a:ln>
            <a:noFill/>
          </a:ln>
          <a:effectLst>
            <a:outerShdw blurRad="85725" dist="57150" dir="5400000" algn="bl" rotWithShape="0">
              <a:srgbClr val="000000">
                <a:alpha val="39000"/>
              </a:srgbClr>
            </a:outerShdw>
          </a:effectLst>
        </p:spPr>
      </p:pic>
      <p:sp>
        <p:nvSpPr>
          <p:cNvPr id="43" name="Google Shape;43;p8"/>
          <p:cNvSpPr txBox="1">
            <a:spLocks noGrp="1"/>
          </p:cNvSpPr>
          <p:nvPr>
            <p:ph type="title"/>
          </p:nvPr>
        </p:nvSpPr>
        <p:spPr>
          <a:xfrm rot="877333">
            <a:off x="8385794" y="582185"/>
            <a:ext cx="2874295" cy="2014411"/>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3467" b="0"/>
            </a:lvl1pPr>
            <a:lvl2pPr lvl="1" algn="ctr">
              <a:spcBef>
                <a:spcPts val="0"/>
              </a:spcBef>
              <a:spcAft>
                <a:spcPts val="0"/>
              </a:spcAft>
              <a:buSzPts val="5000"/>
              <a:buNone/>
              <a:defRPr sz="6667"/>
            </a:lvl2pPr>
            <a:lvl3pPr lvl="2" algn="ctr">
              <a:spcBef>
                <a:spcPts val="0"/>
              </a:spcBef>
              <a:spcAft>
                <a:spcPts val="0"/>
              </a:spcAft>
              <a:buSzPts val="5000"/>
              <a:buNone/>
              <a:defRPr sz="6667"/>
            </a:lvl3pPr>
            <a:lvl4pPr lvl="3" algn="ctr">
              <a:spcBef>
                <a:spcPts val="0"/>
              </a:spcBef>
              <a:spcAft>
                <a:spcPts val="0"/>
              </a:spcAft>
              <a:buSzPts val="5000"/>
              <a:buNone/>
              <a:defRPr sz="6667"/>
            </a:lvl4pPr>
            <a:lvl5pPr lvl="4" algn="ctr">
              <a:spcBef>
                <a:spcPts val="0"/>
              </a:spcBef>
              <a:spcAft>
                <a:spcPts val="0"/>
              </a:spcAft>
              <a:buSzPts val="5000"/>
              <a:buNone/>
              <a:defRPr sz="6667"/>
            </a:lvl5pPr>
            <a:lvl6pPr lvl="5" algn="ctr">
              <a:spcBef>
                <a:spcPts val="0"/>
              </a:spcBef>
              <a:spcAft>
                <a:spcPts val="0"/>
              </a:spcAft>
              <a:buSzPts val="5000"/>
              <a:buNone/>
              <a:defRPr sz="6667"/>
            </a:lvl6pPr>
            <a:lvl7pPr lvl="6" algn="ctr">
              <a:spcBef>
                <a:spcPts val="0"/>
              </a:spcBef>
              <a:spcAft>
                <a:spcPts val="0"/>
              </a:spcAft>
              <a:buSzPts val="5000"/>
              <a:buNone/>
              <a:defRPr sz="6667"/>
            </a:lvl7pPr>
            <a:lvl8pPr lvl="7" algn="ctr">
              <a:spcBef>
                <a:spcPts val="0"/>
              </a:spcBef>
              <a:spcAft>
                <a:spcPts val="0"/>
              </a:spcAft>
              <a:buSzPts val="5000"/>
              <a:buNone/>
              <a:defRPr sz="6667"/>
            </a:lvl8pPr>
            <a:lvl9pPr lvl="8" algn="ctr">
              <a:spcBef>
                <a:spcPts val="0"/>
              </a:spcBef>
              <a:spcAft>
                <a:spcPts val="0"/>
              </a:spcAft>
              <a:buSzPts val="5000"/>
              <a:buNone/>
              <a:defRPr sz="6667"/>
            </a:lvl9pPr>
          </a:lstStyle>
          <a:p>
            <a:endParaRPr/>
          </a:p>
        </p:txBody>
      </p:sp>
    </p:spTree>
    <p:extLst>
      <p:ext uri="{BB962C8B-B14F-4D97-AF65-F5344CB8AC3E}">
        <p14:creationId xmlns:p14="http://schemas.microsoft.com/office/powerpoint/2010/main" val="3643535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Clr>
                <a:schemeClr val="dk2"/>
              </a:buClr>
              <a:buSzPts val="1400"/>
              <a:buChar char="●"/>
              <a:defRPr sz="1867">
                <a:solidFill>
                  <a:schemeClr val="dk2"/>
                </a:solidFill>
              </a:defRPr>
            </a:lvl1pPr>
            <a:lvl2pPr marL="1219170" lvl="1" indent="-423323">
              <a:spcBef>
                <a:spcPts val="0"/>
              </a:spcBef>
              <a:spcAft>
                <a:spcPts val="0"/>
              </a:spcAft>
              <a:buClr>
                <a:schemeClr val="dk2"/>
              </a:buClr>
              <a:buSzPts val="1400"/>
              <a:buChar char="○"/>
              <a:defRPr>
                <a:solidFill>
                  <a:schemeClr val="dk2"/>
                </a:solidFill>
              </a:defRPr>
            </a:lvl2pPr>
            <a:lvl3pPr marL="1828754" lvl="2" indent="-423323">
              <a:spcBef>
                <a:spcPts val="2133"/>
              </a:spcBef>
              <a:spcAft>
                <a:spcPts val="0"/>
              </a:spcAft>
              <a:buClr>
                <a:schemeClr val="dk2"/>
              </a:buClr>
              <a:buSzPts val="1400"/>
              <a:buChar char="■"/>
              <a:defRPr>
                <a:solidFill>
                  <a:schemeClr val="dk2"/>
                </a:solidFill>
              </a:defRPr>
            </a:lvl3pPr>
            <a:lvl4pPr marL="2438339" lvl="3" indent="-423323">
              <a:spcBef>
                <a:spcPts val="2133"/>
              </a:spcBef>
              <a:spcAft>
                <a:spcPts val="0"/>
              </a:spcAft>
              <a:buClr>
                <a:schemeClr val="dk2"/>
              </a:buClr>
              <a:buSzPts val="1400"/>
              <a:buChar char="●"/>
              <a:defRPr>
                <a:solidFill>
                  <a:schemeClr val="dk2"/>
                </a:solidFill>
              </a:defRPr>
            </a:lvl4pPr>
            <a:lvl5pPr marL="3047924" lvl="4" indent="-423323">
              <a:spcBef>
                <a:spcPts val="2133"/>
              </a:spcBef>
              <a:spcAft>
                <a:spcPts val="0"/>
              </a:spcAft>
              <a:buClr>
                <a:schemeClr val="dk2"/>
              </a:buClr>
              <a:buSzPts val="1400"/>
              <a:buChar char="○"/>
              <a:defRPr>
                <a:solidFill>
                  <a:schemeClr val="dk2"/>
                </a:solidFill>
              </a:defRPr>
            </a:lvl5pPr>
            <a:lvl6pPr marL="3657509" lvl="5" indent="-423323">
              <a:spcBef>
                <a:spcPts val="2133"/>
              </a:spcBef>
              <a:spcAft>
                <a:spcPts val="0"/>
              </a:spcAft>
              <a:buClr>
                <a:schemeClr val="dk2"/>
              </a:buClr>
              <a:buSzPts val="1400"/>
              <a:buChar char="■"/>
              <a:defRPr>
                <a:solidFill>
                  <a:schemeClr val="dk2"/>
                </a:solidFill>
              </a:defRPr>
            </a:lvl6pPr>
            <a:lvl7pPr marL="4267093" lvl="6" indent="-423323">
              <a:spcBef>
                <a:spcPts val="2133"/>
              </a:spcBef>
              <a:spcAft>
                <a:spcPts val="0"/>
              </a:spcAft>
              <a:buClr>
                <a:schemeClr val="dk2"/>
              </a:buClr>
              <a:buSzPts val="1400"/>
              <a:buChar char="●"/>
              <a:defRPr>
                <a:solidFill>
                  <a:schemeClr val="dk2"/>
                </a:solidFill>
              </a:defRPr>
            </a:lvl7pPr>
            <a:lvl8pPr marL="4876678" lvl="7" indent="-423323">
              <a:spcBef>
                <a:spcPts val="2133"/>
              </a:spcBef>
              <a:spcAft>
                <a:spcPts val="0"/>
              </a:spcAft>
              <a:buClr>
                <a:schemeClr val="dk2"/>
              </a:buClr>
              <a:buSzPts val="1400"/>
              <a:buChar char="○"/>
              <a:defRPr>
                <a:solidFill>
                  <a:schemeClr val="dk2"/>
                </a:solidFill>
              </a:defRPr>
            </a:lvl8pPr>
            <a:lvl9pPr marL="5486263" lvl="8" indent="-423323">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2642299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561975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6331300" y="640876"/>
            <a:ext cx="2715800" cy="1128056"/>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7118700" y="793876"/>
            <a:ext cx="2715800" cy="1128056"/>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2632134" y="432985"/>
            <a:ext cx="6927700" cy="5992033"/>
          </a:xfrm>
          <a:prstGeom prst="rect">
            <a:avLst/>
          </a:prstGeom>
          <a:noFill/>
          <a:ln>
            <a:noFill/>
          </a:ln>
        </p:spPr>
      </p:pic>
      <p:sp>
        <p:nvSpPr>
          <p:cNvPr id="59" name="Google Shape;59;p11"/>
          <p:cNvSpPr txBox="1">
            <a:spLocks noGrp="1"/>
          </p:cNvSpPr>
          <p:nvPr>
            <p:ph type="title" hasCustomPrompt="1"/>
          </p:nvPr>
        </p:nvSpPr>
        <p:spPr>
          <a:xfrm>
            <a:off x="3784367" y="2193796"/>
            <a:ext cx="5335600" cy="1516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9600" b="0">
                <a:solidFill>
                  <a:schemeClr val="dk2"/>
                </a:solidFill>
              </a:defRPr>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60" name="Google Shape;60;p11"/>
          <p:cNvSpPr txBox="1">
            <a:spLocks noGrp="1"/>
          </p:cNvSpPr>
          <p:nvPr>
            <p:ph type="body" idx="1"/>
          </p:nvPr>
        </p:nvSpPr>
        <p:spPr>
          <a:xfrm>
            <a:off x="4447567" y="4083933"/>
            <a:ext cx="40092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Clr>
                <a:schemeClr val="dk2"/>
              </a:buClr>
              <a:buSzPts val="1800"/>
              <a:buChar char="●"/>
              <a:defRPr>
                <a:solidFill>
                  <a:schemeClr val="dk2"/>
                </a:solidFill>
              </a:defRPr>
            </a:lvl1pPr>
            <a:lvl2pPr marL="1219170" lvl="1" indent="-457189" algn="ctr">
              <a:spcBef>
                <a:spcPts val="2133"/>
              </a:spcBef>
              <a:spcAft>
                <a:spcPts val="0"/>
              </a:spcAft>
              <a:buClr>
                <a:schemeClr val="dk2"/>
              </a:buClr>
              <a:buSzPts val="1800"/>
              <a:buChar char="○"/>
              <a:defRPr sz="2400">
                <a:solidFill>
                  <a:schemeClr val="dk2"/>
                </a:solidFill>
              </a:defRPr>
            </a:lvl2pPr>
            <a:lvl3pPr marL="1828754" lvl="2" indent="-457189" algn="ctr">
              <a:spcBef>
                <a:spcPts val="2133"/>
              </a:spcBef>
              <a:spcAft>
                <a:spcPts val="0"/>
              </a:spcAft>
              <a:buClr>
                <a:schemeClr val="dk2"/>
              </a:buClr>
              <a:buSzPts val="1800"/>
              <a:buChar char="■"/>
              <a:defRPr sz="2400">
                <a:solidFill>
                  <a:schemeClr val="dk2"/>
                </a:solidFill>
              </a:defRPr>
            </a:lvl3pPr>
            <a:lvl4pPr marL="2438339" lvl="3" indent="-457189" algn="ctr">
              <a:spcBef>
                <a:spcPts val="2133"/>
              </a:spcBef>
              <a:spcAft>
                <a:spcPts val="0"/>
              </a:spcAft>
              <a:buClr>
                <a:schemeClr val="dk2"/>
              </a:buClr>
              <a:buSzPts val="1800"/>
              <a:buChar char="●"/>
              <a:defRPr sz="2400">
                <a:solidFill>
                  <a:schemeClr val="dk2"/>
                </a:solidFill>
              </a:defRPr>
            </a:lvl4pPr>
            <a:lvl5pPr marL="3047924" lvl="4" indent="-457189" algn="ctr">
              <a:spcBef>
                <a:spcPts val="2133"/>
              </a:spcBef>
              <a:spcAft>
                <a:spcPts val="0"/>
              </a:spcAft>
              <a:buClr>
                <a:schemeClr val="dk2"/>
              </a:buClr>
              <a:buSzPts val="1800"/>
              <a:buChar char="○"/>
              <a:defRPr sz="2400">
                <a:solidFill>
                  <a:schemeClr val="dk2"/>
                </a:solidFill>
              </a:defRPr>
            </a:lvl5pPr>
            <a:lvl6pPr marL="3657509" lvl="5" indent="-457189" algn="ctr">
              <a:spcBef>
                <a:spcPts val="2133"/>
              </a:spcBef>
              <a:spcAft>
                <a:spcPts val="0"/>
              </a:spcAft>
              <a:buClr>
                <a:schemeClr val="dk2"/>
              </a:buClr>
              <a:buSzPts val="1800"/>
              <a:buChar char="■"/>
              <a:defRPr sz="2400">
                <a:solidFill>
                  <a:schemeClr val="dk2"/>
                </a:solidFill>
              </a:defRPr>
            </a:lvl6pPr>
            <a:lvl7pPr marL="4267093" lvl="6" indent="-457189" algn="ctr">
              <a:spcBef>
                <a:spcPts val="2133"/>
              </a:spcBef>
              <a:spcAft>
                <a:spcPts val="0"/>
              </a:spcAft>
              <a:buClr>
                <a:schemeClr val="dk2"/>
              </a:buClr>
              <a:buSzPts val="1800"/>
              <a:buChar char="●"/>
              <a:defRPr sz="2400">
                <a:solidFill>
                  <a:schemeClr val="dk2"/>
                </a:solidFill>
              </a:defRPr>
            </a:lvl7pPr>
            <a:lvl8pPr marL="4876678" lvl="7" indent="-457189" algn="ctr">
              <a:spcBef>
                <a:spcPts val="2133"/>
              </a:spcBef>
              <a:spcAft>
                <a:spcPts val="0"/>
              </a:spcAft>
              <a:buClr>
                <a:schemeClr val="dk2"/>
              </a:buClr>
              <a:buSzPts val="1800"/>
              <a:buChar char="○"/>
              <a:defRPr sz="2400">
                <a:solidFill>
                  <a:schemeClr val="dk2"/>
                </a:solidFill>
              </a:defRPr>
            </a:lvl8pPr>
            <a:lvl9pPr marL="5486263" lvl="8" indent="-457189" algn="ctr">
              <a:spcBef>
                <a:spcPts val="2133"/>
              </a:spcBef>
              <a:spcAft>
                <a:spcPts val="2133"/>
              </a:spcAft>
              <a:buClr>
                <a:schemeClr val="dk2"/>
              </a:buClr>
              <a:buSzPts val="1800"/>
              <a:buChar char="■"/>
              <a:defRPr sz="2400">
                <a:solidFill>
                  <a:schemeClr val="dk2"/>
                </a:solidFill>
              </a:defRPr>
            </a:lvl9pPr>
          </a:lstStyle>
          <a:p>
            <a:endParaRPr/>
          </a:p>
        </p:txBody>
      </p:sp>
    </p:spTree>
    <p:extLst>
      <p:ext uri="{BB962C8B-B14F-4D97-AF65-F5344CB8AC3E}">
        <p14:creationId xmlns:p14="http://schemas.microsoft.com/office/powerpoint/2010/main" val="3838909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42431303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ercentages">
  <p:cSld name="Percentages">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05" name="Google Shape;105;p17"/>
          <p:cNvPicPr preferRelativeResize="0"/>
          <p:nvPr/>
        </p:nvPicPr>
        <p:blipFill rotWithShape="1">
          <a:blip r:embed="rId3">
            <a:alphaModFix/>
          </a:blip>
          <a:srcRect b="61089"/>
          <a:stretch/>
        </p:blipFill>
        <p:spPr>
          <a:xfrm rot="635655">
            <a:off x="2464736" y="4078045"/>
            <a:ext cx="2757901" cy="2363720"/>
          </a:xfrm>
          <a:prstGeom prst="rect">
            <a:avLst/>
          </a:prstGeom>
          <a:noFill/>
          <a:ln>
            <a:noFill/>
          </a:ln>
        </p:spPr>
      </p:pic>
      <p:pic>
        <p:nvPicPr>
          <p:cNvPr id="106" name="Google Shape;106;p17"/>
          <p:cNvPicPr preferRelativeResize="0"/>
          <p:nvPr/>
        </p:nvPicPr>
        <p:blipFill rotWithShape="1">
          <a:blip r:embed="rId3">
            <a:alphaModFix/>
          </a:blip>
          <a:srcRect b="61089"/>
          <a:stretch/>
        </p:blipFill>
        <p:spPr>
          <a:xfrm rot="1903775">
            <a:off x="9018635" y="1155545"/>
            <a:ext cx="2757900" cy="2363720"/>
          </a:xfrm>
          <a:prstGeom prst="rect">
            <a:avLst/>
          </a:prstGeom>
          <a:noFill/>
          <a:ln>
            <a:noFill/>
          </a:ln>
        </p:spPr>
      </p:pic>
      <p:pic>
        <p:nvPicPr>
          <p:cNvPr id="107" name="Google Shape;107;p17"/>
          <p:cNvPicPr preferRelativeResize="0"/>
          <p:nvPr/>
        </p:nvPicPr>
        <p:blipFill rotWithShape="1">
          <a:blip r:embed="rId4">
            <a:alphaModFix/>
          </a:blip>
          <a:srcRect r="1545" b="6838"/>
          <a:stretch/>
        </p:blipFill>
        <p:spPr>
          <a:xfrm>
            <a:off x="172233" y="179867"/>
            <a:ext cx="11165635" cy="6498299"/>
          </a:xfrm>
          <a:prstGeom prst="rect">
            <a:avLst/>
          </a:prstGeom>
          <a:noFill/>
          <a:ln>
            <a:noFill/>
          </a:ln>
        </p:spPr>
      </p:pic>
      <p:sp>
        <p:nvSpPr>
          <p:cNvPr id="108" name="Google Shape;108;p17"/>
          <p:cNvSpPr txBox="1">
            <a:spLocks noGrp="1"/>
          </p:cNvSpPr>
          <p:nvPr>
            <p:ph type="title" hasCustomPrompt="1"/>
          </p:nvPr>
        </p:nvSpPr>
        <p:spPr>
          <a:xfrm>
            <a:off x="1735267"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9" name="Google Shape;109;p17"/>
          <p:cNvSpPr txBox="1">
            <a:spLocks noGrp="1"/>
          </p:cNvSpPr>
          <p:nvPr>
            <p:ph type="subTitle" idx="1"/>
          </p:nvPr>
        </p:nvSpPr>
        <p:spPr>
          <a:xfrm>
            <a:off x="1735267"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4695200"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subTitle" idx="3"/>
          </p:nvPr>
        </p:nvSpPr>
        <p:spPr>
          <a:xfrm>
            <a:off x="4695200"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7655133" y="3626384"/>
            <a:ext cx="2801600" cy="88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6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3" name="Google Shape;113;p17"/>
          <p:cNvSpPr txBox="1">
            <a:spLocks noGrp="1"/>
          </p:cNvSpPr>
          <p:nvPr>
            <p:ph type="subTitle" idx="5"/>
          </p:nvPr>
        </p:nvSpPr>
        <p:spPr>
          <a:xfrm>
            <a:off x="7655133" y="4511184"/>
            <a:ext cx="28016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2252314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224986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7135136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24" name="Google Shape;124;p19"/>
          <p:cNvPicPr preferRelativeResize="0"/>
          <p:nvPr/>
        </p:nvPicPr>
        <p:blipFill>
          <a:blip r:embed="rId3">
            <a:alphaModFix/>
          </a:blip>
          <a:stretch>
            <a:fillRect/>
          </a:stretch>
        </p:blipFill>
        <p:spPr>
          <a:xfrm>
            <a:off x="341033" y="248368"/>
            <a:ext cx="11509931" cy="6361265"/>
          </a:xfrm>
          <a:prstGeom prst="rect">
            <a:avLst/>
          </a:prstGeom>
          <a:noFill/>
          <a:ln>
            <a:noFill/>
          </a:ln>
        </p:spPr>
      </p:pic>
      <p:sp>
        <p:nvSpPr>
          <p:cNvPr id="125" name="Google Shape;125;p19"/>
          <p:cNvSpPr txBox="1">
            <a:spLocks noGrp="1"/>
          </p:cNvSpPr>
          <p:nvPr>
            <p:ph type="title"/>
          </p:nvPr>
        </p:nvSpPr>
        <p:spPr>
          <a:xfrm>
            <a:off x="1209960" y="3686709"/>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126" name="Google Shape;126;p19"/>
          <p:cNvSpPr txBox="1">
            <a:spLocks noGrp="1"/>
          </p:cNvSpPr>
          <p:nvPr>
            <p:ph type="subTitle" idx="1"/>
          </p:nvPr>
        </p:nvSpPr>
        <p:spPr>
          <a:xfrm>
            <a:off x="1517133" y="4306423"/>
            <a:ext cx="3276000" cy="1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7" name="Google Shape;127;p19"/>
          <p:cNvSpPr txBox="1">
            <a:spLocks noGrp="1"/>
          </p:cNvSpPr>
          <p:nvPr>
            <p:ph type="title" idx="2"/>
          </p:nvPr>
        </p:nvSpPr>
        <p:spPr>
          <a:xfrm>
            <a:off x="7091640" y="3686709"/>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128" name="Google Shape;128;p19"/>
          <p:cNvSpPr txBox="1">
            <a:spLocks noGrp="1"/>
          </p:cNvSpPr>
          <p:nvPr>
            <p:ph type="subTitle" idx="3"/>
          </p:nvPr>
        </p:nvSpPr>
        <p:spPr>
          <a:xfrm>
            <a:off x="7398827" y="4306423"/>
            <a:ext cx="3276000" cy="15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Tree>
    <p:extLst>
      <p:ext uri="{BB962C8B-B14F-4D97-AF65-F5344CB8AC3E}">
        <p14:creationId xmlns:p14="http://schemas.microsoft.com/office/powerpoint/2010/main" val="38031601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1119757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133"/>
        <p:cNvGrpSpPr/>
        <p:nvPr/>
      </p:nvGrpSpPr>
      <p:grpSpPr>
        <a:xfrm>
          <a:off x="0" y="0"/>
          <a:ext cx="0" cy="0"/>
          <a:chOff x="0" y="0"/>
          <a:chExt cx="0" cy="0"/>
        </a:xfrm>
      </p:grpSpPr>
      <p:pic>
        <p:nvPicPr>
          <p:cNvPr id="134" name="Google Shape;134;p21"/>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35" name="Google Shape;135;p21"/>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
        <p:nvSpPr>
          <p:cNvPr id="136" name="Google Shape;136;p21"/>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2219100"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38" name="Google Shape;138;p21"/>
          <p:cNvSpPr txBox="1">
            <a:spLocks noGrp="1"/>
          </p:cNvSpPr>
          <p:nvPr>
            <p:ph type="subTitle" idx="1"/>
          </p:nvPr>
        </p:nvSpPr>
        <p:spPr>
          <a:xfrm>
            <a:off x="2219112"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5089945"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0" name="Google Shape;140;p21"/>
          <p:cNvSpPr txBox="1">
            <a:spLocks noGrp="1"/>
          </p:cNvSpPr>
          <p:nvPr>
            <p:ph type="subTitle" idx="4"/>
          </p:nvPr>
        </p:nvSpPr>
        <p:spPr>
          <a:xfrm>
            <a:off x="5089957"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7960789" y="2382967"/>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2" name="Google Shape;142;p21"/>
          <p:cNvSpPr txBox="1">
            <a:spLocks noGrp="1"/>
          </p:cNvSpPr>
          <p:nvPr>
            <p:ph type="subTitle" idx="6"/>
          </p:nvPr>
        </p:nvSpPr>
        <p:spPr>
          <a:xfrm>
            <a:off x="7960803" y="2864264"/>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2219100"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4" name="Google Shape;144;p21"/>
          <p:cNvSpPr txBox="1">
            <a:spLocks noGrp="1"/>
          </p:cNvSpPr>
          <p:nvPr>
            <p:ph type="subTitle" idx="8"/>
          </p:nvPr>
        </p:nvSpPr>
        <p:spPr>
          <a:xfrm>
            <a:off x="2219112"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5089945"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21"/>
          <p:cNvSpPr txBox="1">
            <a:spLocks noGrp="1"/>
          </p:cNvSpPr>
          <p:nvPr>
            <p:ph type="subTitle" idx="13"/>
          </p:nvPr>
        </p:nvSpPr>
        <p:spPr>
          <a:xfrm>
            <a:off x="5089957"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7960789" y="4268033"/>
            <a:ext cx="25452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4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21"/>
          <p:cNvSpPr txBox="1">
            <a:spLocks noGrp="1"/>
          </p:cNvSpPr>
          <p:nvPr>
            <p:ph type="subTitle" idx="15"/>
          </p:nvPr>
        </p:nvSpPr>
        <p:spPr>
          <a:xfrm>
            <a:off x="7960803" y="4749331"/>
            <a:ext cx="2545200" cy="90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23439395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hanks + Credits">
  <p:cSld name="Thanks + Credits">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51" name="Google Shape;151;p22"/>
          <p:cNvPicPr preferRelativeResize="0"/>
          <p:nvPr/>
        </p:nvPicPr>
        <p:blipFill>
          <a:blip r:embed="rId3">
            <a:alphaModFix/>
          </a:blip>
          <a:stretch>
            <a:fillRect/>
          </a:stretch>
        </p:blipFill>
        <p:spPr>
          <a:xfrm>
            <a:off x="339234" y="268151"/>
            <a:ext cx="11513532" cy="6321700"/>
          </a:xfrm>
          <a:prstGeom prst="rect">
            <a:avLst/>
          </a:prstGeom>
          <a:noFill/>
          <a:ln>
            <a:noFill/>
          </a:ln>
        </p:spPr>
      </p:pic>
      <p:sp>
        <p:nvSpPr>
          <p:cNvPr id="152" name="Google Shape;152;p22"/>
          <p:cNvSpPr txBox="1">
            <a:spLocks noGrp="1"/>
          </p:cNvSpPr>
          <p:nvPr>
            <p:ph type="title"/>
          </p:nvPr>
        </p:nvSpPr>
        <p:spPr>
          <a:xfrm>
            <a:off x="1388867" y="1337896"/>
            <a:ext cx="3736800" cy="9632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6400"/>
            </a:lvl1pPr>
            <a:lvl2pPr lvl="1" rtl="0">
              <a:lnSpc>
                <a:spcPct val="80000"/>
              </a:lnSpc>
              <a:spcBef>
                <a:spcPts val="0"/>
              </a:spcBef>
              <a:spcAft>
                <a:spcPts val="0"/>
              </a:spcAft>
              <a:buSzPts val="4800"/>
              <a:buNone/>
              <a:defRPr sz="6400"/>
            </a:lvl2pPr>
            <a:lvl3pPr lvl="2" rtl="0">
              <a:lnSpc>
                <a:spcPct val="80000"/>
              </a:lnSpc>
              <a:spcBef>
                <a:spcPts val="0"/>
              </a:spcBef>
              <a:spcAft>
                <a:spcPts val="0"/>
              </a:spcAft>
              <a:buSzPts val="4800"/>
              <a:buNone/>
              <a:defRPr sz="6400"/>
            </a:lvl3pPr>
            <a:lvl4pPr lvl="3" rtl="0">
              <a:lnSpc>
                <a:spcPct val="80000"/>
              </a:lnSpc>
              <a:spcBef>
                <a:spcPts val="0"/>
              </a:spcBef>
              <a:spcAft>
                <a:spcPts val="0"/>
              </a:spcAft>
              <a:buSzPts val="4800"/>
              <a:buNone/>
              <a:defRPr sz="6400"/>
            </a:lvl4pPr>
            <a:lvl5pPr lvl="4" rtl="0">
              <a:lnSpc>
                <a:spcPct val="80000"/>
              </a:lnSpc>
              <a:spcBef>
                <a:spcPts val="0"/>
              </a:spcBef>
              <a:spcAft>
                <a:spcPts val="0"/>
              </a:spcAft>
              <a:buSzPts val="4800"/>
              <a:buNone/>
              <a:defRPr sz="6400"/>
            </a:lvl5pPr>
            <a:lvl6pPr lvl="5" rtl="0">
              <a:lnSpc>
                <a:spcPct val="80000"/>
              </a:lnSpc>
              <a:spcBef>
                <a:spcPts val="0"/>
              </a:spcBef>
              <a:spcAft>
                <a:spcPts val="0"/>
              </a:spcAft>
              <a:buSzPts val="4800"/>
              <a:buNone/>
              <a:defRPr sz="6400"/>
            </a:lvl6pPr>
            <a:lvl7pPr lvl="6" rtl="0">
              <a:lnSpc>
                <a:spcPct val="80000"/>
              </a:lnSpc>
              <a:spcBef>
                <a:spcPts val="0"/>
              </a:spcBef>
              <a:spcAft>
                <a:spcPts val="0"/>
              </a:spcAft>
              <a:buSzPts val="4800"/>
              <a:buNone/>
              <a:defRPr sz="6400"/>
            </a:lvl7pPr>
            <a:lvl8pPr lvl="7" rtl="0">
              <a:lnSpc>
                <a:spcPct val="80000"/>
              </a:lnSpc>
              <a:spcBef>
                <a:spcPts val="0"/>
              </a:spcBef>
              <a:spcAft>
                <a:spcPts val="0"/>
              </a:spcAft>
              <a:buSzPts val="4800"/>
              <a:buNone/>
              <a:defRPr sz="6400"/>
            </a:lvl8pPr>
            <a:lvl9pPr lvl="8" rtl="0">
              <a:lnSpc>
                <a:spcPct val="80000"/>
              </a:lnSpc>
              <a:spcBef>
                <a:spcPts val="0"/>
              </a:spcBef>
              <a:spcAft>
                <a:spcPts val="0"/>
              </a:spcAft>
              <a:buSzPts val="4800"/>
              <a:buNone/>
              <a:defRPr sz="6400"/>
            </a:lvl9pPr>
          </a:lstStyle>
          <a:p>
            <a:endParaRPr/>
          </a:p>
        </p:txBody>
      </p:sp>
      <p:sp>
        <p:nvSpPr>
          <p:cNvPr id="153" name="Google Shape;153;p22"/>
          <p:cNvSpPr txBox="1">
            <a:spLocks noGrp="1"/>
          </p:cNvSpPr>
          <p:nvPr>
            <p:ph type="subTitle" idx="1"/>
          </p:nvPr>
        </p:nvSpPr>
        <p:spPr>
          <a:xfrm>
            <a:off x="1411267" y="2343136"/>
            <a:ext cx="3692000" cy="1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8378803" y="3180518"/>
            <a:ext cx="2615355" cy="305772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5838617" y="1766174"/>
            <a:ext cx="3738535" cy="3753511"/>
          </a:xfrm>
          <a:prstGeom prst="rect">
            <a:avLst/>
          </a:prstGeom>
          <a:noFill/>
          <a:ln>
            <a:noFill/>
          </a:ln>
        </p:spPr>
      </p:pic>
      <p:sp>
        <p:nvSpPr>
          <p:cNvPr id="156" name="Google Shape;156;p22"/>
          <p:cNvSpPr txBox="1"/>
          <p:nvPr/>
        </p:nvSpPr>
        <p:spPr>
          <a:xfrm rot="420963">
            <a:off x="6065378" y="3111882"/>
            <a:ext cx="3078249" cy="1996865"/>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CREDITS: This presentation template was created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5">
                  <a:extLst>
                    <a:ext uri="{A12FA001-AC4F-418D-AE19-62706E023703}">
                      <ahyp:hlinkClr xmlns:ahyp="http://schemas.microsoft.com/office/drawing/2018/hyperlinkcolor" xmlns="" val="tx"/>
                    </a:ext>
                  </a:extLst>
                </a:hlinkClick>
              </a:rPr>
              <a:t>Slidesgo</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including icons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6">
                  <a:extLst>
                    <a:ext uri="{A12FA001-AC4F-418D-AE19-62706E023703}">
                      <ahyp:hlinkClr xmlns:ahyp="http://schemas.microsoft.com/office/drawing/2018/hyperlinkcolor" xmlns="" val="tx"/>
                    </a:ext>
                  </a:extLst>
                </a:hlinkClick>
              </a:rPr>
              <a:t>Flaticon</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and infographics &amp; images by </a:t>
            </a:r>
            <a:r>
              <a:rPr kumimoji="0" lang="en" sz="1600" b="0" i="0" u="none" strike="noStrike" kern="0" cap="none" spc="0" normalizeH="0" baseline="0" noProof="0">
                <a:ln>
                  <a:noFill/>
                </a:ln>
                <a:solidFill>
                  <a:srgbClr val="595959"/>
                </a:solidFill>
                <a:effectLst/>
                <a:uLnTx/>
                <a:uFill>
                  <a:noFill/>
                </a:uFill>
                <a:latin typeface="Roboto Mono"/>
                <a:ea typeface="Roboto Mono"/>
                <a:cs typeface="Roboto Mono"/>
                <a:sym typeface="Roboto Mono"/>
                <a:hlinkClick r:id="rId7">
                  <a:extLst>
                    <a:ext uri="{A12FA001-AC4F-418D-AE19-62706E023703}">
                      <ahyp:hlinkClr xmlns:ahyp="http://schemas.microsoft.com/office/drawing/2018/hyperlinkcolor" xmlns="" val="tx"/>
                    </a:ext>
                  </a:extLst>
                </a:hlinkClick>
              </a:rPr>
              <a:t>Freepik</a:t>
            </a:r>
            <a:r>
              <a:rPr kumimoji="0" lang="en" sz="1600" b="0" i="0" u="none" strike="noStrike" kern="0" cap="none" spc="0" normalizeH="0" baseline="0" noProof="0">
                <a:ln>
                  <a:noFill/>
                </a:ln>
                <a:solidFill>
                  <a:srgbClr val="595959"/>
                </a:solidFill>
                <a:effectLst/>
                <a:uLnTx/>
                <a:uFillTx/>
                <a:latin typeface="Roboto Mono"/>
                <a:ea typeface="Roboto Mono"/>
                <a:cs typeface="Roboto Mono"/>
                <a:sym typeface="Roboto Mono"/>
              </a:rPr>
              <a:t>. </a:t>
            </a:r>
            <a:endParaRPr kumimoji="0" sz="1600" b="0" i="0" u="none" strike="noStrike" kern="0" cap="none" spc="0" normalizeH="0" baseline="0" noProof="0">
              <a:ln>
                <a:noFill/>
              </a:ln>
              <a:solidFill>
                <a:srgbClr val="595959"/>
              </a:solidFill>
              <a:effectLst/>
              <a:uLnTx/>
              <a:uFillTx/>
              <a:latin typeface="Roboto Mono"/>
              <a:ea typeface="Roboto Mono"/>
              <a:cs typeface="Roboto Mono"/>
              <a:sym typeface="Roboto Mono"/>
            </a:endParaRPr>
          </a:p>
          <a:p>
            <a:pPr marL="0" marR="0" lvl="0" indent="0" algn="ctr" defTabSz="1219170" rtl="0" eaLnBrk="1" fontAlgn="auto" latinLnBrk="0" hangingPunct="1">
              <a:lnSpc>
                <a:spcPct val="100000"/>
              </a:lnSpc>
              <a:spcBef>
                <a:spcPts val="400"/>
              </a:spcBef>
              <a:spcAft>
                <a:spcPts val="0"/>
              </a:spcAft>
              <a:buClr>
                <a:srgbClr val="000000"/>
              </a:buClr>
              <a:buSzTx/>
              <a:buFont typeface="Arial"/>
              <a:buNone/>
              <a:tabLst/>
              <a:defRPr/>
            </a:pPr>
            <a:endParaRPr kumimoji="0" sz="1600" b="0" i="0" u="none" strike="noStrike" kern="0" cap="none" spc="0" normalizeH="0" baseline="0" noProof="0">
              <a:ln>
                <a:noFill/>
              </a:ln>
              <a:solidFill>
                <a:srgbClr val="595959"/>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19587816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spTree>
    <p:extLst>
      <p:ext uri="{BB962C8B-B14F-4D97-AF65-F5344CB8AC3E}">
        <p14:creationId xmlns:p14="http://schemas.microsoft.com/office/powerpoint/2010/main" val="4293128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8"/>
            <a:ext cx="11509931" cy="6361265"/>
          </a:xfrm>
          <a:prstGeom prst="rect">
            <a:avLst/>
          </a:prstGeom>
          <a:noFill/>
          <a:ln>
            <a:noFill/>
          </a:ln>
        </p:spPr>
      </p:pic>
    </p:spTree>
    <p:extLst>
      <p:ext uri="{BB962C8B-B14F-4D97-AF65-F5344CB8AC3E}">
        <p14:creationId xmlns:p14="http://schemas.microsoft.com/office/powerpoint/2010/main" val="34925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02827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3" y="179867"/>
            <a:ext cx="11165635" cy="6498299"/>
          </a:xfrm>
          <a:prstGeom prst="rect">
            <a:avLst/>
          </a:prstGeom>
          <a:noFill/>
          <a:ln>
            <a:noFill/>
          </a:ln>
        </p:spPr>
      </p:pic>
    </p:spTree>
    <p:extLst>
      <p:ext uri="{BB962C8B-B14F-4D97-AF65-F5344CB8AC3E}">
        <p14:creationId xmlns:p14="http://schemas.microsoft.com/office/powerpoint/2010/main" val="32085080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等线" panose="020F0502020204030204"/>
              <a:cs typeface="+mn-cs"/>
            </a:endParaRPr>
          </a:p>
        </p:txBody>
      </p:sp>
    </p:spTree>
    <p:extLst>
      <p:ext uri="{BB962C8B-B14F-4D97-AF65-F5344CB8AC3E}">
        <p14:creationId xmlns:p14="http://schemas.microsoft.com/office/powerpoint/2010/main" val="2412761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90753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2023/11/17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5569858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F0502020204030204"/>
                <a:cs typeface="字魂59号-创粗黑" panose="00000500000000000000" charset="-122"/>
              </a:endParaRPr>
            </a:p>
          </p:txBody>
        </p:sp>
      </p:grpSp>
    </p:spTree>
    <p:extLst>
      <p:ext uri="{BB962C8B-B14F-4D97-AF65-F5344CB8AC3E}">
        <p14:creationId xmlns:p14="http://schemas.microsoft.com/office/powerpoint/2010/main" val="2196036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charset="-122"/>
                <a:ea typeface="等线" panose="020F0502020204030204"/>
                <a:cs typeface="字魂59号-创粗黑" panose="00000500000000000000" charset="-122"/>
              </a:endParaRPr>
            </a:p>
          </p:txBody>
        </p:sp>
      </p:grpSp>
    </p:spTree>
    <p:extLst>
      <p:ext uri="{BB962C8B-B14F-4D97-AF65-F5344CB8AC3E}">
        <p14:creationId xmlns:p14="http://schemas.microsoft.com/office/powerpoint/2010/main" val="48325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3591930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246883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112925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29105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19948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3211118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E710A-3F4A-4344-8296-3F05CA767226}" type="datetimeFigureOut">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7014B-781F-425A-B752-884238A14C5B}" type="slidenum">
              <a:rPr kumimoji="0" lang="zh-CN" altLang="en-US" sz="1800" b="0" i="0" u="none" strike="noStrike" kern="1200" cap="none" spc="0" normalizeH="0" baseline="0" noProof="0" smtClean="0">
                <a:ln>
                  <a:noFill/>
                </a:ln>
                <a:solidFill>
                  <a:prstClr val="black"/>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ea typeface="等线" panose="020F0502020204030204"/>
              <a:cs typeface="+mn-cs"/>
            </a:endParaRPr>
          </a:p>
        </p:txBody>
      </p:sp>
    </p:spTree>
    <p:extLst>
      <p:ext uri="{BB962C8B-B14F-4D97-AF65-F5344CB8AC3E}">
        <p14:creationId xmlns:p14="http://schemas.microsoft.com/office/powerpoint/2010/main" val="2765455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ea typeface="+mn-ea"/>
              <a:cs typeface="+mn-cs"/>
            </a:endParaRPr>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91980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1.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theme" Target="../theme/theme7.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8.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9.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2023/11/17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9" name="Picture 8" descr="A picture containing shape&#10;&#10;Description automatically generated">
            <a:extLst>
              <a:ext uri="{FF2B5EF4-FFF2-40B4-BE49-F238E27FC236}">
                <a16:creationId xmlns:a16="http://schemas.microsoft.com/office/drawing/2014/main" id="{566D366A-FFBB-4C4E-8C47-B83C26F068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1019641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22394008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32008694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3463645955"/>
      </p:ext>
    </p:extLst>
  </p:cSld>
  <p:clrMap bg1="lt1" tx1="dk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2023/11/17</a:t>
            </a:fld>
            <a:endParaRPr lang="zh-CN" altLang="en-US"/>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EA56275C-6830-43A8-AEAD-83E7CCC204E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3448110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FF2795A-6D00-45D9-B069-79474C41252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2480" y="203816"/>
            <a:ext cx="1486872" cy="1486872"/>
          </a:xfrm>
          <a:prstGeom prst="rect">
            <a:avLst/>
          </a:prstGeom>
        </p:spPr>
      </p:pic>
    </p:spTree>
    <p:extLst>
      <p:ext uri="{BB962C8B-B14F-4D97-AF65-F5344CB8AC3E}">
        <p14:creationId xmlns:p14="http://schemas.microsoft.com/office/powerpoint/2010/main" val="11366403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92727052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1928119324"/>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2654413694"/>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67791245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1C06646-EE0D-4C7F-9C84-BF5B84E1D5F7}" type="datetimeFigureOut">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2023/11/17</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9732BA-5686-4E01-BDA5-5581E9F4947C}" type="slidenum">
              <a:rPr kumimoji="0" lang="zh-CN" altLang="en-US" sz="1200" b="0" i="0" u="none" strike="noStrike" kern="1200" cap="none" spc="0" normalizeH="0" baseline="0" noProof="0" smtClean="0">
                <a:ln>
                  <a:noFill/>
                </a:ln>
                <a:solidFill>
                  <a:prstClr val="black">
                    <a:tint val="75000"/>
                  </a:prst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等线" panose="02010600030101010101"/>
              <a:cs typeface="+mn-cs"/>
            </a:endParaRPr>
          </a:p>
        </p:txBody>
      </p:sp>
      <p:pic>
        <p:nvPicPr>
          <p:cNvPr id="9" name="Picture 8" descr="A picture containing shape&#10;&#10;Description automatically generated">
            <a:extLst>
              <a:ext uri="{FF2B5EF4-FFF2-40B4-BE49-F238E27FC236}">
                <a16:creationId xmlns:a16="http://schemas.microsoft.com/office/drawing/2014/main" id="{566D366A-FFBB-4C4E-8C47-B83C26F068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225" y="304800"/>
            <a:ext cx="1143000" cy="1143000"/>
          </a:xfrm>
          <a:prstGeom prst="rect">
            <a:avLst/>
          </a:prstGeom>
        </p:spPr>
      </p:pic>
    </p:spTree>
    <p:extLst>
      <p:ext uri="{BB962C8B-B14F-4D97-AF65-F5344CB8AC3E}">
        <p14:creationId xmlns:p14="http://schemas.microsoft.com/office/powerpoint/2010/main" val="265990936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273443702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01.xml"/><Relationship Id="rId5" Type="http://schemas.openxmlformats.org/officeDocument/2006/relationships/image" Target="../media/image50.jpe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 Id="rId1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6.xml"/><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slide" Target="slide3.xml"/><Relationship Id="rId9" Type="http://schemas.openxmlformats.org/officeDocument/2006/relationships/image" Target="../media/image27.png"/></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emf"/><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g"/></Relationships>
</file>

<file path=ppt/slides/_rels/slide2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2.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2.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12.xml"/><Relationship Id="rId7"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5" Type="http://schemas.openxmlformats.org/officeDocument/2006/relationships/image" Target="../media/image17.png"/><Relationship Id="rId10" Type="http://schemas.openxmlformats.org/officeDocument/2006/relationships/image" Target="../media/image34.png"/><Relationship Id="rId4" Type="http://schemas.openxmlformats.org/officeDocument/2006/relationships/image" Target="../media/image16.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xml"/><Relationship Id="rId7" Type="http://schemas.openxmlformats.org/officeDocument/2006/relationships/image" Target="../media/image3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9.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grpSp>
        <p:nvGrpSpPr>
          <p:cNvPr id="21" name="组合 20">
            <a:extLst>
              <a:ext uri="{FF2B5EF4-FFF2-40B4-BE49-F238E27FC236}">
                <a16:creationId xmlns:a16="http://schemas.microsoft.com/office/drawing/2014/main" id="{783C1A5F-EB9E-4530-ABBC-05899F7982AB}"/>
              </a:ext>
            </a:extLst>
          </p:cNvPr>
          <p:cNvGrpSpPr/>
          <p:nvPr/>
        </p:nvGrpSpPr>
        <p:grpSpPr>
          <a:xfrm>
            <a:off x="1463455" y="293300"/>
            <a:ext cx="6375995" cy="6096012"/>
            <a:chOff x="1463455" y="293300"/>
            <a:chExt cx="6375995" cy="6096012"/>
          </a:xfrm>
        </p:grpSpPr>
        <p:sp>
          <p:nvSpPr>
            <p:cNvPr id="20" name="矩形: 圆角 19">
              <a:extLst>
                <a:ext uri="{FF2B5EF4-FFF2-40B4-BE49-F238E27FC236}">
                  <a16:creationId xmlns:a16="http://schemas.microsoft.com/office/drawing/2014/main" id="{3BCA5F0B-E9C9-41DB-878F-AA6B16F8C7F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15">
              <a:extLst>
                <a:ext uri="{FF2B5EF4-FFF2-40B4-BE49-F238E27FC236}">
                  <a16:creationId xmlns:a16="http://schemas.microsoft.com/office/drawing/2014/main" id="{67C72C88-020A-4FFC-B4C2-C94BDB3B9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3455" y="293300"/>
              <a:ext cx="6375995" cy="6096012"/>
            </a:xfrm>
            <a:prstGeom prst="rect">
              <a:avLst/>
            </a:prstGeom>
          </p:spPr>
        </p:pic>
      </p:gr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10229088" cy="3408607"/>
          </a:xfrm>
          <a:prstGeom prst="rect">
            <a:avLst/>
          </a:prstGeom>
        </p:spPr>
      </p:pic>
      <p:pic>
        <p:nvPicPr>
          <p:cNvPr id="12" name="图片 11">
            <a:extLst>
              <a:ext uri="{FF2B5EF4-FFF2-40B4-BE49-F238E27FC236}">
                <a16:creationId xmlns:a16="http://schemas.microsoft.com/office/drawing/2014/main" id="{64ADBC87-88DA-4B4D-AFE2-74A03BAE6B9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86982" y="1793685"/>
            <a:ext cx="5664500" cy="5270328"/>
          </a:xfrm>
          <a:prstGeom prst="rect">
            <a:avLst/>
          </a:prstGeom>
        </p:spPr>
      </p:pic>
      <p:pic>
        <p:nvPicPr>
          <p:cNvPr id="14" name="图片 13">
            <a:extLst>
              <a:ext uri="{FF2B5EF4-FFF2-40B4-BE49-F238E27FC236}">
                <a16:creationId xmlns:a16="http://schemas.microsoft.com/office/drawing/2014/main" id="{B0540165-AD3A-4AB0-9693-5AB6FC49D9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28547" y="4692137"/>
            <a:ext cx="2699998" cy="1891543"/>
          </a:xfrm>
          <a:prstGeom prst="rect">
            <a:avLst/>
          </a:prstGeom>
        </p:spPr>
      </p:pic>
      <p:pic>
        <p:nvPicPr>
          <p:cNvPr id="17" name="Picture 16">
            <a:extLst>
              <a:ext uri="{FF2B5EF4-FFF2-40B4-BE49-F238E27FC236}">
                <a16:creationId xmlns:a16="http://schemas.microsoft.com/office/drawing/2014/main" id="{696E8D48-86FB-49C8-948B-545DB0E000FD}"/>
              </a:ext>
            </a:extLst>
          </p:cNvPr>
          <p:cNvPicPr>
            <a:picLocks noChangeAspect="1"/>
          </p:cNvPicPr>
          <p:nvPr/>
        </p:nvPicPr>
        <p:blipFill>
          <a:blip r:embed="rId8"/>
          <a:stretch>
            <a:fillRect/>
          </a:stretch>
        </p:blipFill>
        <p:spPr>
          <a:xfrm>
            <a:off x="2160006" y="2735117"/>
            <a:ext cx="5273831" cy="1502553"/>
          </a:xfrm>
          <a:prstGeom prst="rect">
            <a:avLst/>
          </a:prstGeom>
        </p:spPr>
      </p:pic>
      <p:sp>
        <p:nvSpPr>
          <p:cNvPr id="4" name="TextBox 3"/>
          <p:cNvSpPr txBox="1"/>
          <p:nvPr/>
        </p:nvSpPr>
        <p:spPr>
          <a:xfrm>
            <a:off x="-1523355" y="140677"/>
            <a:ext cx="1463455"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659160037"/>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nghiệp</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mỗi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cho</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smtClean="0">
                <a:solidFill>
                  <a:srgbClr val="FF0000"/>
                </a:solidFill>
                <a:latin typeface="Calibri" panose="020F0502020204030204" pitchFamily="34" charset="0"/>
                <a:cs typeface="Calibri" panose="020F0502020204030204" pitchFamily="34" charset="0"/>
              </a:rPr>
              <a:t>đó</a:t>
            </a:r>
            <a:r>
              <a:rPr lang="en-US" sz="3200" b="1" kern="0" dirty="0" smtClean="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ra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3" name="Picture 2">
            <a:extLst>
              <a:ext uri="{FF2B5EF4-FFF2-40B4-BE49-F238E27FC236}">
                <a16:creationId xmlns:a16="http://schemas.microsoft.com/office/drawing/2014/main" id="{FFC366B6-1609-4E7F-936F-4BA0156752CB}"/>
              </a:ext>
            </a:extLst>
          </p:cNvPr>
          <p:cNvPicPr>
            <a:picLocks noChangeAspect="1"/>
          </p:cNvPicPr>
          <p:nvPr/>
        </p:nvPicPr>
        <p:blipFill>
          <a:blip r:embed="rId4"/>
          <a:stretch>
            <a:fillRect/>
          </a:stretch>
        </p:blipFill>
        <p:spPr>
          <a:xfrm>
            <a:off x="2011475" y="1953370"/>
            <a:ext cx="6579735" cy="4494532"/>
          </a:xfrm>
          <a:prstGeom prst="rect">
            <a:avLst/>
          </a:prstGeom>
        </p:spPr>
      </p:pic>
      <p:pic>
        <p:nvPicPr>
          <p:cNvPr id="13" name="Picture 12">
            <a:extLst>
              <a:ext uri="{FF2B5EF4-FFF2-40B4-BE49-F238E27FC236}">
                <a16:creationId xmlns:a16="http://schemas.microsoft.com/office/drawing/2014/main" id="{6E7D5EFD-B879-42C3-A46F-D78FC41963F5}"/>
              </a:ext>
            </a:extLst>
          </p:cNvPr>
          <p:cNvPicPr>
            <a:picLocks noChangeAspect="1"/>
          </p:cNvPicPr>
          <p:nvPr/>
        </p:nvPicPr>
        <p:blipFill>
          <a:blip r:embed="rId5"/>
          <a:stretch>
            <a:fillRect/>
          </a:stretch>
        </p:blipFill>
        <p:spPr>
          <a:xfrm>
            <a:off x="8692755" y="3737798"/>
            <a:ext cx="3129131" cy="2540802"/>
          </a:xfrm>
          <a:prstGeom prst="rect">
            <a:avLst/>
          </a:prstGeom>
        </p:spPr>
      </p:pic>
      <p:sp>
        <p:nvSpPr>
          <p:cNvPr id="6" name="TextBox 5"/>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4"/>
          <p:cNvSpPr txBox="1">
            <a:spLocks noGrp="1"/>
          </p:cNvSpPr>
          <p:nvPr>
            <p:ph type="title"/>
          </p:nvPr>
        </p:nvSpPr>
        <p:spPr>
          <a:xfrm rot="21359454">
            <a:off x="664108" y="532294"/>
            <a:ext cx="4147925" cy="1135001"/>
          </a:xfrm>
          <a:prstGeom prst="rect">
            <a:avLst/>
          </a:prstGeom>
        </p:spPr>
        <p:txBody>
          <a:bodyPr spcFirstLastPara="1" wrap="square" lIns="121900" tIns="121900" rIns="121900" bIns="121900" anchor="t" anchorCtr="0">
            <a:noAutofit/>
          </a:bodyPr>
          <a:lstStyle/>
          <a:p>
            <a:r>
              <a:rPr lang="nl-NL" sz="2400" i="1" dirty="0">
                <a:solidFill>
                  <a:schemeClr val="accent4">
                    <a:lumMod val="75000"/>
                  </a:schemeClr>
                </a:solidFill>
                <a:latin typeface="Times New Roman" panose="02020603050405020304" pitchFamily="18" charset="0"/>
                <a:cs typeface="Times New Roman" panose="02020603050405020304" pitchFamily="18" charset="0"/>
              </a:rPr>
              <a:t>Nói tên hoạt động sản xuất công nghiệp trong mỗi hình và cho biết hoạt động đó làm ra sản phẩm gì</a:t>
            </a:r>
            <a:r>
              <a:rPr lang="en-US" sz="2400" dirty="0">
                <a:solidFill>
                  <a:schemeClr val="accent4">
                    <a:lumMod val="75000"/>
                  </a:schemeClr>
                </a:solidFill>
                <a:latin typeface="Times New Roman" panose="02020603050405020304" pitchFamily="18" charset="0"/>
                <a:cs typeface="Times New Roman" panose="02020603050405020304" pitchFamily="18" charset="0"/>
              </a:rPr>
              <a:t/>
            </a:r>
            <a:br>
              <a:rPr lang="en-US" sz="2400" dirty="0">
                <a:solidFill>
                  <a:schemeClr val="accent4">
                    <a:lumMod val="75000"/>
                  </a:schemeClr>
                </a:solidFill>
                <a:latin typeface="Times New Roman" panose="02020603050405020304" pitchFamily="18" charset="0"/>
                <a:cs typeface="Times New Roman" panose="02020603050405020304" pitchFamily="18" charset="0"/>
              </a:rPr>
            </a:br>
            <a:endParaRPr sz="24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849784B-2BB2-4C9B-B889-E27E8F230EA5}"/>
              </a:ext>
            </a:extLst>
          </p:cNvPr>
          <p:cNvPicPr>
            <a:picLocks noChangeAspect="1"/>
          </p:cNvPicPr>
          <p:nvPr/>
        </p:nvPicPr>
        <p:blipFill>
          <a:blip r:embed="rId3"/>
          <a:stretch>
            <a:fillRect/>
          </a:stretch>
        </p:blipFill>
        <p:spPr>
          <a:xfrm>
            <a:off x="648311" y="2131150"/>
            <a:ext cx="2204752" cy="1622149"/>
          </a:xfrm>
          <a:prstGeom prst="rect">
            <a:avLst/>
          </a:prstGeom>
        </p:spPr>
      </p:pic>
      <p:pic>
        <p:nvPicPr>
          <p:cNvPr id="5" name="Picture 4">
            <a:extLst>
              <a:ext uri="{FF2B5EF4-FFF2-40B4-BE49-F238E27FC236}">
                <a16:creationId xmlns:a16="http://schemas.microsoft.com/office/drawing/2014/main" id="{85A30611-41CF-48C4-A588-0A4298F557D9}"/>
              </a:ext>
            </a:extLst>
          </p:cNvPr>
          <p:cNvPicPr>
            <a:picLocks noChangeAspect="1"/>
          </p:cNvPicPr>
          <p:nvPr/>
        </p:nvPicPr>
        <p:blipFill>
          <a:blip r:embed="rId4"/>
          <a:stretch>
            <a:fillRect/>
          </a:stretch>
        </p:blipFill>
        <p:spPr>
          <a:xfrm>
            <a:off x="3538231" y="2098628"/>
            <a:ext cx="2210464" cy="1616437"/>
          </a:xfrm>
          <a:prstGeom prst="rect">
            <a:avLst/>
          </a:prstGeom>
        </p:spPr>
      </p:pic>
      <p:pic>
        <p:nvPicPr>
          <p:cNvPr id="7" name="Picture 6">
            <a:extLst>
              <a:ext uri="{FF2B5EF4-FFF2-40B4-BE49-F238E27FC236}">
                <a16:creationId xmlns:a16="http://schemas.microsoft.com/office/drawing/2014/main" id="{0287D0E4-C5C4-42CA-A24A-8D7EFFA7508B}"/>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688672" y="4053640"/>
            <a:ext cx="2187616" cy="1599301"/>
          </a:xfrm>
          <a:prstGeom prst="rect">
            <a:avLst/>
          </a:prstGeom>
        </p:spPr>
      </p:pic>
      <p:pic>
        <p:nvPicPr>
          <p:cNvPr id="9" name="Picture 8">
            <a:extLst>
              <a:ext uri="{FF2B5EF4-FFF2-40B4-BE49-F238E27FC236}">
                <a16:creationId xmlns:a16="http://schemas.microsoft.com/office/drawing/2014/main" id="{8C1F31E0-B3A6-4AE7-BC08-328BBD740973}"/>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3585724" y="4030792"/>
            <a:ext cx="2199040" cy="1622149"/>
          </a:xfrm>
          <a:prstGeom prst="rect">
            <a:avLst/>
          </a:prstGeom>
        </p:spPr>
      </p:pic>
      <p:graphicFrame>
        <p:nvGraphicFramePr>
          <p:cNvPr id="10" name="Table 9">
            <a:extLst>
              <a:ext uri="{FF2B5EF4-FFF2-40B4-BE49-F238E27FC236}">
                <a16:creationId xmlns:a16="http://schemas.microsoft.com/office/drawing/2014/main" id="{39514EC0-CA18-48C0-923B-27EA3E346E05}"/>
              </a:ext>
            </a:extLst>
          </p:cNvPr>
          <p:cNvGraphicFramePr>
            <a:graphicFrameLocks noGrp="1"/>
          </p:cNvGraphicFramePr>
          <p:nvPr>
            <p:extLst/>
          </p:nvPr>
        </p:nvGraphicFramePr>
        <p:xfrm>
          <a:off x="6494200" y="762748"/>
          <a:ext cx="4883061" cy="4839329"/>
        </p:xfrm>
        <a:graphic>
          <a:graphicData uri="http://schemas.openxmlformats.org/drawingml/2006/table">
            <a:tbl>
              <a:tblPr firstRow="1" firstCol="1" bandRow="1">
                <a:tableStyleId>{5940675A-B579-460E-94D1-54222C63F5DA}</a:tableStyleId>
              </a:tblPr>
              <a:tblGrid>
                <a:gridCol w="1063608">
                  <a:extLst>
                    <a:ext uri="{9D8B030D-6E8A-4147-A177-3AD203B41FA5}">
                      <a16:colId xmlns:a16="http://schemas.microsoft.com/office/drawing/2014/main" val="21069104"/>
                    </a:ext>
                  </a:extLst>
                </a:gridCol>
                <a:gridCol w="1852892">
                  <a:extLst>
                    <a:ext uri="{9D8B030D-6E8A-4147-A177-3AD203B41FA5}">
                      <a16:colId xmlns:a16="http://schemas.microsoft.com/office/drawing/2014/main" val="1441270604"/>
                    </a:ext>
                  </a:extLst>
                </a:gridCol>
                <a:gridCol w="1966561">
                  <a:extLst>
                    <a:ext uri="{9D8B030D-6E8A-4147-A177-3AD203B41FA5}">
                      <a16:colId xmlns:a16="http://schemas.microsoft.com/office/drawing/2014/main" val="876786859"/>
                    </a:ext>
                  </a:extLst>
                </a:gridCol>
              </a:tblGrid>
              <a:tr h="1281953">
                <a:tc>
                  <a:txBody>
                    <a:bodyPr/>
                    <a:lstStyle/>
                    <a:p>
                      <a:pPr marL="0" marR="0" algn="ctr">
                        <a:spcBef>
                          <a:spcPts val="0"/>
                        </a:spcBef>
                        <a:spcAft>
                          <a:spcPts val="0"/>
                        </a:spcAft>
                      </a:pPr>
                      <a:endPar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pPr>
                      <a:endPar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marL="0" marR="0" algn="ctr">
                        <a:spcBef>
                          <a:spcPts val="0"/>
                        </a:spcBef>
                        <a:spcAft>
                          <a:spcPts val="0"/>
                        </a:spcAft>
                      </a:pPr>
                      <a:endPar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4049783681"/>
                  </a:ext>
                </a:extLst>
              </a:tr>
              <a:tr h="889344">
                <a:tc>
                  <a:txBody>
                    <a:bodyPr/>
                    <a:lstStyle/>
                    <a:p>
                      <a:pPr marL="0" marR="0" algn="ctr">
                        <a:spcBef>
                          <a:spcPts val="0"/>
                        </a:spcBef>
                        <a:spcAft>
                          <a:spcPts val="0"/>
                        </a:spcAft>
                      </a:pP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2015145778"/>
                  </a:ext>
                </a:extLst>
              </a:tr>
              <a:tr h="889344">
                <a:tc>
                  <a:txBody>
                    <a:bodyPr/>
                    <a:lstStyle/>
                    <a:p>
                      <a:pPr marL="0" marR="0" algn="ctr">
                        <a:spcBef>
                          <a:spcPts val="0"/>
                        </a:spcBef>
                        <a:spcAft>
                          <a:spcPts val="0"/>
                        </a:spcAft>
                      </a:pP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428646683"/>
                  </a:ext>
                </a:extLst>
              </a:tr>
              <a:tr h="889344">
                <a:tc>
                  <a:txBody>
                    <a:bodyPr/>
                    <a:lstStyle/>
                    <a:p>
                      <a:pPr marL="0" marR="0" algn="ctr">
                        <a:spcBef>
                          <a:spcPts val="0"/>
                        </a:spcBef>
                        <a:spcAft>
                          <a:spcPts val="0"/>
                        </a:spcAft>
                      </a:pP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2376640750"/>
                  </a:ext>
                </a:extLst>
              </a:tr>
              <a:tr h="889344">
                <a:tc>
                  <a:txBody>
                    <a:bodyPr/>
                    <a:lstStyle/>
                    <a:p>
                      <a:pPr marL="0" marR="0" algn="ctr">
                        <a:spcBef>
                          <a:spcPts val="0"/>
                        </a:spcBef>
                        <a:spcAft>
                          <a:spcPts val="0"/>
                        </a:spcAft>
                      </a:pP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a:effectLst/>
                        </a:rPr>
                        <a:t> </a:t>
                      </a:r>
                      <a:endParaRPr lang="en-US"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tc>
                  <a:txBody>
                    <a:bodyPr/>
                    <a:lstStyle/>
                    <a:p>
                      <a:pPr marL="0" marR="0">
                        <a:spcBef>
                          <a:spcPts val="0"/>
                        </a:spcBef>
                        <a:spcAft>
                          <a:spcPts val="0"/>
                        </a:spcAft>
                      </a:pPr>
                      <a:r>
                        <a:rPr lang="nl-NL" sz="17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3865683397"/>
                  </a:ext>
                </a:extLst>
              </a:tr>
            </a:tbl>
          </a:graphicData>
        </a:graphic>
      </p:graphicFrame>
      <p:sp>
        <p:nvSpPr>
          <p:cNvPr id="13" name="TextBox 12">
            <a:extLst>
              <a:ext uri="{FF2B5EF4-FFF2-40B4-BE49-F238E27FC236}">
                <a16:creationId xmlns:a16="http://schemas.microsoft.com/office/drawing/2014/main" id="{2EC0093B-B6BB-438C-B07D-6D074E5CEF7B}"/>
              </a:ext>
            </a:extLst>
          </p:cNvPr>
          <p:cNvSpPr txBox="1"/>
          <p:nvPr/>
        </p:nvSpPr>
        <p:spPr>
          <a:xfrm>
            <a:off x="7718173" y="2098628"/>
            <a:ext cx="1460500" cy="666977"/>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Chế biến thực phẩm</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5" name="TextBox 24">
            <a:extLst>
              <a:ext uri="{FF2B5EF4-FFF2-40B4-BE49-F238E27FC236}">
                <a16:creationId xmlns:a16="http://schemas.microsoft.com/office/drawing/2014/main" id="{E4B6B6FF-6E42-4D01-A2F0-98D9FA825373}"/>
              </a:ext>
            </a:extLst>
          </p:cNvPr>
          <p:cNvSpPr txBox="1"/>
          <p:nvPr/>
        </p:nvSpPr>
        <p:spPr>
          <a:xfrm>
            <a:off x="6675060" y="2099103"/>
            <a:ext cx="602040" cy="461665"/>
          </a:xfrm>
          <a:prstGeom prst="rect">
            <a:avLst/>
          </a:prstGeom>
          <a:noFill/>
        </p:spPr>
        <p:txBody>
          <a:bodyPr wrap="square" rtlCol="0">
            <a:spAutoFit/>
          </a:bodyPr>
          <a:lstStyle/>
          <a:p>
            <a:pPr defTabSz="1219170">
              <a:buClr>
                <a:srgbClr val="000000"/>
              </a:buClr>
            </a:pPr>
            <a:r>
              <a:rPr lang="nl-NL"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rPr>
              <a:t>12</a:t>
            </a:r>
            <a:endParaRPr lang="en-US"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id="{625C20A4-BEF3-4EBC-8DAD-EF24AF2E2C3D}"/>
              </a:ext>
            </a:extLst>
          </p:cNvPr>
          <p:cNvSpPr txBox="1"/>
          <p:nvPr/>
        </p:nvSpPr>
        <p:spPr>
          <a:xfrm>
            <a:off x="6673579" y="3072657"/>
            <a:ext cx="602040" cy="461665"/>
          </a:xfrm>
          <a:prstGeom prst="rect">
            <a:avLst/>
          </a:prstGeom>
          <a:noFill/>
        </p:spPr>
        <p:txBody>
          <a:bodyPr wrap="square" rtlCol="0">
            <a:spAutoFit/>
          </a:bodyPr>
          <a:lstStyle/>
          <a:p>
            <a:pPr defTabSz="1219170">
              <a:buClr>
                <a:srgbClr val="000000"/>
              </a:buClr>
            </a:pPr>
            <a:r>
              <a:rPr lang="nl-NL"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rPr>
              <a:t>13</a:t>
            </a:r>
            <a:endParaRPr lang="en-US"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E41929F9-E77B-4D31-ABD8-7A51FF39A4A9}"/>
              </a:ext>
            </a:extLst>
          </p:cNvPr>
          <p:cNvSpPr txBox="1"/>
          <p:nvPr/>
        </p:nvSpPr>
        <p:spPr>
          <a:xfrm>
            <a:off x="6673579" y="3998746"/>
            <a:ext cx="602040" cy="461665"/>
          </a:xfrm>
          <a:prstGeom prst="rect">
            <a:avLst/>
          </a:prstGeom>
          <a:noFill/>
        </p:spPr>
        <p:txBody>
          <a:bodyPr wrap="square" rtlCol="0">
            <a:spAutoFit/>
          </a:bodyPr>
          <a:lstStyle/>
          <a:p>
            <a:pPr defTabSz="1219170">
              <a:buClr>
                <a:srgbClr val="000000"/>
              </a:buClr>
            </a:pPr>
            <a:r>
              <a:rPr lang="nl-NL"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rPr>
              <a:t>14</a:t>
            </a:r>
            <a:endParaRPr lang="en-US"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endParaRPr>
          </a:p>
        </p:txBody>
      </p:sp>
      <p:sp>
        <p:nvSpPr>
          <p:cNvPr id="28" name="TextBox 27">
            <a:extLst>
              <a:ext uri="{FF2B5EF4-FFF2-40B4-BE49-F238E27FC236}">
                <a16:creationId xmlns:a16="http://schemas.microsoft.com/office/drawing/2014/main" id="{668E9C83-1855-4FD6-86C5-2AD143ED9070}"/>
              </a:ext>
            </a:extLst>
          </p:cNvPr>
          <p:cNvSpPr txBox="1"/>
          <p:nvPr/>
        </p:nvSpPr>
        <p:spPr>
          <a:xfrm>
            <a:off x="6673579" y="4900286"/>
            <a:ext cx="602040" cy="461665"/>
          </a:xfrm>
          <a:prstGeom prst="rect">
            <a:avLst/>
          </a:prstGeom>
          <a:noFill/>
        </p:spPr>
        <p:txBody>
          <a:bodyPr wrap="square" rtlCol="0">
            <a:spAutoFit/>
          </a:bodyPr>
          <a:lstStyle/>
          <a:p>
            <a:pPr defTabSz="1219170">
              <a:buClr>
                <a:srgbClr val="000000"/>
              </a:buClr>
            </a:pPr>
            <a:r>
              <a:rPr lang="nl-NL"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rPr>
              <a:t>15</a:t>
            </a:r>
            <a:endParaRPr lang="en-US" sz="2400" b="1" kern="0" dirty="0">
              <a:solidFill>
                <a:srgbClr val="FF0000"/>
              </a:solidFill>
              <a:highlight>
                <a:srgbClr val="C0C0C0"/>
              </a:highlight>
              <a:latin typeface="Times New Roman" panose="02020603050405020304" pitchFamily="18" charset="0"/>
              <a:cs typeface="Times New Roman" panose="02020603050405020304" pitchFamily="18" charset="0"/>
              <a:sym typeface="Arial"/>
            </a:endParaRPr>
          </a:p>
        </p:txBody>
      </p:sp>
      <p:sp>
        <p:nvSpPr>
          <p:cNvPr id="29" name="TextBox 28">
            <a:extLst>
              <a:ext uri="{FF2B5EF4-FFF2-40B4-BE49-F238E27FC236}">
                <a16:creationId xmlns:a16="http://schemas.microsoft.com/office/drawing/2014/main" id="{34BE083B-7075-4716-BEC5-794307B1C23D}"/>
              </a:ext>
            </a:extLst>
          </p:cNvPr>
          <p:cNvSpPr txBox="1"/>
          <p:nvPr/>
        </p:nvSpPr>
        <p:spPr>
          <a:xfrm>
            <a:off x="6424930" y="1114766"/>
            <a:ext cx="1072605" cy="502766"/>
          </a:xfrm>
          <a:prstGeom prst="rect">
            <a:avLst/>
          </a:prstGeom>
          <a:noFill/>
        </p:spPr>
        <p:txBody>
          <a:bodyPr wrap="square" rtlCol="0">
            <a:spAutoFit/>
          </a:bodyPr>
          <a:lstStyle/>
          <a:p>
            <a:pPr algn="ctr" defTabSz="1219170">
              <a:buClr>
                <a:srgbClr val="000000"/>
              </a:buClr>
            </a:pPr>
            <a:r>
              <a:rPr lang="nl-NL" sz="2667" b="1" kern="0" dirty="0">
                <a:solidFill>
                  <a:srgbClr val="002060"/>
                </a:solidFill>
                <a:latin typeface="Times New Roman" panose="02020603050405020304" pitchFamily="18" charset="0"/>
                <a:cs typeface="Times New Roman" panose="02020603050405020304" pitchFamily="18" charset="0"/>
                <a:sym typeface="Arial"/>
              </a:rPr>
              <a:t>Hình</a:t>
            </a:r>
            <a:endParaRPr lang="en-US" sz="2667" b="1"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6B089E03-C717-476F-ADD0-E8268E4FD086}"/>
              </a:ext>
            </a:extLst>
          </p:cNvPr>
          <p:cNvSpPr txBox="1"/>
          <p:nvPr/>
        </p:nvSpPr>
        <p:spPr>
          <a:xfrm>
            <a:off x="7420355" y="793448"/>
            <a:ext cx="1969477" cy="1200329"/>
          </a:xfrm>
          <a:prstGeom prst="rect">
            <a:avLst/>
          </a:prstGeom>
          <a:noFill/>
        </p:spPr>
        <p:txBody>
          <a:bodyPr wrap="square" rtlCol="0">
            <a:spAutoFit/>
          </a:bodyPr>
          <a:lstStyle/>
          <a:p>
            <a:pPr algn="ctr" defTabSz="1219170">
              <a:buClr>
                <a:srgbClr val="000000"/>
              </a:buClr>
            </a:pPr>
            <a:r>
              <a:rPr lang="nl-NL" sz="2400" b="1" kern="0" dirty="0">
                <a:solidFill>
                  <a:srgbClr val="002060"/>
                </a:solidFill>
                <a:latin typeface="Times New Roman" panose="02020603050405020304" pitchFamily="18" charset="0"/>
                <a:cs typeface="Times New Roman" panose="02020603050405020304" pitchFamily="18" charset="0"/>
                <a:sym typeface="Arial"/>
              </a:rPr>
              <a:t>Tên </a:t>
            </a:r>
          </a:p>
          <a:p>
            <a:pPr algn="ctr" defTabSz="1219170">
              <a:buClr>
                <a:srgbClr val="000000"/>
              </a:buClr>
            </a:pPr>
            <a:r>
              <a:rPr lang="nl-NL" sz="2400" b="1" kern="0" dirty="0">
                <a:solidFill>
                  <a:srgbClr val="002060"/>
                </a:solidFill>
                <a:latin typeface="Times New Roman" panose="02020603050405020304" pitchFamily="18" charset="0"/>
                <a:cs typeface="Times New Roman" panose="02020603050405020304" pitchFamily="18" charset="0"/>
                <a:sym typeface="Arial"/>
              </a:rPr>
              <a:t>hoạt động công nghiệp</a:t>
            </a:r>
            <a:endParaRPr lang="en-US" sz="2400" b="1"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31" name="TextBox 30">
            <a:extLst>
              <a:ext uri="{FF2B5EF4-FFF2-40B4-BE49-F238E27FC236}">
                <a16:creationId xmlns:a16="http://schemas.microsoft.com/office/drawing/2014/main" id="{F7611ABA-A6FA-4D5B-900C-F7D17893C71F}"/>
              </a:ext>
            </a:extLst>
          </p:cNvPr>
          <p:cNvSpPr txBox="1"/>
          <p:nvPr/>
        </p:nvSpPr>
        <p:spPr>
          <a:xfrm>
            <a:off x="9563101" y="1150429"/>
            <a:ext cx="1832631" cy="502766"/>
          </a:xfrm>
          <a:prstGeom prst="rect">
            <a:avLst/>
          </a:prstGeom>
          <a:noFill/>
        </p:spPr>
        <p:txBody>
          <a:bodyPr wrap="square" rtlCol="0">
            <a:spAutoFit/>
          </a:bodyPr>
          <a:lstStyle/>
          <a:p>
            <a:pPr defTabSz="1219170">
              <a:buClr>
                <a:srgbClr val="000000"/>
              </a:buClr>
            </a:pPr>
            <a:r>
              <a:rPr lang="nl-NL" sz="2667" b="1" kern="0" dirty="0">
                <a:solidFill>
                  <a:srgbClr val="002060"/>
                </a:solidFill>
                <a:latin typeface="Times New Roman" panose="02020603050405020304" pitchFamily="18" charset="0"/>
                <a:cs typeface="Times New Roman" panose="02020603050405020304" pitchFamily="18" charset="0"/>
                <a:sym typeface="Arial"/>
              </a:rPr>
              <a:t>Sản phẩm</a:t>
            </a:r>
            <a:endParaRPr lang="en-US" sz="2667" b="1" kern="0" dirty="0">
              <a:solidFill>
                <a:srgbClr val="002060"/>
              </a:solidFill>
              <a:latin typeface="Times New Roman" panose="02020603050405020304" pitchFamily="18" charset="0"/>
              <a:cs typeface="Times New Roman" panose="02020603050405020304" pitchFamily="18" charset="0"/>
              <a:sym typeface="Arial"/>
            </a:endParaRPr>
          </a:p>
        </p:txBody>
      </p:sp>
      <p:sp>
        <p:nvSpPr>
          <p:cNvPr id="32" name="TextBox 31">
            <a:extLst>
              <a:ext uri="{FF2B5EF4-FFF2-40B4-BE49-F238E27FC236}">
                <a16:creationId xmlns:a16="http://schemas.microsoft.com/office/drawing/2014/main" id="{4BF83683-9571-4706-914F-D92965EAAB06}"/>
              </a:ext>
            </a:extLst>
          </p:cNvPr>
          <p:cNvSpPr txBox="1"/>
          <p:nvPr/>
        </p:nvSpPr>
        <p:spPr>
          <a:xfrm>
            <a:off x="9389832" y="1985360"/>
            <a:ext cx="2153856" cy="954300"/>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Thực phẩm đóng hộp (thịt hộp, cá hộp, ...)</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3" name="TextBox 32">
            <a:extLst>
              <a:ext uri="{FF2B5EF4-FFF2-40B4-BE49-F238E27FC236}">
                <a16:creationId xmlns:a16="http://schemas.microsoft.com/office/drawing/2014/main" id="{73BCD6A7-0B2F-45F1-AEB4-15D3FB539607}"/>
              </a:ext>
            </a:extLst>
          </p:cNvPr>
          <p:cNvSpPr txBox="1"/>
          <p:nvPr/>
        </p:nvSpPr>
        <p:spPr>
          <a:xfrm>
            <a:off x="7718173" y="3055672"/>
            <a:ext cx="1460500" cy="666977"/>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Sản xuất gang thép</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4" name="TextBox 33">
            <a:extLst>
              <a:ext uri="{FF2B5EF4-FFF2-40B4-BE49-F238E27FC236}">
                <a16:creationId xmlns:a16="http://schemas.microsoft.com/office/drawing/2014/main" id="{AC133B42-0C5C-42DB-90C8-1ACDAB07531E}"/>
              </a:ext>
            </a:extLst>
          </p:cNvPr>
          <p:cNvSpPr txBox="1"/>
          <p:nvPr/>
        </p:nvSpPr>
        <p:spPr>
          <a:xfrm>
            <a:off x="7718173" y="4030792"/>
            <a:ext cx="1460500" cy="379656"/>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Dệt may</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5" name="TextBox 34">
            <a:extLst>
              <a:ext uri="{FF2B5EF4-FFF2-40B4-BE49-F238E27FC236}">
                <a16:creationId xmlns:a16="http://schemas.microsoft.com/office/drawing/2014/main" id="{CDB40B91-3775-4DF6-A808-187A57703B48}"/>
              </a:ext>
            </a:extLst>
          </p:cNvPr>
          <p:cNvSpPr txBox="1"/>
          <p:nvPr/>
        </p:nvSpPr>
        <p:spPr>
          <a:xfrm>
            <a:off x="7718173" y="4853291"/>
            <a:ext cx="1460500" cy="666977"/>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Khai thác dầu thô</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6" name="TextBox 35">
            <a:extLst>
              <a:ext uri="{FF2B5EF4-FFF2-40B4-BE49-F238E27FC236}">
                <a16:creationId xmlns:a16="http://schemas.microsoft.com/office/drawing/2014/main" id="{2C08BA22-B7EB-4025-A759-CA597496A99F}"/>
              </a:ext>
            </a:extLst>
          </p:cNvPr>
          <p:cNvSpPr txBox="1"/>
          <p:nvPr/>
        </p:nvSpPr>
        <p:spPr>
          <a:xfrm>
            <a:off x="9563091" y="3114766"/>
            <a:ext cx="1814171" cy="379656"/>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Gang, thép, sắt</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41E726CE-986C-4A77-A9B1-8F41CDD9F361}"/>
              </a:ext>
            </a:extLst>
          </p:cNvPr>
          <p:cNvSpPr txBox="1"/>
          <p:nvPr/>
        </p:nvSpPr>
        <p:spPr>
          <a:xfrm>
            <a:off x="9563091" y="3985302"/>
            <a:ext cx="1460500" cy="379656"/>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Vải, quần áo</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38" name="TextBox 37">
            <a:extLst>
              <a:ext uri="{FF2B5EF4-FFF2-40B4-BE49-F238E27FC236}">
                <a16:creationId xmlns:a16="http://schemas.microsoft.com/office/drawing/2014/main" id="{87BEBDB6-683F-47FB-A84C-957E6D91F2C5}"/>
              </a:ext>
            </a:extLst>
          </p:cNvPr>
          <p:cNvSpPr txBox="1"/>
          <p:nvPr/>
        </p:nvSpPr>
        <p:spPr>
          <a:xfrm>
            <a:off x="9586763" y="4825551"/>
            <a:ext cx="1460500" cy="379656"/>
          </a:xfrm>
          <a:prstGeom prst="rect">
            <a:avLst/>
          </a:prstGeom>
          <a:noFill/>
        </p:spPr>
        <p:txBody>
          <a:bodyPr wrap="square" rtlCol="0">
            <a:spAutoFit/>
          </a:bodyPr>
          <a:lstStyle/>
          <a:p>
            <a:pPr defTabSz="1219170">
              <a:buClr>
                <a:srgbClr val="000000"/>
              </a:buClr>
            </a:pPr>
            <a:r>
              <a:rPr lang="nl-NL" sz="1867" kern="0" dirty="0">
                <a:solidFill>
                  <a:srgbClr val="FF0000"/>
                </a:solidFill>
                <a:latin typeface="Times New Roman" panose="02020603050405020304" pitchFamily="18" charset="0"/>
                <a:cs typeface="Times New Roman" panose="02020603050405020304" pitchFamily="18" charset="0"/>
                <a:sym typeface="Arial"/>
              </a:rPr>
              <a:t>Dầu thô</a:t>
            </a:r>
            <a:endParaRPr lang="en-US" sz="1867"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0635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3">
                                            <p:txEl>
                                              <p:pRg st="0" end="0"/>
                                            </p:txEl>
                                          </p:spTgt>
                                        </p:tgtEl>
                                        <p:attrNameLst>
                                          <p:attrName>style.visibility</p:attrName>
                                        </p:attrNameLst>
                                      </p:cBhvr>
                                      <p:to>
                                        <p:strVal val="visible"/>
                                      </p:to>
                                    </p:set>
                                    <p:anim calcmode="lin" valueType="num">
                                      <p:cBhvr additive="base">
                                        <p:cTn id="1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Effect transition="in" filter="fade">
                                      <p:cBhvr>
                                        <p:cTn id="29" dur="1000"/>
                                        <p:tgtEl>
                                          <p:spTgt spid="34">
                                            <p:txEl>
                                              <p:pRg st="0" end="0"/>
                                            </p:txEl>
                                          </p:spTgt>
                                        </p:tgtEl>
                                      </p:cBhvr>
                                    </p:animEffect>
                                    <p:anim calcmode="lin" valueType="num">
                                      <p:cBhvr>
                                        <p:cTn id="30"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anim calcmode="lin" valueType="num">
                                      <p:cBhvr>
                                        <p:cTn id="44" dur="1000" fill="hold"/>
                                        <p:tgtEl>
                                          <p:spTgt spid="35"/>
                                        </p:tgtEl>
                                        <p:attrNameLst>
                                          <p:attrName>ppt_x</p:attrName>
                                        </p:attrNameLst>
                                      </p:cBhvr>
                                      <p:tavLst>
                                        <p:tav tm="0">
                                          <p:val>
                                            <p:strVal val="#ppt_x"/>
                                          </p:val>
                                        </p:tav>
                                        <p:tav tm="100000">
                                          <p:val>
                                            <p:strVal val="#ppt_x"/>
                                          </p:val>
                                        </p:tav>
                                      </p:tavLst>
                                    </p:anim>
                                    <p:anim calcmode="lin" valueType="num">
                                      <p:cBhvr>
                                        <p:cTn id="4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công nghiệp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475288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kern="0" dirty="0">
                <a:solidFill>
                  <a:srgbClr val="FF0000"/>
                </a:solidFill>
                <a:latin typeface="Abadi" panose="020B0604020104020204" pitchFamily="34" charset="0"/>
                <a:cs typeface="Arial" panose="020B0604020202020204" pitchFamily="34" charset="0"/>
              </a:rPr>
              <a:t>2. Quan </a:t>
            </a:r>
            <a:r>
              <a:rPr lang="en-US" sz="3200" kern="0" dirty="0" err="1">
                <a:solidFill>
                  <a:srgbClr val="FF0000"/>
                </a:solidFill>
                <a:latin typeface="Abadi" panose="020B0604020104020204" pitchFamily="34" charset="0"/>
                <a:cs typeface="Arial" panose="020B0604020202020204" pitchFamily="34" charset="0"/>
              </a:rPr>
              <a:t>sát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các</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hình</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và</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nêu</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ích</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lợi</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của</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hoạt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động</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sản</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xuất</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công</a:t>
            </a:r>
            <a:r>
              <a:rPr lang="en-US" sz="3200" kern="0" dirty="0">
                <a:solidFill>
                  <a:srgbClr val="FF0000"/>
                </a:solidFill>
                <a:latin typeface="Abadi" panose="020B0604020104020204" pitchFamily="34" charset="0"/>
                <a:cs typeface="Arial" panose="020B0604020202020204" pitchFamily="34" charset="0"/>
              </a:rPr>
              <a:t> </a:t>
            </a:r>
            <a:r>
              <a:rPr lang="en-US" sz="3200" kern="0" dirty="0" err="1">
                <a:solidFill>
                  <a:srgbClr val="FF0000"/>
                </a:solidFill>
                <a:latin typeface="Abadi" panose="020B0604020104020204" pitchFamily="34" charset="0"/>
                <a:cs typeface="Arial" panose="020B0604020202020204" pitchFamily="34" charset="0"/>
              </a:rPr>
              <a:t>nghiệp</a:t>
            </a:r>
            <a:r>
              <a:rPr lang="en-US" sz="3200" kern="0" dirty="0">
                <a:solidFill>
                  <a:srgbClr val="FF0000"/>
                </a:solidFill>
                <a:latin typeface="Abadi" panose="020B0604020104020204" pitchFamily="34" charset="0"/>
                <a:cs typeface="Arial" panose="020B0604020202020204" pitchFamily="34" charset="0"/>
              </a:rPr>
              <a:t>:</a:t>
            </a:r>
            <a:endParaRPr kumimoji="0" lang="vi-VN" sz="320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4" name="Picture 3">
            <a:extLst>
              <a:ext uri="{FF2B5EF4-FFF2-40B4-BE49-F238E27FC236}">
                <a16:creationId xmlns:a16="http://schemas.microsoft.com/office/drawing/2014/main" id="{3DB32C79-10B4-4681-BA27-3E265E91E97B}"/>
              </a:ext>
            </a:extLst>
          </p:cNvPr>
          <p:cNvPicPr>
            <a:picLocks noChangeAspect="1"/>
          </p:cNvPicPr>
          <p:nvPr/>
        </p:nvPicPr>
        <p:blipFill>
          <a:blip r:embed="rId4"/>
          <a:stretch>
            <a:fillRect/>
          </a:stretch>
        </p:blipFill>
        <p:spPr>
          <a:xfrm>
            <a:off x="1143001" y="1905889"/>
            <a:ext cx="7295616" cy="4408034"/>
          </a:xfrm>
          <a:prstGeom prst="rect">
            <a:avLst/>
          </a:prstGeom>
        </p:spPr>
      </p:pic>
      <p:grpSp>
        <p:nvGrpSpPr>
          <p:cNvPr id="9" name="Group 8">
            <a:extLst>
              <a:ext uri="{FF2B5EF4-FFF2-40B4-BE49-F238E27FC236}">
                <a16:creationId xmlns:a16="http://schemas.microsoft.com/office/drawing/2014/main" id="{02183B18-51AB-4954-92A9-1BEFA665617F}"/>
              </a:ext>
            </a:extLst>
          </p:cNvPr>
          <p:cNvGrpSpPr/>
          <p:nvPr/>
        </p:nvGrpSpPr>
        <p:grpSpPr>
          <a:xfrm>
            <a:off x="7707809" y="4321446"/>
            <a:ext cx="4278451" cy="2175001"/>
            <a:chOff x="892354" y="3758439"/>
            <a:chExt cx="4278451" cy="2175001"/>
          </a:xfrm>
        </p:grpSpPr>
        <p:pic>
          <p:nvPicPr>
            <p:cNvPr id="10" name="Picture 9">
              <a:extLst>
                <a:ext uri="{FF2B5EF4-FFF2-40B4-BE49-F238E27FC236}">
                  <a16:creationId xmlns:a16="http://schemas.microsoft.com/office/drawing/2014/main"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Abadi" panose="020B0604020104020204" pitchFamily="34" charset="0"/>
                  <a:cs typeface="Arial" panose="020B0604020202020204" pitchFamily="34" charset="0"/>
                </a:rPr>
                <a:t>Thảo</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luận</a:t>
              </a:r>
              <a:r>
                <a:rPr lang="en-US" sz="2400" dirty="0">
                  <a:latin typeface="Abadi" panose="020B0604020104020204" pitchFamily="34" charset="0"/>
                  <a:cs typeface="Arial" panose="020B0604020202020204" pitchFamily="34" charset="0"/>
                </a:rPr>
                <a:t> </a:t>
              </a:r>
              <a:r>
                <a:rPr lang="en-US" sz="2400" dirty="0" err="1">
                  <a:latin typeface="Abadi" panose="020B0604020104020204" pitchFamily="34" charset="0"/>
                  <a:cs typeface="Arial" panose="020B0604020202020204" pitchFamily="34" charset="0"/>
                </a:rPr>
                <a:t>nhóm</a:t>
              </a:r>
              <a:r>
                <a:rPr lang="en-US" sz="2400" dirty="0">
                  <a:latin typeface="Abadi" panose="020B0604020104020204" pitchFamily="34" charset="0"/>
                  <a:cs typeface="Arial" panose="020B0604020202020204" pitchFamily="34" charset="0"/>
                </a:rPr>
                <a:t> 4</a:t>
              </a:r>
            </a:p>
          </p:txBody>
        </p:sp>
      </p:grpSp>
      <p:sp>
        <p:nvSpPr>
          <p:cNvPr id="12" name="TextBox 11"/>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63347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F3FDC5-A8DF-4181-BAA4-0C287FB4DA1C}"/>
              </a:ext>
            </a:extLst>
          </p:cNvPr>
          <p:cNvSpPr>
            <a:spLocks noGrp="1"/>
          </p:cNvSpPr>
          <p:nvPr>
            <p:ph type="title"/>
          </p:nvPr>
        </p:nvSpPr>
        <p:spPr>
          <a:xfrm>
            <a:off x="685800" y="584766"/>
            <a:ext cx="5000221" cy="2107633"/>
          </a:xfrm>
        </p:spPr>
        <p:txBody>
          <a:bodyPr/>
          <a:lstStyle/>
          <a:p>
            <a:pPr algn="just"/>
            <a:r>
              <a:rPr lang="en-US" dirty="0">
                <a:latin typeface="+mn-lt"/>
                <a:cs typeface="Times New Roman" panose="02020603050405020304" pitchFamily="18" charset="0"/>
              </a:rPr>
              <a:t>Quan </a:t>
            </a:r>
            <a:r>
              <a:rPr lang="en-US" dirty="0" err="1">
                <a:latin typeface="+mn-lt"/>
                <a:cs typeface="Times New Roman" panose="02020603050405020304" pitchFamily="18" charset="0"/>
              </a:rPr>
              <a:t>sát</a:t>
            </a:r>
            <a:r>
              <a:rPr lang="en-US" dirty="0">
                <a:latin typeface="+mn-lt"/>
                <a:cs typeface="Times New Roman" panose="02020603050405020304" pitchFamily="18" charset="0"/>
              </a:rPr>
              <a:t> </a:t>
            </a:r>
            <a:r>
              <a:rPr lang="en-US" dirty="0" err="1">
                <a:latin typeface="+mn-lt"/>
                <a:cs typeface="Times New Roman" panose="02020603050405020304" pitchFamily="18" charset="0"/>
              </a:rPr>
              <a:t>các</a:t>
            </a:r>
            <a:r>
              <a:rPr lang="en-US" dirty="0">
                <a:latin typeface="+mn-lt"/>
                <a:cs typeface="Times New Roman" panose="02020603050405020304" pitchFamily="18" charset="0"/>
              </a:rPr>
              <a:t> </a:t>
            </a:r>
            <a:r>
              <a:rPr lang="en-US" dirty="0" err="1">
                <a:latin typeface="+mn-lt"/>
                <a:cs typeface="Times New Roman" panose="02020603050405020304" pitchFamily="18" charset="0"/>
              </a:rPr>
              <a:t>hình</a:t>
            </a:r>
            <a:r>
              <a:rPr lang="en-US" dirty="0">
                <a:latin typeface="+mn-lt"/>
                <a:cs typeface="Times New Roman" panose="02020603050405020304" pitchFamily="18" charset="0"/>
              </a:rPr>
              <a:t> </a:t>
            </a:r>
            <a:r>
              <a:rPr lang="en-US" dirty="0" err="1">
                <a:latin typeface="+mn-lt"/>
                <a:cs typeface="Times New Roman" panose="02020603050405020304" pitchFamily="18" charset="0"/>
              </a:rPr>
              <a:t>và</a:t>
            </a:r>
            <a:r>
              <a:rPr lang="en-US" dirty="0">
                <a:latin typeface="+mn-lt"/>
                <a:cs typeface="Times New Roman" panose="02020603050405020304" pitchFamily="18" charset="0"/>
              </a:rPr>
              <a:t> </a:t>
            </a:r>
            <a:r>
              <a:rPr lang="en-US" dirty="0" err="1">
                <a:latin typeface="+mn-lt"/>
                <a:cs typeface="Times New Roman" panose="02020603050405020304" pitchFamily="18" charset="0"/>
              </a:rPr>
              <a:t>nêu</a:t>
            </a:r>
            <a:r>
              <a:rPr lang="en-US" dirty="0">
                <a:latin typeface="+mn-lt"/>
                <a:cs typeface="Times New Roman" panose="02020603050405020304" pitchFamily="18" charset="0"/>
              </a:rPr>
              <a:t> </a:t>
            </a:r>
            <a:r>
              <a:rPr lang="en-US" dirty="0" err="1">
                <a:latin typeface="+mn-lt"/>
                <a:cs typeface="Times New Roman" panose="02020603050405020304" pitchFamily="18" charset="0"/>
              </a:rPr>
              <a:t>ích</a:t>
            </a:r>
            <a:r>
              <a:rPr lang="en-US" dirty="0">
                <a:latin typeface="+mn-lt"/>
                <a:cs typeface="Times New Roman" panose="02020603050405020304" pitchFamily="18" charset="0"/>
              </a:rPr>
              <a:t> </a:t>
            </a:r>
            <a:r>
              <a:rPr lang="en-US" dirty="0" err="1">
                <a:latin typeface="+mn-lt"/>
                <a:cs typeface="Times New Roman" panose="02020603050405020304" pitchFamily="18" charset="0"/>
              </a:rPr>
              <a:t>lợi</a:t>
            </a:r>
            <a:r>
              <a:rPr lang="en-US" dirty="0">
                <a:latin typeface="+mn-lt"/>
                <a:cs typeface="Times New Roman" panose="02020603050405020304" pitchFamily="18" charset="0"/>
              </a:rPr>
              <a:t> </a:t>
            </a:r>
            <a:r>
              <a:rPr lang="en-US" dirty="0" err="1">
                <a:latin typeface="+mn-lt"/>
                <a:cs typeface="Times New Roman" panose="02020603050405020304" pitchFamily="18" charset="0"/>
              </a:rPr>
              <a:t>của</a:t>
            </a:r>
            <a:r>
              <a:rPr lang="en-US" dirty="0">
                <a:latin typeface="+mn-lt"/>
                <a:cs typeface="Times New Roman" panose="02020603050405020304" pitchFamily="18" charset="0"/>
              </a:rPr>
              <a:t> </a:t>
            </a:r>
            <a:r>
              <a:rPr lang="en-US" dirty="0" err="1">
                <a:latin typeface="+mn-lt"/>
                <a:cs typeface="Times New Roman" panose="02020603050405020304" pitchFamily="18" charset="0"/>
              </a:rPr>
              <a:t>hoạt</a:t>
            </a:r>
            <a:r>
              <a:rPr lang="en-US" dirty="0">
                <a:latin typeface="+mn-lt"/>
                <a:cs typeface="Times New Roman" panose="02020603050405020304" pitchFamily="18" charset="0"/>
              </a:rPr>
              <a:t> </a:t>
            </a:r>
            <a:r>
              <a:rPr lang="en-US" dirty="0" err="1">
                <a:latin typeface="+mn-lt"/>
                <a:cs typeface="Times New Roman" panose="02020603050405020304" pitchFamily="18" charset="0"/>
              </a:rPr>
              <a:t>động</a:t>
            </a:r>
            <a:r>
              <a:rPr lang="en-US" dirty="0">
                <a:latin typeface="+mn-lt"/>
                <a:cs typeface="Times New Roman" panose="02020603050405020304" pitchFamily="18" charset="0"/>
              </a:rPr>
              <a:t> </a:t>
            </a:r>
            <a:r>
              <a:rPr lang="en-US" dirty="0" err="1">
                <a:latin typeface="+mn-lt"/>
                <a:cs typeface="Times New Roman" panose="02020603050405020304" pitchFamily="18" charset="0"/>
              </a:rPr>
              <a:t>sản</a:t>
            </a:r>
            <a:r>
              <a:rPr lang="en-US" dirty="0">
                <a:latin typeface="+mn-lt"/>
                <a:cs typeface="Times New Roman" panose="02020603050405020304" pitchFamily="18" charset="0"/>
              </a:rPr>
              <a:t> </a:t>
            </a:r>
            <a:r>
              <a:rPr lang="en-US" dirty="0" err="1">
                <a:latin typeface="+mn-lt"/>
                <a:cs typeface="Times New Roman" panose="02020603050405020304" pitchFamily="18" charset="0"/>
              </a:rPr>
              <a:t>xuất</a:t>
            </a:r>
            <a:r>
              <a:rPr lang="en-US" dirty="0">
                <a:latin typeface="+mn-lt"/>
                <a:cs typeface="Times New Roman" panose="02020603050405020304" pitchFamily="18" charset="0"/>
              </a:rPr>
              <a:t> </a:t>
            </a:r>
            <a:r>
              <a:rPr lang="en-US" dirty="0" err="1">
                <a:latin typeface="+mn-lt"/>
                <a:cs typeface="Times New Roman" panose="02020603050405020304" pitchFamily="18" charset="0"/>
              </a:rPr>
              <a:t>công</a:t>
            </a:r>
            <a:r>
              <a:rPr lang="en-US" dirty="0">
                <a:latin typeface="+mn-lt"/>
                <a:cs typeface="Times New Roman" panose="02020603050405020304" pitchFamily="18" charset="0"/>
              </a:rPr>
              <a:t> </a:t>
            </a:r>
            <a:r>
              <a:rPr lang="en-US" dirty="0" err="1">
                <a:latin typeface="+mn-lt"/>
                <a:cs typeface="Times New Roman" panose="02020603050405020304" pitchFamily="18" charset="0"/>
              </a:rPr>
              <a:t>nghiệp</a:t>
            </a:r>
            <a:endParaRPr lang="en-US" dirty="0">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BFF209C0-1530-40BC-9FE2-584C3B3B8631}"/>
              </a:ext>
            </a:extLst>
          </p:cNvPr>
          <p:cNvPicPr>
            <a:picLocks noChangeAspect="1"/>
          </p:cNvPicPr>
          <p:nvPr/>
        </p:nvPicPr>
        <p:blipFill>
          <a:blip r:embed="rId2"/>
          <a:stretch>
            <a:fillRect/>
          </a:stretch>
        </p:blipFill>
        <p:spPr>
          <a:xfrm>
            <a:off x="806612" y="2652003"/>
            <a:ext cx="5000221" cy="3027200"/>
          </a:xfrm>
          <a:prstGeom prst="rect">
            <a:avLst/>
          </a:prstGeom>
        </p:spPr>
      </p:pic>
      <p:graphicFrame>
        <p:nvGraphicFramePr>
          <p:cNvPr id="6" name="Table 5">
            <a:extLst>
              <a:ext uri="{FF2B5EF4-FFF2-40B4-BE49-F238E27FC236}">
                <a16:creationId xmlns:a16="http://schemas.microsoft.com/office/drawing/2014/main" id="{A4CF653B-3922-4C22-8366-F9D75E1AE92E}"/>
              </a:ext>
            </a:extLst>
          </p:cNvPr>
          <p:cNvGraphicFramePr>
            <a:graphicFrameLocks noGrp="1"/>
          </p:cNvGraphicFramePr>
          <p:nvPr>
            <p:extLst>
              <p:ext uri="{D42A27DB-BD31-4B8C-83A1-F6EECF244321}">
                <p14:modId xmlns:p14="http://schemas.microsoft.com/office/powerpoint/2010/main" val="3575229933"/>
              </p:ext>
            </p:extLst>
          </p:nvPr>
        </p:nvGraphicFramePr>
        <p:xfrm>
          <a:off x="6505981" y="963717"/>
          <a:ext cx="4720819" cy="4827480"/>
        </p:xfrm>
        <a:graphic>
          <a:graphicData uri="http://schemas.openxmlformats.org/drawingml/2006/table">
            <a:tbl>
              <a:tblPr firstRow="1" firstCol="1" bandRow="1"/>
              <a:tblGrid>
                <a:gridCol w="1406119">
                  <a:extLst>
                    <a:ext uri="{9D8B030D-6E8A-4147-A177-3AD203B41FA5}">
                      <a16:colId xmlns:a16="http://schemas.microsoft.com/office/drawing/2014/main" val="2752060950"/>
                    </a:ext>
                  </a:extLst>
                </a:gridCol>
                <a:gridCol w="3314700">
                  <a:extLst>
                    <a:ext uri="{9D8B030D-6E8A-4147-A177-3AD203B41FA5}">
                      <a16:colId xmlns:a16="http://schemas.microsoft.com/office/drawing/2014/main" val="2280282126"/>
                    </a:ext>
                  </a:extLst>
                </a:gridCol>
              </a:tblGrid>
              <a:tr h="965496">
                <a:tc>
                  <a:txBody>
                    <a:bodyPr/>
                    <a:lstStyle/>
                    <a:p>
                      <a:pPr marL="0" marR="0" algn="ctr">
                        <a:lnSpc>
                          <a:spcPct val="115000"/>
                        </a:lnSpc>
                        <a:spcBef>
                          <a:spcPts val="0"/>
                        </a:spcBef>
                        <a:spcAft>
                          <a:spcPts val="0"/>
                        </a:spcAft>
                      </a:pPr>
                      <a:r>
                        <a:rPr lang="nl-NL" sz="2400" b="1" dirty="0">
                          <a:effectLst/>
                          <a:latin typeface="Times New Roman" panose="02020603050405020304" pitchFamily="18" charset="0"/>
                          <a:cs typeface="Times New Roman" panose="02020603050405020304" pitchFamily="18" charset="0"/>
                        </a:rPr>
                        <a:t>H</a:t>
                      </a:r>
                      <a:r>
                        <a:rPr lang="en-US" sz="2400" b="1" dirty="0" err="1">
                          <a:effectLst/>
                          <a:latin typeface="Times New Roman" panose="02020603050405020304" pitchFamily="18" charset="0"/>
                          <a:cs typeface="Times New Roman" panose="02020603050405020304" pitchFamily="18" charset="0"/>
                        </a:rPr>
                        <a:t>ình</a:t>
                      </a:r>
                      <a:r>
                        <a:rPr lang="en-US" sz="2400" b="1" dirty="0">
                          <a:effectLst/>
                          <a:latin typeface="Times New Roman" panose="02020603050405020304" pitchFamily="18" charset="0"/>
                          <a:cs typeface="Times New Roman" panose="02020603050405020304" pitchFamily="18" charset="0"/>
                        </a:rPr>
                        <a:t> 16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nl-NL" sz="2400" b="1" dirty="0">
                          <a:effectLst/>
                          <a:latin typeface="Times New Roman" panose="02020603050405020304" pitchFamily="18" charset="0"/>
                          <a:cs typeface="Times New Roman" panose="02020603050405020304" pitchFamily="18" charset="0"/>
                        </a:rPr>
                        <a:t>Lợi ích của sản phẩm</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866071953"/>
                  </a:ext>
                </a:extLst>
              </a:tr>
              <a:tr h="965496">
                <a:tc>
                  <a:txBody>
                    <a:bodyPr/>
                    <a:lstStyle/>
                    <a:p>
                      <a:pPr marL="0" marR="0" algn="ctr">
                        <a:lnSpc>
                          <a:spcPct val="115000"/>
                        </a:lnSpc>
                        <a:spcBef>
                          <a:spcPts val="0"/>
                        </a:spcBef>
                        <a:spcAft>
                          <a:spcPts val="0"/>
                        </a:spcAft>
                      </a:pP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lgn="l">
                        <a:lnSpc>
                          <a:spcPct val="115000"/>
                        </a:lnSpc>
                        <a:spcBef>
                          <a:spcPts val="0"/>
                        </a:spcBef>
                        <a:spcAft>
                          <a:spcPts val="0"/>
                        </a:spcAft>
                      </a:pP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2133497321"/>
                  </a:ext>
                </a:extLst>
              </a:tr>
              <a:tr h="965496">
                <a:tc>
                  <a:txBody>
                    <a:bodyPr/>
                    <a:lstStyle/>
                    <a:p>
                      <a:pPr marL="0" marR="0" algn="ctr">
                        <a:lnSpc>
                          <a:spcPct val="115000"/>
                        </a:lnSpc>
                        <a:spcBef>
                          <a:spcPts val="0"/>
                        </a:spcBef>
                        <a:spcAft>
                          <a:spcPts val="0"/>
                        </a:spcAft>
                      </a:pPr>
                      <a:r>
                        <a:rPr lang="nl-NL" sz="19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nl-NL" sz="19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3754556657"/>
                  </a:ext>
                </a:extLst>
              </a:tr>
              <a:tr h="965496">
                <a:tc>
                  <a:txBody>
                    <a:bodyPr/>
                    <a:lstStyle/>
                    <a:p>
                      <a:pPr marL="0" marR="0" algn="ctr">
                        <a:lnSpc>
                          <a:spcPct val="115000"/>
                        </a:lnSpc>
                        <a:spcBef>
                          <a:spcPts val="0"/>
                        </a:spcBef>
                        <a:spcAft>
                          <a:spcPts val="0"/>
                        </a:spcAft>
                      </a:pPr>
                      <a:r>
                        <a:rPr lang="nl-NL" sz="19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nl-NL" sz="19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1319970678"/>
                  </a:ext>
                </a:extLst>
              </a:tr>
              <a:tr h="965496">
                <a:tc>
                  <a:txBody>
                    <a:bodyPr/>
                    <a:lstStyle/>
                    <a:p>
                      <a:pPr marL="0" marR="0" algn="ctr">
                        <a:lnSpc>
                          <a:spcPct val="115000"/>
                        </a:lnSpc>
                        <a:spcBef>
                          <a:spcPts val="0"/>
                        </a:spcBef>
                        <a:spcAft>
                          <a:spcPts val="0"/>
                        </a:spcAft>
                      </a:pPr>
                      <a:r>
                        <a:rPr lang="nl-NL" sz="19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tc>
                  <a:txBody>
                    <a:bodyPr/>
                    <a:lstStyle/>
                    <a:p>
                      <a:pPr marL="0" marR="0" algn="ctr">
                        <a:lnSpc>
                          <a:spcPct val="115000"/>
                        </a:lnSpc>
                        <a:spcBef>
                          <a:spcPts val="0"/>
                        </a:spcBef>
                        <a:spcAft>
                          <a:spcPts val="0"/>
                        </a:spcAft>
                      </a:pPr>
                      <a:r>
                        <a:rPr lang="nl-NL" sz="19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T="0" marB="0" anchor="ctr"/>
                </a:tc>
                <a:extLst>
                  <a:ext uri="{0D108BD9-81ED-4DB2-BD59-A6C34878D82A}">
                    <a16:rowId xmlns:a16="http://schemas.microsoft.com/office/drawing/2014/main" val="204530461"/>
                  </a:ext>
                </a:extLst>
              </a:tr>
            </a:tbl>
          </a:graphicData>
        </a:graphic>
      </p:graphicFrame>
      <p:sp>
        <p:nvSpPr>
          <p:cNvPr id="2" name="TextBox 1"/>
          <p:cNvSpPr txBox="1"/>
          <p:nvPr/>
        </p:nvSpPr>
        <p:spPr>
          <a:xfrm>
            <a:off x="6464300" y="2006600"/>
            <a:ext cx="1473201" cy="666977"/>
          </a:xfrm>
          <a:prstGeom prst="rect">
            <a:avLst/>
          </a:prstGeom>
          <a:noFill/>
        </p:spPr>
        <p:txBody>
          <a:bodyPr wrap="square" rtlCol="0">
            <a:spAutoFit/>
          </a:bodyPr>
          <a:lstStyle/>
          <a:p>
            <a:pPr algn="ctr" defTabSz="1219170">
              <a:buClr>
                <a:srgbClr val="000000"/>
              </a:buClr>
            </a:pPr>
            <a:r>
              <a:rPr lang="en-US" sz="1867" b="1" kern="0" dirty="0" err="1">
                <a:solidFill>
                  <a:srgbClr val="FF0000"/>
                </a:solidFill>
                <a:cs typeface="Times New Roman" pitchFamily="18" charset="0"/>
                <a:sym typeface="Arial"/>
              </a:rPr>
              <a:t>Dùng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làm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đồ</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ăn</a:t>
            </a:r>
            <a:endParaRPr lang="vi-VN" sz="1867" b="1" kern="0" dirty="0">
              <a:solidFill>
                <a:srgbClr val="FF0000"/>
              </a:solidFill>
              <a:cs typeface="Times New Roman" pitchFamily="18" charset="0"/>
              <a:sym typeface="Arial"/>
            </a:endParaRPr>
          </a:p>
        </p:txBody>
      </p:sp>
      <p:sp>
        <p:nvSpPr>
          <p:cNvPr id="4" name="TextBox 3"/>
          <p:cNvSpPr txBox="1"/>
          <p:nvPr/>
        </p:nvSpPr>
        <p:spPr>
          <a:xfrm>
            <a:off x="7937500" y="1862971"/>
            <a:ext cx="3759200" cy="954300"/>
          </a:xfrm>
          <a:prstGeom prst="rect">
            <a:avLst/>
          </a:prstGeom>
          <a:noFill/>
        </p:spPr>
        <p:txBody>
          <a:bodyPr wrap="square" rtlCol="0">
            <a:spAutoFit/>
          </a:bodyPr>
          <a:lstStyle/>
          <a:p>
            <a:pPr defTabSz="1219170">
              <a:buClr>
                <a:srgbClr val="000000"/>
              </a:buClr>
            </a:pP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Làm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thức</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ăn</a:t>
            </a:r>
            <a:endParaRPr lang="en-US" sz="1867" b="1" kern="0" dirty="0">
              <a:solidFill>
                <a:srgbClr val="FF0000"/>
              </a:solidFill>
              <a:cs typeface="Times New Roman" pitchFamily="18" charset="0"/>
              <a:sym typeface="Arial"/>
            </a:endParaRPr>
          </a:p>
          <a:p>
            <a:pPr defTabSz="1219170">
              <a:buClr>
                <a:srgbClr val="000000"/>
              </a:buClr>
            </a:pP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Đem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bán</a:t>
            </a:r>
            <a:r>
              <a:rPr lang="en-US" sz="1867" b="1" kern="0" dirty="0">
                <a:solidFill>
                  <a:srgbClr val="FF0000"/>
                </a:solidFill>
                <a:cs typeface="Times New Roman" pitchFamily="18" charset="0"/>
                <a:sym typeface="Arial"/>
              </a:rPr>
              <a:t>/</a:t>
            </a:r>
            <a:r>
              <a:rPr lang="en-US" sz="1867" b="1" kern="0" dirty="0" err="1">
                <a:solidFill>
                  <a:srgbClr val="FF0000"/>
                </a:solidFill>
                <a:cs typeface="Times New Roman" pitchFamily="18" charset="0"/>
                <a:sym typeface="Arial"/>
              </a:rPr>
              <a:t>xuất</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khẩu</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đem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lại</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nguồn</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lợi</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kinh</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tế</a:t>
            </a:r>
            <a:endParaRPr lang="vi-VN" sz="1867" b="1" kern="0" dirty="0">
              <a:solidFill>
                <a:srgbClr val="FF0000"/>
              </a:solidFill>
              <a:cs typeface="Times New Roman" pitchFamily="18" charset="0"/>
              <a:sym typeface="Arial"/>
            </a:endParaRPr>
          </a:p>
        </p:txBody>
      </p:sp>
      <p:sp>
        <p:nvSpPr>
          <p:cNvPr id="7" name="TextBox 6"/>
          <p:cNvSpPr txBox="1"/>
          <p:nvPr/>
        </p:nvSpPr>
        <p:spPr>
          <a:xfrm>
            <a:off x="6305548" y="2962157"/>
            <a:ext cx="1790701" cy="666977"/>
          </a:xfrm>
          <a:prstGeom prst="rect">
            <a:avLst/>
          </a:prstGeom>
          <a:noFill/>
        </p:spPr>
        <p:txBody>
          <a:bodyPr wrap="square" rtlCol="0">
            <a:spAutoFit/>
          </a:bodyPr>
          <a:lstStyle/>
          <a:p>
            <a:pPr algn="ctr" defTabSz="1219170">
              <a:buClr>
                <a:srgbClr val="000000"/>
              </a:buClr>
            </a:pPr>
            <a:r>
              <a:rPr lang="en-US" sz="1867" b="1" kern="0" dirty="0" err="1">
                <a:solidFill>
                  <a:srgbClr val="FF0000"/>
                </a:solidFill>
                <a:cs typeface="Times New Roman" pitchFamily="18" charset="0"/>
                <a:sym typeface="Arial"/>
              </a:rPr>
              <a:t>Cửa</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hàng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quần</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áo</a:t>
            </a:r>
            <a:endParaRPr lang="vi-VN" sz="1867" b="1" kern="0" dirty="0">
              <a:solidFill>
                <a:srgbClr val="FF0000"/>
              </a:solidFill>
              <a:cs typeface="Times New Roman" pitchFamily="18" charset="0"/>
              <a:sym typeface="Arial"/>
            </a:endParaRPr>
          </a:p>
        </p:txBody>
      </p:sp>
      <p:sp>
        <p:nvSpPr>
          <p:cNvPr id="9" name="TextBox 8"/>
          <p:cNvSpPr txBox="1"/>
          <p:nvPr/>
        </p:nvSpPr>
        <p:spPr>
          <a:xfrm>
            <a:off x="8026399" y="2847856"/>
            <a:ext cx="3213101" cy="954300"/>
          </a:xfrm>
          <a:prstGeom prst="rect">
            <a:avLst/>
          </a:prstGeom>
          <a:noFill/>
        </p:spPr>
        <p:txBody>
          <a:bodyPr wrap="square" rtlCol="0">
            <a:spAutoFit/>
          </a:bodyPr>
          <a:lstStyle/>
          <a:p>
            <a:pPr defTabSz="1219170">
              <a:buClr>
                <a:srgbClr val="000000"/>
              </a:buClr>
            </a:pP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Quần</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áo</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để</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mặc</a:t>
            </a:r>
            <a:endParaRPr lang="en-US" sz="1867" b="1" kern="0" dirty="0">
              <a:solidFill>
                <a:srgbClr val="FF0000"/>
              </a:solidFill>
              <a:cs typeface="Times New Roman" pitchFamily="18" charset="0"/>
              <a:sym typeface="Arial"/>
            </a:endParaRPr>
          </a:p>
          <a:p>
            <a:pPr defTabSz="1219170">
              <a:buClr>
                <a:srgbClr val="000000"/>
              </a:buClr>
            </a:pP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Đem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bán</a:t>
            </a:r>
            <a:r>
              <a:rPr lang="en-US" sz="1867" b="1" kern="0" dirty="0">
                <a:solidFill>
                  <a:srgbClr val="FF0000"/>
                </a:solidFill>
                <a:cs typeface="Times New Roman" pitchFamily="18" charset="0"/>
                <a:sym typeface="Arial"/>
              </a:rPr>
              <a:t>/</a:t>
            </a:r>
            <a:r>
              <a:rPr lang="en-US" sz="1867" b="1" kern="0" dirty="0" err="1">
                <a:solidFill>
                  <a:srgbClr val="FF0000"/>
                </a:solidFill>
                <a:cs typeface="Times New Roman" pitchFamily="18" charset="0"/>
                <a:sym typeface="Arial"/>
              </a:rPr>
              <a:t>xuất</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khẩu</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đem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lại</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nguồn</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lợi</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kinh</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tế</a:t>
            </a:r>
            <a:endParaRPr lang="vi-VN" sz="1867" b="1" kern="0" dirty="0">
              <a:solidFill>
                <a:srgbClr val="FF0000"/>
              </a:solidFill>
              <a:cs typeface="Times New Roman" pitchFamily="18" charset="0"/>
              <a:sym typeface="Arial"/>
            </a:endParaRPr>
          </a:p>
        </p:txBody>
      </p:sp>
      <p:sp>
        <p:nvSpPr>
          <p:cNvPr id="10" name="TextBox 9"/>
          <p:cNvSpPr txBox="1"/>
          <p:nvPr/>
        </p:nvSpPr>
        <p:spPr>
          <a:xfrm>
            <a:off x="6464299" y="4067056"/>
            <a:ext cx="1790701" cy="379656"/>
          </a:xfrm>
          <a:prstGeom prst="rect">
            <a:avLst/>
          </a:prstGeom>
          <a:noFill/>
        </p:spPr>
        <p:txBody>
          <a:bodyPr wrap="square" rtlCol="0">
            <a:spAutoFit/>
          </a:bodyPr>
          <a:lstStyle/>
          <a:p>
            <a:pPr algn="ctr" defTabSz="1219170">
              <a:buClr>
                <a:srgbClr val="000000"/>
              </a:buClr>
            </a:pPr>
            <a:r>
              <a:rPr lang="en-US" sz="1867" b="1" kern="0" dirty="0" err="1">
                <a:solidFill>
                  <a:srgbClr val="FF0000"/>
                </a:solidFill>
                <a:cs typeface="Times New Roman" pitchFamily="18" charset="0"/>
                <a:sym typeface="Arial"/>
              </a:rPr>
              <a:t>Dầu</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thô</a:t>
            </a:r>
            <a:endParaRPr lang="vi-VN" sz="1867" b="1" kern="0" dirty="0">
              <a:solidFill>
                <a:srgbClr val="FF0000"/>
              </a:solidFill>
              <a:cs typeface="Times New Roman" pitchFamily="18" charset="0"/>
              <a:sym typeface="Arial"/>
            </a:endParaRPr>
          </a:p>
        </p:txBody>
      </p:sp>
      <p:sp>
        <p:nvSpPr>
          <p:cNvPr id="11" name="TextBox 10"/>
          <p:cNvSpPr txBox="1"/>
          <p:nvPr/>
        </p:nvSpPr>
        <p:spPr>
          <a:xfrm>
            <a:off x="8026399" y="3873897"/>
            <a:ext cx="3213101" cy="954300"/>
          </a:xfrm>
          <a:prstGeom prst="rect">
            <a:avLst/>
          </a:prstGeom>
          <a:noFill/>
        </p:spPr>
        <p:txBody>
          <a:bodyPr wrap="square" rtlCol="0">
            <a:spAutoFit/>
          </a:bodyPr>
          <a:lstStyle/>
          <a:p>
            <a:pPr defTabSz="1219170">
              <a:buClr>
                <a:srgbClr val="000000"/>
              </a:buClr>
            </a:pP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Dùng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để</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sản</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xuất</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dầu</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hỏa</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dầu</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điezel</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và</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xăng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nhiên</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liệu</a:t>
            </a:r>
            <a:r>
              <a:rPr lang="en-US" sz="1867" b="1" kern="0" dirty="0">
                <a:solidFill>
                  <a:srgbClr val="FF0000"/>
                </a:solidFill>
                <a:cs typeface="Times New Roman" pitchFamily="18" charset="0"/>
                <a:sym typeface="Arial"/>
              </a:rPr>
              <a:t>…</a:t>
            </a:r>
            <a:endParaRPr lang="vi-VN" sz="1867" b="1" kern="0" dirty="0">
              <a:solidFill>
                <a:srgbClr val="FF0000"/>
              </a:solidFill>
              <a:cs typeface="Times New Roman" pitchFamily="18" charset="0"/>
              <a:sym typeface="Arial"/>
            </a:endParaRPr>
          </a:p>
        </p:txBody>
      </p:sp>
      <p:sp>
        <p:nvSpPr>
          <p:cNvPr id="12" name="TextBox 11"/>
          <p:cNvSpPr txBox="1"/>
          <p:nvPr/>
        </p:nvSpPr>
        <p:spPr>
          <a:xfrm>
            <a:off x="6400798" y="5121157"/>
            <a:ext cx="1536703" cy="666977"/>
          </a:xfrm>
          <a:prstGeom prst="rect">
            <a:avLst/>
          </a:prstGeom>
          <a:noFill/>
        </p:spPr>
        <p:txBody>
          <a:bodyPr wrap="square" rtlCol="0">
            <a:spAutoFit/>
          </a:bodyPr>
          <a:lstStyle/>
          <a:p>
            <a:pPr algn="ctr" defTabSz="1219170">
              <a:buClr>
                <a:srgbClr val="000000"/>
              </a:buClr>
            </a:pPr>
            <a:r>
              <a:rPr lang="en-US" sz="1867" b="1" kern="0" dirty="0">
                <a:solidFill>
                  <a:srgbClr val="FF0000"/>
                </a:solidFill>
                <a:cs typeface="Times New Roman" pitchFamily="18" charset="0"/>
                <a:sym typeface="Arial"/>
              </a:rPr>
              <a:t>Gang, </a:t>
            </a:r>
            <a:r>
              <a:rPr lang="en-US" sz="1867" b="1" kern="0" dirty="0" err="1">
                <a:solidFill>
                  <a:srgbClr val="FF0000"/>
                </a:solidFill>
                <a:cs typeface="Times New Roman" pitchFamily="18" charset="0"/>
                <a:sym typeface="Arial"/>
              </a:rPr>
              <a:t>thép</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sắt</a:t>
            </a:r>
            <a:endParaRPr lang="vi-VN" sz="1867" b="1" kern="0" dirty="0">
              <a:solidFill>
                <a:srgbClr val="FF0000"/>
              </a:solidFill>
              <a:cs typeface="Times New Roman" pitchFamily="18" charset="0"/>
              <a:sym typeface="Arial"/>
            </a:endParaRPr>
          </a:p>
        </p:txBody>
      </p:sp>
      <p:sp>
        <p:nvSpPr>
          <p:cNvPr id="13" name="TextBox 12"/>
          <p:cNvSpPr txBox="1"/>
          <p:nvPr/>
        </p:nvSpPr>
        <p:spPr>
          <a:xfrm>
            <a:off x="7937500" y="4874539"/>
            <a:ext cx="3302000" cy="1241622"/>
          </a:xfrm>
          <a:prstGeom prst="rect">
            <a:avLst/>
          </a:prstGeom>
          <a:noFill/>
        </p:spPr>
        <p:txBody>
          <a:bodyPr wrap="square" rtlCol="0">
            <a:spAutoFit/>
          </a:bodyPr>
          <a:lstStyle/>
          <a:p>
            <a:pPr defTabSz="1219170">
              <a:buClr>
                <a:srgbClr val="000000"/>
              </a:buClr>
            </a:pP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Vật</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liệu</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để</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làm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nhà</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làm</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các</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công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trình</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giao</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thông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sản</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xuất</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đồ</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dùng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trong</a:t>
            </a:r>
            <a:r>
              <a:rPr lang="en-US" sz="1867" b="1" kern="0" dirty="0">
                <a:solidFill>
                  <a:srgbClr val="FF0000"/>
                </a:solidFill>
                <a:cs typeface="Times New Roman" pitchFamily="18" charset="0"/>
                <a:sym typeface="Arial"/>
              </a:rPr>
              <a:t> </a:t>
            </a:r>
            <a:r>
              <a:rPr lang="en-US" sz="1867" b="1" kern="0" dirty="0" err="1">
                <a:solidFill>
                  <a:srgbClr val="FF0000"/>
                </a:solidFill>
                <a:cs typeface="Times New Roman" pitchFamily="18" charset="0"/>
                <a:sym typeface="Arial"/>
              </a:rPr>
              <a:t>nhà</a:t>
            </a:r>
            <a:r>
              <a:rPr lang="en-US" sz="1867" b="1" kern="0" dirty="0">
                <a:solidFill>
                  <a:srgbClr val="FF0000"/>
                </a:solidFill>
                <a:cs typeface="Times New Roman" pitchFamily="18" charset="0"/>
                <a:sym typeface="Arial"/>
              </a:rPr>
              <a:t>…</a:t>
            </a:r>
            <a:endParaRPr lang="vi-VN" sz="1867" b="1" kern="0" dirty="0">
              <a:solidFill>
                <a:srgbClr val="FF0000"/>
              </a:solidFill>
              <a:cs typeface="Times New Roman" pitchFamily="18" charset="0"/>
              <a:sym typeface="Arial"/>
            </a:endParaRPr>
          </a:p>
        </p:txBody>
      </p:sp>
    </p:spTree>
    <p:extLst>
      <p:ext uri="{BB962C8B-B14F-4D97-AF65-F5344CB8AC3E}">
        <p14:creationId xmlns:p14="http://schemas.microsoft.com/office/powerpoint/2010/main" val="257957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1000"/>
                                        <p:tgtEl>
                                          <p:spTgt spid="13"/>
                                        </p:tgtEl>
                                      </p:cBhvr>
                                    </p:animEffect>
                                    <p:anim calcmode="lin" valueType="num">
                                      <p:cBhvr>
                                        <p:cTn id="57" dur="1000" fill="hold"/>
                                        <p:tgtEl>
                                          <p:spTgt spid="13"/>
                                        </p:tgtEl>
                                        <p:attrNameLst>
                                          <p:attrName>ppt_x</p:attrName>
                                        </p:attrNameLst>
                                      </p:cBhvr>
                                      <p:tavLst>
                                        <p:tav tm="0">
                                          <p:val>
                                            <p:strVal val="#ppt_x"/>
                                          </p:val>
                                        </p:tav>
                                        <p:tav tm="100000">
                                          <p:val>
                                            <p:strVal val="#ppt_x"/>
                                          </p:val>
                                        </p:tav>
                                      </p:tavLst>
                                    </p:anim>
                                    <p:anim calcmode="lin" valueType="num">
                                      <p:cBhvr>
                                        <p:cTn id="5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9"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 name="TextBox 1"/>
          <p:cNvSpPr txBox="1"/>
          <p:nvPr/>
        </p:nvSpPr>
        <p:spPr>
          <a:xfrm>
            <a:off x="-1854679" y="319177"/>
            <a:ext cx="1854679" cy="185468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723958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31A7B1-5507-466C-B257-4D168056182D}"/>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Kể</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hoạt</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xuất</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thủ</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khác</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mà</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biết</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Nói</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phẩm</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hoạt</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4D978FAF-832D-4C54-970E-184984CEDD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0" name="Group 9">
            <a:extLst>
              <a:ext uri="{FF2B5EF4-FFF2-40B4-BE49-F238E27FC236}">
                <a16:creationId xmlns:a16="http://schemas.microsoft.com/office/drawing/2014/main" id="{725CF056-A7D3-43A6-BBA2-1972B82293C7}"/>
              </a:ext>
            </a:extLst>
          </p:cNvPr>
          <p:cNvGrpSpPr/>
          <p:nvPr/>
        </p:nvGrpSpPr>
        <p:grpSpPr>
          <a:xfrm>
            <a:off x="866568" y="3098255"/>
            <a:ext cx="3197033" cy="2541270"/>
            <a:chOff x="781262" y="3217613"/>
            <a:chExt cx="4761331" cy="3855641"/>
          </a:xfrm>
        </p:grpSpPr>
        <p:pic>
          <p:nvPicPr>
            <p:cNvPr id="11" name="Picture 10">
              <a:extLst>
                <a:ext uri="{FF2B5EF4-FFF2-40B4-BE49-F238E27FC236}">
                  <a16:creationId xmlns:a16="http://schemas.microsoft.com/office/drawing/2014/main"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id="{5CF494AB-025D-42C6-B573-8668669B98A7}"/>
              </a:ext>
            </a:extLst>
          </p:cNvPr>
          <p:cNvSpPr/>
          <p:nvPr/>
        </p:nvSpPr>
        <p:spPr>
          <a:xfrm>
            <a:off x="4085430" y="2205011"/>
            <a:ext cx="7386220" cy="1557271"/>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Nói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tên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xuất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nghiệp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phẩm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1026" name="Picture 2" descr="Tổng công ty May 10 và tin tuyển dụng hot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843088"/>
            <a:ext cx="13716000" cy="384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58753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037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ea typeface="+mn-ea"/>
              <a:cs typeface="+mn-cs"/>
            </a:endParaRPr>
          </a:p>
        </p:txBody>
      </p:sp>
      <p:sp>
        <p:nvSpPr>
          <p:cNvPr id="8" name="TextBox 7"/>
          <p:cNvSpPr txBox="1"/>
          <p:nvPr/>
        </p:nvSpPr>
        <p:spPr>
          <a:xfrm>
            <a:off x="652692" y="1456063"/>
            <a:ext cx="4204137" cy="13427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Ghi</a:t>
            </a: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nhớ</a:t>
            </a:r>
            <a:endPar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cxnSp>
        <p:nvCxnSpPr>
          <p:cNvPr id="2057" name="Straight Connector 2056">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1" y="3689716"/>
            <a:ext cx="5715002"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marR="0" lvl="0" indent="-228600" algn="just"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lĩnh</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vực</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xuất</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bao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gồm</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các</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nhiều</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ngành</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nghề</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khai</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thác</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nguyên</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chế</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biến</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phẩm</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chế</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tạo</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sửa</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chữa</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máy</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móc</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thiết</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bị</a:t>
            </a:r>
            <a:r>
              <a:rPr kumimoji="0" lang="en-US"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2912641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ea typeface="+mn-ea"/>
              <a:cs typeface="+mn-cs"/>
            </a:endParaRPr>
          </a:p>
        </p:txBody>
      </p:sp>
      <p:sp>
        <p:nvSpPr>
          <p:cNvPr id="8" name="TextBox 7"/>
          <p:cNvSpPr txBox="1"/>
          <p:nvPr/>
        </p:nvSpPr>
        <p:spPr>
          <a:xfrm>
            <a:off x="709448" y="1913950"/>
            <a:ext cx="4204137" cy="13427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Ghi</a:t>
            </a:r>
            <a:r>
              <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nhớ</a:t>
            </a:r>
            <a:endParaRPr kumimoji="0" lang="en-U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cxnSp>
        <p:nvCxnSpPr>
          <p:cNvPr id="3081" name="Straight Connector 308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419287" y="3601297"/>
            <a:ext cx="5178598"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marR="0" lvl="0" indent="-228600" algn="just"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sản</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xuất</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công</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nghiệp</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thường</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diễn</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ra</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nhà</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máy</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hoặc</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khu</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vực</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riêng</a:t>
            </a:r>
            <a:r>
              <a:rPr kumimoji="0" lang="en-US" alt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174774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2" name="Hình ảnh 50">
            <a:extLst>
              <a:ext uri="{FF2B5EF4-FFF2-40B4-BE49-F238E27FC236}">
                <a16:creationId xmlns:a16="http://schemas.microsoft.com/office/drawing/2014/main" id="{8E744B12-3407-4FCF-96E9-8F0F637D59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100384" y="640806"/>
            <a:ext cx="5991231" cy="6217194"/>
          </a:xfrm>
          <a:prstGeom prst="rect">
            <a:avLst/>
          </a:prstGeom>
        </p:spPr>
      </p:pic>
      <p:pic>
        <p:nvPicPr>
          <p:cNvPr id="43" name="táo 1">
            <a:hlinkClick r:id="rId4" action="ppaction://hlinksldjump"/>
            <a:extLst>
              <a:ext uri="{FF2B5EF4-FFF2-40B4-BE49-F238E27FC236}">
                <a16:creationId xmlns:a16="http://schemas.microsoft.com/office/drawing/2014/main" id="{9CC48FFB-E2E2-495D-BEC4-5F86B94ECCB9}"/>
              </a:ext>
            </a:extLst>
          </p:cNvPr>
          <p:cNvPicPr>
            <a:picLocks noChangeAspect="1"/>
          </p:cNvPicPr>
          <p:nvPr/>
        </p:nvPicPr>
        <p:blipFill>
          <a:blip r:embed="rId5"/>
          <a:stretch>
            <a:fillRect/>
          </a:stretch>
        </p:blipFill>
        <p:spPr>
          <a:xfrm>
            <a:off x="5450788" y="3291758"/>
            <a:ext cx="951058" cy="1060796"/>
          </a:xfrm>
          <a:prstGeom prst="rect">
            <a:avLst/>
          </a:prstGeom>
        </p:spPr>
      </p:pic>
      <p:pic>
        <p:nvPicPr>
          <p:cNvPr id="44" name="táo 2">
            <a:hlinkClick r:id="rId6" action="ppaction://hlinksldjump"/>
            <a:extLst>
              <a:ext uri="{FF2B5EF4-FFF2-40B4-BE49-F238E27FC236}">
                <a16:creationId xmlns:a16="http://schemas.microsoft.com/office/drawing/2014/main" id="{C86A215F-241F-4E46-836B-E37186DA458A}"/>
              </a:ext>
            </a:extLst>
          </p:cNvPr>
          <p:cNvPicPr>
            <a:picLocks noChangeAspect="1"/>
          </p:cNvPicPr>
          <p:nvPr/>
        </p:nvPicPr>
        <p:blipFill>
          <a:blip r:embed="rId7"/>
          <a:stretch>
            <a:fillRect/>
          </a:stretch>
        </p:blipFill>
        <p:spPr>
          <a:xfrm>
            <a:off x="4323554" y="2158209"/>
            <a:ext cx="951058" cy="1060796"/>
          </a:xfrm>
          <a:prstGeom prst="rect">
            <a:avLst/>
          </a:prstGeom>
        </p:spPr>
      </p:pic>
      <p:pic>
        <p:nvPicPr>
          <p:cNvPr id="46" name="táo 3">
            <a:hlinkClick r:id="rId8" action="ppaction://hlinksldjump"/>
            <a:extLst>
              <a:ext uri="{FF2B5EF4-FFF2-40B4-BE49-F238E27FC236}">
                <a16:creationId xmlns:a16="http://schemas.microsoft.com/office/drawing/2014/main" id="{F296D30E-BEC8-4588-B387-E15229A30C89}"/>
              </a:ext>
            </a:extLst>
          </p:cNvPr>
          <p:cNvPicPr>
            <a:picLocks noChangeAspect="1"/>
          </p:cNvPicPr>
          <p:nvPr/>
        </p:nvPicPr>
        <p:blipFill>
          <a:blip r:embed="rId9"/>
          <a:stretch>
            <a:fillRect/>
          </a:stretch>
        </p:blipFill>
        <p:spPr>
          <a:xfrm>
            <a:off x="6494636" y="2185026"/>
            <a:ext cx="951058" cy="1042506"/>
          </a:xfrm>
          <a:prstGeom prst="rect">
            <a:avLst/>
          </a:prstGeom>
        </p:spPr>
      </p:pic>
      <p:pic>
        <p:nvPicPr>
          <p:cNvPr id="56" name="Picture 55">
            <a:extLst>
              <a:ext uri="{FF2B5EF4-FFF2-40B4-BE49-F238E27FC236}">
                <a16:creationId xmlns:a16="http://schemas.microsoft.com/office/drawing/2014/main" id="{7D99DC7A-42E1-4D96-8DF1-C5462CCCCB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7258" y="3137423"/>
            <a:ext cx="401574" cy="457200"/>
          </a:xfrm>
          <a:prstGeom prst="rect">
            <a:avLst/>
          </a:prstGeom>
        </p:spPr>
      </p:pic>
      <p:pic>
        <p:nvPicPr>
          <p:cNvPr id="57" name="Picture 56">
            <a:extLst>
              <a:ext uri="{FF2B5EF4-FFF2-40B4-BE49-F238E27FC236}">
                <a16:creationId xmlns:a16="http://schemas.microsoft.com/office/drawing/2014/main" id="{B0D8BC8F-2A22-4243-A7AB-BBD52C320E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7841" y="2249079"/>
            <a:ext cx="401574" cy="457200"/>
          </a:xfrm>
          <a:prstGeom prst="rect">
            <a:avLst/>
          </a:prstGeom>
        </p:spPr>
      </p:pic>
      <p:pic>
        <p:nvPicPr>
          <p:cNvPr id="58" name="Picture 57">
            <a:extLst>
              <a:ext uri="{FF2B5EF4-FFF2-40B4-BE49-F238E27FC236}">
                <a16:creationId xmlns:a16="http://schemas.microsoft.com/office/drawing/2014/main" id="{579BF9F3-B8E5-47F1-9A25-1C41FF4F4CB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919" y="2806296"/>
            <a:ext cx="401574" cy="457200"/>
          </a:xfrm>
          <a:prstGeom prst="rect">
            <a:avLst/>
          </a:prstGeom>
        </p:spPr>
      </p:pic>
      <p:pic>
        <p:nvPicPr>
          <p:cNvPr id="59" name="Picture 58">
            <a:extLst>
              <a:ext uri="{FF2B5EF4-FFF2-40B4-BE49-F238E27FC236}">
                <a16:creationId xmlns:a16="http://schemas.microsoft.com/office/drawing/2014/main" id="{2346D338-A66C-46BC-A0D1-73092DAFD5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2691" y="3252090"/>
            <a:ext cx="401574" cy="457200"/>
          </a:xfrm>
          <a:prstGeom prst="rect">
            <a:avLst/>
          </a:prstGeom>
        </p:spPr>
      </p:pic>
      <p:pic>
        <p:nvPicPr>
          <p:cNvPr id="60" name="Picture 59">
            <a:extLst>
              <a:ext uri="{FF2B5EF4-FFF2-40B4-BE49-F238E27FC236}">
                <a16:creationId xmlns:a16="http://schemas.microsoft.com/office/drawing/2014/main" id="{6C65D04E-3863-442A-97D7-409352BE01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2997" y="2410880"/>
            <a:ext cx="407323" cy="457200"/>
          </a:xfrm>
          <a:prstGeom prst="rect">
            <a:avLst/>
          </a:prstGeom>
        </p:spPr>
      </p:pic>
      <p:pic>
        <p:nvPicPr>
          <p:cNvPr id="61" name="Picture 60">
            <a:extLst>
              <a:ext uri="{FF2B5EF4-FFF2-40B4-BE49-F238E27FC236}">
                <a16:creationId xmlns:a16="http://schemas.microsoft.com/office/drawing/2014/main" id="{4C4AB68A-736D-4249-9374-C79979AFA5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63843" y="3361509"/>
            <a:ext cx="407323" cy="457200"/>
          </a:xfrm>
          <a:prstGeom prst="rect">
            <a:avLst/>
          </a:prstGeom>
        </p:spPr>
      </p:pic>
      <p:pic>
        <p:nvPicPr>
          <p:cNvPr id="62" name="Picture 61">
            <a:extLst>
              <a:ext uri="{FF2B5EF4-FFF2-40B4-BE49-F238E27FC236}">
                <a16:creationId xmlns:a16="http://schemas.microsoft.com/office/drawing/2014/main" id="{EA8E8B9A-3209-4D74-AC15-51E68EB6F4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09171" y="3200400"/>
            <a:ext cx="407323" cy="457200"/>
          </a:xfrm>
          <a:prstGeom prst="rect">
            <a:avLst/>
          </a:prstGeom>
        </p:spPr>
      </p:pic>
      <p:pic>
        <p:nvPicPr>
          <p:cNvPr id="63" name="Picture 62">
            <a:extLst>
              <a:ext uri="{FF2B5EF4-FFF2-40B4-BE49-F238E27FC236}">
                <a16:creationId xmlns:a16="http://schemas.microsoft.com/office/drawing/2014/main" id="{970259D7-7C98-4887-842B-29AAB19939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42961" y="3049434"/>
            <a:ext cx="407323" cy="457200"/>
          </a:xfrm>
          <a:prstGeom prst="rect">
            <a:avLst/>
          </a:prstGeom>
        </p:spPr>
      </p:pic>
      <p:pic>
        <p:nvPicPr>
          <p:cNvPr id="64" name="Picture 63">
            <a:extLst>
              <a:ext uri="{FF2B5EF4-FFF2-40B4-BE49-F238E27FC236}">
                <a16:creationId xmlns:a16="http://schemas.microsoft.com/office/drawing/2014/main" id="{9452BDBD-2B38-4576-9CF6-5872018712B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64982" y="2349096"/>
            <a:ext cx="407323" cy="457200"/>
          </a:xfrm>
          <a:prstGeom prst="rect">
            <a:avLst/>
          </a:prstGeom>
        </p:spPr>
      </p:pic>
      <p:pic>
        <p:nvPicPr>
          <p:cNvPr id="3" name="Picture 2">
            <a:extLst>
              <a:ext uri="{FF2B5EF4-FFF2-40B4-BE49-F238E27FC236}">
                <a16:creationId xmlns:a16="http://schemas.microsoft.com/office/drawing/2014/main" id="{116DC9A8-27F3-4E07-B212-245A67F0B51B}"/>
              </a:ext>
            </a:extLst>
          </p:cNvPr>
          <p:cNvPicPr>
            <a:picLocks noChangeAspect="1"/>
          </p:cNvPicPr>
          <p:nvPr/>
        </p:nvPicPr>
        <p:blipFill>
          <a:blip r:embed="rId12"/>
          <a:stretch>
            <a:fillRect/>
          </a:stretch>
        </p:blipFill>
        <p:spPr>
          <a:xfrm>
            <a:off x="4704147" y="31206"/>
            <a:ext cx="3182388" cy="1286367"/>
          </a:xfrm>
          <a:prstGeom prst="rect">
            <a:avLst/>
          </a:prstGeom>
        </p:spPr>
      </p:pic>
      <p:sp>
        <p:nvSpPr>
          <p:cNvPr id="4" name="Arrow: Right 3">
            <a:hlinkClick r:id="rId13" action="ppaction://hlinksldjump"/>
            <a:extLst>
              <a:ext uri="{FF2B5EF4-FFF2-40B4-BE49-F238E27FC236}">
                <a16:creationId xmlns:a16="http://schemas.microsoft.com/office/drawing/2014/main" id="{F34D5DE1-212F-459B-82D9-CE184C9D5E63}"/>
              </a:ext>
            </a:extLst>
          </p:cNvPr>
          <p:cNvSpPr/>
          <p:nvPr/>
        </p:nvSpPr>
        <p:spPr>
          <a:xfrm>
            <a:off x="11106150" y="6102894"/>
            <a:ext cx="819150" cy="640806"/>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82659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3"/>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43"/>
                                        </p:tgtEl>
                                      </p:cBhvr>
                                    </p:animEffect>
                                    <p:anim calcmode="lin" valueType="num">
                                      <p:cBhvr>
                                        <p:cTn id="13" dur="1000"/>
                                        <p:tgtEl>
                                          <p:spTgt spid="43"/>
                                        </p:tgtEl>
                                        <p:attrNameLst>
                                          <p:attrName>ppt_x</p:attrName>
                                        </p:attrNameLst>
                                      </p:cBhvr>
                                      <p:tavLst>
                                        <p:tav tm="0">
                                          <p:val>
                                            <p:strVal val="ppt_x"/>
                                          </p:val>
                                        </p:tav>
                                        <p:tav tm="100000">
                                          <p:val>
                                            <p:strVal val="ppt_x"/>
                                          </p:val>
                                        </p:tav>
                                      </p:tavLst>
                                    </p:anim>
                                    <p:anim calcmode="lin" valueType="num">
                                      <p:cBhvr>
                                        <p:cTn id="14" dur="1000"/>
                                        <p:tgtEl>
                                          <p:spTgt spid="43"/>
                                        </p:tgtEl>
                                        <p:attrNameLst>
                                          <p:attrName>ppt_y</p:attrName>
                                        </p:attrNameLst>
                                      </p:cBhvr>
                                      <p:tavLst>
                                        <p:tav tm="0">
                                          <p:val>
                                            <p:strVal val="ppt_y"/>
                                          </p:val>
                                        </p:tav>
                                        <p:tav tm="100000">
                                          <p:val>
                                            <p:strVal val="ppt_y+.1"/>
                                          </p:val>
                                        </p:tav>
                                      </p:tavLst>
                                    </p:anim>
                                    <p:set>
                                      <p:cBhvr>
                                        <p:cTn id="15"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6" restart="whenNotActive" fill="hold" evtFilter="cancelBubble" nodeType="interactiveSeq">
                <p:stCondLst>
                  <p:cond evt="onClick" delay="0">
                    <p:tgtEl>
                      <p:spTgt spid="44"/>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4"/>
                                        </p:tgtEl>
                                      </p:cBhvr>
                                    </p:animEffect>
                                    <p:anim calcmode="lin" valueType="num">
                                      <p:cBhvr>
                                        <p:cTn id="21" dur="1000"/>
                                        <p:tgtEl>
                                          <p:spTgt spid="44"/>
                                        </p:tgtEl>
                                        <p:attrNameLst>
                                          <p:attrName>ppt_x</p:attrName>
                                        </p:attrNameLst>
                                      </p:cBhvr>
                                      <p:tavLst>
                                        <p:tav tm="0">
                                          <p:val>
                                            <p:strVal val="ppt_x"/>
                                          </p:val>
                                        </p:tav>
                                        <p:tav tm="100000">
                                          <p:val>
                                            <p:strVal val="ppt_x"/>
                                          </p:val>
                                        </p:tav>
                                      </p:tavLst>
                                    </p:anim>
                                    <p:anim calcmode="lin" valueType="num">
                                      <p:cBhvr>
                                        <p:cTn id="22" dur="1000"/>
                                        <p:tgtEl>
                                          <p:spTgt spid="44"/>
                                        </p:tgtEl>
                                        <p:attrNameLst>
                                          <p:attrName>ppt_y</p:attrName>
                                        </p:attrNameLst>
                                      </p:cBhvr>
                                      <p:tavLst>
                                        <p:tav tm="0">
                                          <p:val>
                                            <p:strVal val="ppt_y"/>
                                          </p:val>
                                        </p:tav>
                                        <p:tav tm="100000">
                                          <p:val>
                                            <p:strVal val="ppt_y+.1"/>
                                          </p:val>
                                        </p:tav>
                                      </p:tavLst>
                                    </p:anim>
                                    <p:set>
                                      <p:cBhvr>
                                        <p:cTn id="23"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4" restart="whenNotActive" fill="hold" evtFilter="cancelBubble" nodeType="interactiveSeq">
                <p:stCondLst>
                  <p:cond evt="onClick" delay="0">
                    <p:tgtEl>
                      <p:spTgt spid="46"/>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6"/>
                                        </p:tgtEl>
                                      </p:cBhvr>
                                    </p:animEffect>
                                    <p:anim calcmode="lin" valueType="num">
                                      <p:cBhvr>
                                        <p:cTn id="29" dur="1000"/>
                                        <p:tgtEl>
                                          <p:spTgt spid="46"/>
                                        </p:tgtEl>
                                        <p:attrNameLst>
                                          <p:attrName>ppt_x</p:attrName>
                                        </p:attrNameLst>
                                      </p:cBhvr>
                                      <p:tavLst>
                                        <p:tav tm="0">
                                          <p:val>
                                            <p:strVal val="ppt_x"/>
                                          </p:val>
                                        </p:tav>
                                        <p:tav tm="100000">
                                          <p:val>
                                            <p:strVal val="ppt_x"/>
                                          </p:val>
                                        </p:tav>
                                      </p:tavLst>
                                    </p:anim>
                                    <p:anim calcmode="lin" valueType="num">
                                      <p:cBhvr>
                                        <p:cTn id="30" dur="1000"/>
                                        <p:tgtEl>
                                          <p:spTgt spid="46"/>
                                        </p:tgtEl>
                                        <p:attrNameLst>
                                          <p:attrName>ppt_y</p:attrName>
                                        </p:attrNameLst>
                                      </p:cBhvr>
                                      <p:tavLst>
                                        <p:tav tm="0">
                                          <p:val>
                                            <p:strVal val="ppt_y"/>
                                          </p:val>
                                        </p:tav>
                                        <p:tav tm="100000">
                                          <p:val>
                                            <p:strVal val="ppt_y+.1"/>
                                          </p:val>
                                        </p:tav>
                                      </p:tavLst>
                                    </p:anim>
                                    <p:set>
                                      <p:cBhvr>
                                        <p:cTn id="31"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ea typeface="+mn-ea"/>
              <a:cs typeface="+mn-cs"/>
            </a:endParaRPr>
          </a:p>
        </p:txBody>
      </p:sp>
      <p:sp>
        <p:nvSpPr>
          <p:cNvPr id="8" name="TextBox 7"/>
          <p:cNvSpPr txBox="1"/>
          <p:nvPr/>
        </p:nvSpPr>
        <p:spPr>
          <a:xfrm>
            <a:off x="525516" y="1282792"/>
            <a:ext cx="4204137" cy="13427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nhớ</a:t>
            </a:r>
            <a:endParaRPr kumimoji="0" 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cxnSp>
        <p:nvCxnSpPr>
          <p:cNvPr id="4105" name="Straight Connector 4104">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2" y="3623711"/>
            <a:ext cx="5491656"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marR="0" lvl="0" indent="-228600" algn="just"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nhiều</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ngành</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như</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khai</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thác</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khoáng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năng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lượng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dệt</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may,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đóng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tàu</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xuất</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tiêu</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dùng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nghiệp</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thực</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altLang="en-US" sz="2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phẩm</a:t>
            </a:r>
            <a:r>
              <a:rPr kumimoji="0" lang="en-US" altLang="en-US" sz="2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306745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967413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D864D9C-11E7-43EB-AA6F-D3BDD3E62FF7}"/>
              </a:ext>
            </a:extLst>
          </p:cNvPr>
          <p:cNvSpPr/>
          <p:nvPr/>
        </p:nvSpPr>
        <p:spPr>
          <a:xfrm>
            <a:off x="1412240" y="315477"/>
            <a:ext cx="10322460"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600" b="1" kern="0" dirty="0">
                <a:solidFill>
                  <a:srgbClr val="FF0000"/>
                </a:solidFill>
                <a:latin typeface="Calibri" panose="020F0502020204030204" pitchFamily="34" charset="0"/>
                <a:cs typeface="Calibri" panose="020F0502020204030204" pitchFamily="34" charset="0"/>
              </a:rPr>
              <a:t> Em sẽ nói và làm gì khi gặp tình huống sau? Vì sao?</a:t>
            </a:r>
            <a:endPar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D4424BF3-0F2A-48BD-9E41-184BEA477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5" name="Picture 4">
            <a:extLst>
              <a:ext uri="{FF2B5EF4-FFF2-40B4-BE49-F238E27FC236}">
                <a16:creationId xmlns:a16="http://schemas.microsoft.com/office/drawing/2014/main" id="{9F0644CE-4F57-47D6-BD1A-5EDBF3D70FBD}"/>
              </a:ext>
            </a:extLst>
          </p:cNvPr>
          <p:cNvPicPr>
            <a:picLocks noChangeAspect="1"/>
          </p:cNvPicPr>
          <p:nvPr/>
        </p:nvPicPr>
        <p:blipFill>
          <a:blip r:embed="rId4"/>
          <a:stretch>
            <a:fillRect/>
          </a:stretch>
        </p:blipFill>
        <p:spPr>
          <a:xfrm>
            <a:off x="429845" y="1790084"/>
            <a:ext cx="6143625" cy="4591050"/>
          </a:xfrm>
          <a:prstGeom prst="rect">
            <a:avLst/>
          </a:prstGeom>
        </p:spPr>
      </p:pic>
      <p:sp>
        <p:nvSpPr>
          <p:cNvPr id="25" name="Speech Bubble: Rectangle with Corners Rounded 24">
            <a:extLst>
              <a:ext uri="{FF2B5EF4-FFF2-40B4-BE49-F238E27FC236}">
                <a16:creationId xmlns:a16="http://schemas.microsoft.com/office/drawing/2014/main" id="{15A2E851-814A-47B6-9AA4-62E967271FBF}"/>
              </a:ext>
            </a:extLst>
          </p:cNvPr>
          <p:cNvSpPr/>
          <p:nvPr/>
        </p:nvSpPr>
        <p:spPr>
          <a:xfrm>
            <a:off x="6573470" y="188323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a:solidFill>
                  <a:prstClr val="black"/>
                </a:solidFill>
                <a:latin typeface="Calibri" panose="020F0502020204030204" pitchFamily="34" charset="0"/>
                <a:cs typeface="Calibri" panose="020F0502020204030204" pitchFamily="34" charset="0"/>
              </a:rPr>
              <a:t>Mọi người trong hình đang ở đâu?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Speech Bubble: Rectangle with Corners Rounded 25">
            <a:extLst>
              <a:ext uri="{FF2B5EF4-FFF2-40B4-BE49-F238E27FC236}">
                <a16:creationId xmlns:a16="http://schemas.microsoft.com/office/drawing/2014/main" id="{2C81995C-6BB3-4E65-B171-C2BAFCF69EA0}"/>
              </a:ext>
            </a:extLst>
          </p:cNvPr>
          <p:cNvSpPr/>
          <p:nvPr/>
        </p:nvSpPr>
        <p:spPr>
          <a:xfrm>
            <a:off x="6573470" y="342900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Tình huống gì đang diễn ra?</a:t>
            </a:r>
          </a:p>
        </p:txBody>
      </p:sp>
      <p:sp>
        <p:nvSpPr>
          <p:cNvPr id="27" name="Speech Bubble: Rectangle with Corners Rounded 26">
            <a:extLst>
              <a:ext uri="{FF2B5EF4-FFF2-40B4-BE49-F238E27FC236}">
                <a16:creationId xmlns:a16="http://schemas.microsoft.com/office/drawing/2014/main" id="{F970B406-7705-4A70-ADB2-392FAEFF5D47}"/>
              </a:ext>
            </a:extLst>
          </p:cNvPr>
          <p:cNvSpPr/>
          <p:nvPr/>
        </p:nvSpPr>
        <p:spPr>
          <a:xfrm>
            <a:off x="6696508" y="4952999"/>
            <a:ext cx="5038192" cy="1589524"/>
          </a:xfrm>
          <a:prstGeom prst="wedgeRoundRectCallout">
            <a:avLst>
              <a:gd name="adj1" fmla="val -55238"/>
              <a:gd name="adj2" fmla="val -3233"/>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Nếu là em, em sẽ làm gì để tiêu dùng tiết kiệm, bảo vệ môi trường?</a:t>
            </a:r>
          </a:p>
        </p:txBody>
      </p:sp>
      <p:sp>
        <p:nvSpPr>
          <p:cNvPr id="8" name="TextBox 7"/>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987062" y="140677"/>
            <a:ext cx="1927162" cy="1828800"/>
          </a:xfrm>
          <a:prstGeom prst="rect">
            <a:avLst/>
          </a:prstGeom>
          <a:solidFill>
            <a:schemeClr val="tx2"/>
          </a:solidFill>
        </p:spPr>
        <p:txBody>
          <a:bodyPr wrap="square" rtlCol="0">
            <a:spAutoFit/>
          </a:bodyPr>
          <a:lstStyle/>
          <a:p>
            <a:endParaRPr lang="en-US" dirty="0"/>
          </a:p>
        </p:txBody>
      </p:sp>
    </p:spTree>
    <p:extLst>
      <p:ext uri="{BB962C8B-B14F-4D97-AF65-F5344CB8AC3E}">
        <p14:creationId xmlns:p14="http://schemas.microsoft.com/office/powerpoint/2010/main" val="1133296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10736297" y="4605729"/>
            <a:ext cx="1741634" cy="2225204"/>
          </a:xfrm>
          <a:prstGeom prst="rect">
            <a:avLst/>
          </a:prstGeom>
        </p:spPr>
      </p:pic>
      <p:sp>
        <p:nvSpPr>
          <p:cNvPr id="11" name="Rectangle: Rounded Corners 10">
            <a:extLst>
              <a:ext uri="{FF2B5EF4-FFF2-40B4-BE49-F238E27FC236}">
                <a16:creationId xmlns:a16="http://schemas.microsoft.com/office/drawing/2014/main" id="{4BCBB26E-82FB-40CC-85D8-EAC378459257}"/>
              </a:ext>
            </a:extLst>
          </p:cNvPr>
          <p:cNvSpPr/>
          <p:nvPr/>
        </p:nvSpPr>
        <p:spPr>
          <a:xfrm>
            <a:off x="5108347" y="1519707"/>
            <a:ext cx="6691767" cy="154706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kern="0"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6D085A5-4EF1-494B-8071-F3D41C9A938C}"/>
              </a:ext>
            </a:extLst>
          </p:cNvPr>
          <p:cNvPicPr>
            <a:picLocks noChangeAspect="1"/>
          </p:cNvPicPr>
          <p:nvPr/>
        </p:nvPicPr>
        <p:blipFill>
          <a:blip r:embed="rId4"/>
          <a:stretch>
            <a:fillRect/>
          </a:stretch>
        </p:blipFill>
        <p:spPr>
          <a:xfrm>
            <a:off x="2923902" y="410555"/>
            <a:ext cx="7010400" cy="943704"/>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5108347" y="3428999"/>
            <a:ext cx="5652045" cy="2663575"/>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800" b="1" kern="0"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BBEE923-DB60-457E-92EA-3EA21BD22D4A}"/>
              </a:ext>
            </a:extLst>
          </p:cNvPr>
          <p:cNvPicPr>
            <a:picLocks noChangeAspect="1"/>
          </p:cNvPicPr>
          <p:nvPr/>
        </p:nvPicPr>
        <p:blipFill>
          <a:blip r:embed="rId5"/>
          <a:stretch>
            <a:fillRect/>
          </a:stretch>
        </p:blipFill>
        <p:spPr>
          <a:xfrm>
            <a:off x="391886" y="1992035"/>
            <a:ext cx="4591416" cy="3431105"/>
          </a:xfrm>
          <a:prstGeom prst="rect">
            <a:avLst/>
          </a:prstGeom>
        </p:spPr>
      </p:pic>
      <p:sp>
        <p:nvSpPr>
          <p:cNvPr id="7" name="TextBox 6"/>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7247887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216280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721439" y="2628384"/>
            <a:ext cx="2914389" cy="3723578"/>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3635828" y="1121228"/>
            <a:ext cx="7834733" cy="2225204"/>
          </a:xfrm>
          <a:prstGeom prst="wedgeRoundRectCallout">
            <a:avLst>
              <a:gd name="adj1" fmla="val -49813"/>
              <a:gd name="adj2" fmla="val 66250"/>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en-US" sz="4000" b="1" kern="0" dirty="0">
                <a:solidFill>
                  <a:srgbClr val="002060"/>
                </a:solidFill>
                <a:latin typeface="Calibri" panose="020F0502020204030204" pitchFamily="34" charset="0"/>
                <a:cs typeface="Calibri" panose="020F0502020204030204" pitchFamily="34" charset="0"/>
              </a:rPr>
              <a:t>C</a:t>
            </a:r>
            <a:r>
              <a:rPr lang="vi-VN" sz="4000" b="1" kern="0" dirty="0">
                <a:solidFill>
                  <a:srgbClr val="002060"/>
                </a:solidFill>
                <a:latin typeface="Calibri" panose="020F0502020204030204" pitchFamily="34" charset="0"/>
                <a:cs typeface="Calibri" panose="020F0502020204030204" pitchFamily="34" charset="0"/>
              </a:rPr>
              <a:t>hia sẻ trước lớp về những việc nên làm để tiêu dùng tiết kiệm, bảo vệ môi trường</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36429390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D1A7F6C5-C3CB-4A64-ABC4-C03D4BDAD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71" y="1750533"/>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0295F0C-9522-4F6F-B6D3-A5D0DA62A1E7}"/>
              </a:ext>
            </a:extLst>
          </p:cNvPr>
          <p:cNvGrpSpPr/>
          <p:nvPr/>
        </p:nvGrpSpPr>
        <p:grpSpPr>
          <a:xfrm>
            <a:off x="152401" y="572229"/>
            <a:ext cx="11811000" cy="799371"/>
            <a:chOff x="2873170" y="343910"/>
            <a:chExt cx="4312010" cy="1280575"/>
          </a:xfrm>
        </p:grpSpPr>
        <p:sp>
          <p:nvSpPr>
            <p:cNvPr id="4" name="îṥḷíďê">
              <a:extLst>
                <a:ext uri="{FF2B5EF4-FFF2-40B4-BE49-F238E27FC236}">
                  <a16:creationId xmlns:a16="http://schemas.microsoft.com/office/drawing/2014/main" id="{787F9698-588F-43F3-B6FA-ABAA91D7CD07}"/>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 name="Google Shape;5317;p41">
              <a:extLst>
                <a:ext uri="{FF2B5EF4-FFF2-40B4-BE49-F238E27FC236}">
                  <a16:creationId xmlns:a16="http://schemas.microsoft.com/office/drawing/2014/main" id="{921D5282-C2B3-41D4-A670-E856013FD054}"/>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nl-NL" sz="3200" i="1" dirty="0">
                  <a:solidFill>
                    <a:srgbClr val="2F5496"/>
                  </a:solidFill>
                  <a:latin typeface="Calibri" panose="020F0502020204030204" pitchFamily="34" charset="0"/>
                  <a:ea typeface="Yu Gothic Light" panose="020B0300000000000000" pitchFamily="34" charset="-128"/>
                  <a:cs typeface="Calibri" panose="020F0502020204030204" pitchFamily="34" charset="0"/>
                </a:rPr>
                <a:t>V</a:t>
              </a:r>
              <a:r>
                <a:rPr lang="nl-NL" sz="3200" i="1" dirty="0">
                  <a:solidFill>
                    <a:srgbClr val="2F5496"/>
                  </a:solidFill>
                  <a:effectLst/>
                  <a:latin typeface="Calibri" panose="020F0502020204030204" pitchFamily="34" charset="0"/>
                  <a:ea typeface="Yu Gothic Light" panose="020B0300000000000000" pitchFamily="34" charset="-128"/>
                  <a:cs typeface="Calibri" panose="020F0502020204030204" pitchFamily="34" charset="0"/>
                </a:rPr>
                <a:t>iệc nên làm để tiêu dùng tiết kiệm, bảo vệ môi trường </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
        <p:nvSpPr>
          <p:cNvPr id="6" name="Sun 5">
            <a:extLst>
              <a:ext uri="{FF2B5EF4-FFF2-40B4-BE49-F238E27FC236}">
                <a16:creationId xmlns:a16="http://schemas.microsoft.com/office/drawing/2014/main" id="{50A5F877-E0D8-4DD4-BB8D-45A0272F4405}"/>
              </a:ext>
            </a:extLst>
          </p:cNvPr>
          <p:cNvSpPr/>
          <p:nvPr/>
        </p:nvSpPr>
        <p:spPr>
          <a:xfrm>
            <a:off x="2339728" y="181506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p>
        </p:txBody>
      </p:sp>
      <p:sp>
        <p:nvSpPr>
          <p:cNvPr id="7" name="Rectangle 6">
            <a:extLst>
              <a:ext uri="{FF2B5EF4-FFF2-40B4-BE49-F238E27FC236}">
                <a16:creationId xmlns:a16="http://schemas.microsoft.com/office/drawing/2014/main" id="{23919B8C-191A-4EB6-ABBF-FAD8614B04D6}"/>
              </a:ext>
            </a:extLst>
          </p:cNvPr>
          <p:cNvSpPr/>
          <p:nvPr/>
        </p:nvSpPr>
        <p:spPr>
          <a:xfrm>
            <a:off x="2894061" y="4322525"/>
            <a:ext cx="8664785" cy="584775"/>
          </a:xfrm>
          <a:prstGeom prst="rect">
            <a:avLst/>
          </a:prstGeom>
        </p:spPr>
        <p:txBody>
          <a:bodyPr wrap="square">
            <a:spAutoFit/>
          </a:bodyPr>
          <a:lstStyle/>
          <a:p>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sử</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dụng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túi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lông</a:t>
            </a:r>
            <a:r>
              <a:rPr lang="en-US" sz="3200" b="1" dirty="0">
                <a:solidFill>
                  <a:srgbClr val="002060"/>
                </a:solidFill>
                <a:latin typeface="Calibri" panose="020F0502020204030204" pitchFamily="34" charset="0"/>
                <a:cs typeface="Calibri" panose="020F0502020204030204" pitchFamily="34" charset="0"/>
              </a:rPr>
              <a:t>…</a:t>
            </a:r>
          </a:p>
        </p:txBody>
      </p:sp>
      <p:sp>
        <p:nvSpPr>
          <p:cNvPr id="8" name="Sun 7">
            <a:extLst>
              <a:ext uri="{FF2B5EF4-FFF2-40B4-BE49-F238E27FC236}">
                <a16:creationId xmlns:a16="http://schemas.microsoft.com/office/drawing/2014/main" id="{4A5D523B-3B50-4663-A262-4A2B4F74458A}"/>
              </a:ext>
            </a:extLst>
          </p:cNvPr>
          <p:cNvSpPr/>
          <p:nvPr/>
        </p:nvSpPr>
        <p:spPr>
          <a:xfrm>
            <a:off x="2339728" y="3230956"/>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sp>
        <p:nvSpPr>
          <p:cNvPr id="9" name="Sun 8">
            <a:extLst>
              <a:ext uri="{FF2B5EF4-FFF2-40B4-BE49-F238E27FC236}">
                <a16:creationId xmlns:a16="http://schemas.microsoft.com/office/drawing/2014/main" id="{CB4C43C5-6D63-47AB-A178-EE0E834CCC91}"/>
              </a:ext>
            </a:extLst>
          </p:cNvPr>
          <p:cNvSpPr/>
          <p:nvPr/>
        </p:nvSpPr>
        <p:spPr>
          <a:xfrm>
            <a:off x="2310752" y="437235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id="{977A3CA8-E983-4B5F-BF85-66ED728C0A6A}"/>
              </a:ext>
            </a:extLst>
          </p:cNvPr>
          <p:cNvSpPr/>
          <p:nvPr/>
        </p:nvSpPr>
        <p:spPr>
          <a:xfrm>
            <a:off x="2872201" y="1834579"/>
            <a:ext cx="8664786" cy="1077218"/>
          </a:xfrm>
          <a:prstGeom prst="rect">
            <a:avLst/>
          </a:prstGeom>
        </p:spPr>
        <p:txBody>
          <a:bodyPr wrap="square">
            <a:spAutoFit/>
          </a:bodyPr>
          <a:lstStyle/>
          <a:p>
            <a:pPr algn="just"/>
            <a:r>
              <a:rPr lang="en-US" altLang="en-US" sz="3200" b="1" dirty="0" err="1">
                <a:solidFill>
                  <a:srgbClr val="002060"/>
                </a:solidFill>
                <a:latin typeface="Calibri" panose="020F0502020204030204" pitchFamily="34" charset="0"/>
                <a:cs typeface="Calibri" panose="020F0502020204030204" pitchFamily="34" charset="0"/>
              </a:rPr>
              <a:t>Sử</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dụng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tiết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kiệm</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thức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ăn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uống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dùng</a:t>
            </a:r>
            <a:r>
              <a:rPr lang="en-US" altLang="en-US" sz="3200" b="1" dirty="0">
                <a:solidFill>
                  <a:srgbClr val="002060"/>
                </a:solidFill>
                <a:latin typeface="Calibri" panose="020F0502020204030204" pitchFamily="34" charset="0"/>
                <a:cs typeface="Calibri" panose="020F0502020204030204" pitchFamily="34" charset="0"/>
              </a:rPr>
              <a:t>… ở </a:t>
            </a:r>
            <a:r>
              <a:rPr lang="en-US" altLang="en-US" sz="3200" b="1" dirty="0" err="1">
                <a:solidFill>
                  <a:srgbClr val="002060"/>
                </a:solidFill>
                <a:latin typeface="Calibri" panose="020F0502020204030204" pitchFamily="34" charset="0"/>
                <a:cs typeface="Calibri" panose="020F0502020204030204" pitchFamily="34" charset="0"/>
              </a:rPr>
              <a:t>trong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nhà</a:t>
            </a:r>
            <a:endParaRPr lang="en-US" altLang="en-US" sz="3200" b="1" dirty="0">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9AFEC1A9-B682-46A3-BD98-385230665BB3}"/>
              </a:ext>
            </a:extLst>
          </p:cNvPr>
          <p:cNvSpPr/>
          <p:nvPr/>
        </p:nvSpPr>
        <p:spPr>
          <a:xfrm>
            <a:off x="2903908" y="3206437"/>
            <a:ext cx="8414359" cy="584775"/>
          </a:xfrm>
          <a:prstGeom prst="rect">
            <a:avLst/>
          </a:prstGeom>
        </p:spPr>
        <p:txBody>
          <a:bodyPr wrap="square">
            <a:spAutoFit/>
          </a:bodyPr>
          <a:lstStyle/>
          <a:p>
            <a:pPr algn="just"/>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ử dụng điện, nước... tiết kiệm</a:t>
            </a:r>
          </a:p>
        </p:txBody>
      </p:sp>
      <p:sp>
        <p:nvSpPr>
          <p:cNvPr id="12" name="TextBox 11"/>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1126533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3584860"/>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487025" y="2570322"/>
            <a:ext cx="11217949" cy="3046988"/>
          </a:xfrm>
          <a:prstGeom prst="rect">
            <a:avLst/>
          </a:prstGeom>
          <a:noFill/>
        </p:spPr>
        <p:txBody>
          <a:bodyPr wrap="square" rtlCol="0">
            <a:spAutoFit/>
          </a:bodyPr>
          <a:lstStyle/>
          <a:p>
            <a:pPr lvl="0" algn="ctr"/>
            <a:r>
              <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vi-VN"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ề nhà</a:t>
            </a:r>
            <a:r>
              <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vi-VN"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0" algn="ct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S</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ưu tầm thông tin, tranh ảnh, vật thật ... về các sản phẩm thủ công và/hoặc  công nghiệp ở địa phương.</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7876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41" y="2679715"/>
            <a:ext cx="3481599" cy="34815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850835" y="604087"/>
            <a:ext cx="8791194" cy="3816427"/>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074" y="3281563"/>
            <a:ext cx="3682181" cy="3682181"/>
          </a:xfrm>
          <a:prstGeom prst="rect">
            <a:avLst/>
          </a:prstGeom>
        </p:spPr>
      </p:pic>
      <p:sp>
        <p:nvSpPr>
          <p:cNvPr id="7" name="TextBox 6">
            <a:extLst>
              <a:ext uri="{FF2B5EF4-FFF2-40B4-BE49-F238E27FC236}">
                <a16:creationId xmlns:a16="http://schemas.microsoft.com/office/drawing/2014/main" id="{05FF01C6-F1EA-4225-B4D3-5E59874FD6E3}"/>
              </a:ext>
            </a:extLst>
          </p:cNvPr>
          <p:cNvSpPr txBox="1"/>
          <p:nvPr/>
        </p:nvSpPr>
        <p:spPr>
          <a:xfrm>
            <a:off x="3307080" y="6161314"/>
            <a:ext cx="7142480" cy="369332"/>
          </a:xfrm>
          <a:prstGeom prst="rect">
            <a:avLst/>
          </a:prstGeom>
          <a:noFill/>
        </p:spPr>
        <p:txBody>
          <a:bodyPr wrap="square">
            <a:spAutoFit/>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6" name="TextBox 5"/>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6577033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750" fill="hold"/>
                                            <p:tgtEl>
                                              <p:spTgt spid="2"/>
                                            </p:tgtEl>
                                            <p:attrNameLst>
                                              <p:attrName>ppt_x</p:attrName>
                                            </p:attrNameLst>
                                          </p:cBhvr>
                                          <p:tavLst>
                                            <p:tav tm="0">
                                              <p:val>
                                                <p:strVal val="0-#ppt_w/2"/>
                                              </p:val>
                                            </p:tav>
                                            <p:tav tm="100000">
                                              <p:val>
                                                <p:strVal val="#ppt_x"/>
                                              </p:val>
                                            </p:tav>
                                          </p:tavLst>
                                        </p:anim>
                                        <p:anim calcmode="lin" valueType="num" p14:bounceEnd="66000">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14:presetBounceEnd="6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6000">
                                          <p:cBhvr additive="base">
                                            <p:cTn id="11" dur="750" fill="hold"/>
                                            <p:tgtEl>
                                              <p:spTgt spid="5"/>
                                            </p:tgtEl>
                                            <p:attrNameLst>
                                              <p:attrName>ppt_x</p:attrName>
                                            </p:attrNameLst>
                                          </p:cBhvr>
                                          <p:tavLst>
                                            <p:tav tm="0">
                                              <p:val>
                                                <p:strVal val="1+#ppt_w/2"/>
                                              </p:val>
                                            </p:tav>
                                            <p:tav tm="100000">
                                              <p:val>
                                                <p:strVal val="#ppt_x"/>
                                              </p:val>
                                            </p:tav>
                                          </p:tavLst>
                                        </p:anim>
                                        <p:anim calcmode="lin" valueType="num" p14:bounceEnd="66000">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b="1">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b="1">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id="{171141CC-6B6C-440B-B753-BAF8C567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id="{1C90157E-0352-481F-9E40-A6DFD678A45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id="{71395A6E-1CB2-45DD-8190-02A71DB2D8C1}"/>
              </a:ext>
            </a:extLst>
          </p:cNvPr>
          <p:cNvSpPr txBox="1"/>
          <p:nvPr/>
        </p:nvSpPr>
        <p:spPr>
          <a:xfrm>
            <a:off x="1380363" y="950976"/>
            <a:ext cx="9690924" cy="707886"/>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1. </a:t>
            </a:r>
            <a:r>
              <a:rPr lang="vi-VN" altLang="zh-CN" sz="40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Hoạt động sản xuất thủ công là gì?</a:t>
            </a:r>
            <a:endParaRPr kumimoji="0" lang="zh-CN" altLang="en-US" sz="40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id="{E64817D9-3863-48DA-ACC6-C6ED64676C65}"/>
              </a:ext>
            </a:extLst>
          </p:cNvPr>
          <p:cNvSpPr txBox="1"/>
          <p:nvPr/>
        </p:nvSpPr>
        <p:spPr>
          <a:xfrm>
            <a:off x="2164938" y="2466076"/>
            <a:ext cx="8409998" cy="2554545"/>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vi-VN" altLang="zh-CN" sz="40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Hoạt động sản xuất thủ công là hoạt động tạo ra sản phẩm chủ yếu bằng tay với công cụ đơn giản và thưởng sử dụng nguyên liệu lấy từ thiên nhiên.</a:t>
            </a:r>
            <a:endParaRPr kumimoji="0" lang="zh-CN" altLang="en-US" sz="40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5" name="Arrow: Left 14">
            <a:hlinkClick r:id="rId8" action="ppaction://hlinksldjump"/>
            <a:extLst>
              <a:ext uri="{FF2B5EF4-FFF2-40B4-BE49-F238E27FC236}">
                <a16:creationId xmlns:a16="http://schemas.microsoft.com/office/drawing/2014/main" id="{5432B650-515F-4C12-8A7C-9D5A1D2BEC67}"/>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16" name="Tieng-vo-tay-tra-loi-dung-www_tiengdong_com">
            <a:hlinkClick r:id="" action="ppaction://media"/>
            <a:extLst>
              <a:ext uri="{FF2B5EF4-FFF2-40B4-BE49-F238E27FC236}">
                <a16:creationId xmlns:a16="http://schemas.microsoft.com/office/drawing/2014/main" id="{B04CD77C-31FB-4134-B150-CA1C6739ACD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8" name="Picture 17">
            <a:extLst>
              <a:ext uri="{FF2B5EF4-FFF2-40B4-BE49-F238E27FC236}">
                <a16:creationId xmlns:a16="http://schemas.microsoft.com/office/drawing/2014/main" id="{2C8FEEFA-C68C-464A-859B-DBF607F884B7}"/>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20" name="Picture 19">
            <a:extLst>
              <a:ext uri="{FF2B5EF4-FFF2-40B4-BE49-F238E27FC236}">
                <a16:creationId xmlns:a16="http://schemas.microsoft.com/office/drawing/2014/main" id="{ADD852F2-D808-4B37-980A-766882D8C3D1}"/>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21" name="Picture 20">
            <a:extLst>
              <a:ext uri="{FF2B5EF4-FFF2-40B4-BE49-F238E27FC236}">
                <a16:creationId xmlns:a16="http://schemas.microsoft.com/office/drawing/2014/main" id="{A6F57C7B-9216-40A1-8170-1BB29F2B533B}"/>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id="{5FE1D556-786A-4AC4-AFC2-808282A054CD}"/>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31" name="Picture 30">
            <a:extLst>
              <a:ext uri="{FF2B5EF4-FFF2-40B4-BE49-F238E27FC236}">
                <a16:creationId xmlns:a16="http://schemas.microsoft.com/office/drawing/2014/main" id="{E2F88E82-E12E-4E2C-81FD-63B851292A6D}"/>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32" name="Picture 31">
            <a:extLst>
              <a:ext uri="{FF2B5EF4-FFF2-40B4-BE49-F238E27FC236}">
                <a16:creationId xmlns:a16="http://schemas.microsoft.com/office/drawing/2014/main" id="{58F3C036-BCD4-4B36-98B9-9FE3144CBA6A}"/>
              </a:ext>
            </a:extLst>
          </p:cNvPr>
          <p:cNvPicPr>
            <a:picLocks noChangeAspect="1"/>
          </p:cNvPicPr>
          <p:nvPr/>
        </p:nvPicPr>
        <p:blipFill>
          <a:blip r:embed="rId10"/>
          <a:stretch>
            <a:fillRect/>
          </a:stretch>
        </p:blipFill>
        <p:spPr>
          <a:xfrm>
            <a:off x="8607833" y="5907024"/>
            <a:ext cx="560881" cy="560881"/>
          </a:xfrm>
          <a:prstGeom prst="rect">
            <a:avLst/>
          </a:prstGeom>
        </p:spPr>
      </p:pic>
      <p:sp>
        <p:nvSpPr>
          <p:cNvPr id="23" name="TextBox 22"/>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919831928"/>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6"/>
                </p:tgtEl>
              </p:cMediaNode>
            </p:audio>
          </p:childTnLst>
        </p:cTn>
      </p:par>
    </p:tnLst>
    <p:bldLst>
      <p:bldP spid="17"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id="{171141CC-6B6C-440B-B753-BAF8C567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id="{1C90157E-0352-481F-9E40-A6DFD678A45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id="{71395A6E-1CB2-45DD-8190-02A71DB2D8C1}"/>
              </a:ext>
            </a:extLst>
          </p:cNvPr>
          <p:cNvSpPr txBox="1"/>
          <p:nvPr/>
        </p:nvSpPr>
        <p:spPr>
          <a:xfrm>
            <a:off x="985751" y="1159492"/>
            <a:ext cx="10553105"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2. </a:t>
            </a:r>
            <a:r>
              <a:rPr lang="vi-VN"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Lợi ích của hoạt động sản xuất thủ công là gì?</a:t>
            </a:r>
            <a:endParaRPr kumimoji="0" lang="zh-CN" altLang="en-US"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id="{E64817D9-3863-48DA-ACC6-C6ED64676C65}"/>
              </a:ext>
            </a:extLst>
          </p:cNvPr>
          <p:cNvSpPr txBox="1"/>
          <p:nvPr/>
        </p:nvSpPr>
        <p:spPr>
          <a:xfrm>
            <a:off x="1214489" y="3006051"/>
            <a:ext cx="1001439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vi-VN" altLang="zh-CN" sz="44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Các sản phẩm thủ công phục vụ cuộc sống và mang lại lợi ích kinh tế cho con người.</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id="{0F64DB08-58C3-4119-8A08-84FC9819E5AF}"/>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id="{1A34B641-BD51-4C83-A4B2-8C0DD302AA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id="{AE29CB5F-8C59-4514-93E3-28B9EF155CCD}"/>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id="{24C5A803-77A5-4D1F-9478-C5D0D1BADF85}"/>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id="{DDD2D2D1-20C8-402D-BB97-6B77E88845C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id="{1F00B065-EAD1-4EFC-8232-DE89C01138CC}"/>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id="{2F629A94-A3C1-4B55-901C-B99FFF06B926}"/>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id="{90A59388-2F65-433A-BFB1-790BA3C5E30E}"/>
              </a:ext>
            </a:extLst>
          </p:cNvPr>
          <p:cNvPicPr>
            <a:picLocks noChangeAspect="1"/>
          </p:cNvPicPr>
          <p:nvPr/>
        </p:nvPicPr>
        <p:blipFill>
          <a:blip r:embed="rId10"/>
          <a:stretch>
            <a:fillRect/>
          </a:stretch>
        </p:blipFill>
        <p:spPr>
          <a:xfrm>
            <a:off x="8607833" y="5907024"/>
            <a:ext cx="560881" cy="560881"/>
          </a:xfrm>
          <a:prstGeom prst="rect">
            <a:avLst/>
          </a:prstGeom>
        </p:spPr>
      </p:pic>
      <p:sp>
        <p:nvSpPr>
          <p:cNvPr id="25" name="TextBox 24"/>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71871284"/>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DC8F70-F946-45FD-97AF-04A1BC85336B}"/>
              </a:ext>
            </a:extLst>
          </p:cNvPr>
          <p:cNvSpPr>
            <a:spLocks noGrp="1"/>
          </p:cNvSpPr>
          <p:nvPr>
            <p:ph type="ctrTitle"/>
          </p:nvPr>
        </p:nvSpPr>
        <p:spPr/>
        <p:txBody>
          <a:bodyPr/>
          <a:lstStyle/>
          <a:p>
            <a:endParaRPr lang="zh-CN" altLang="en-US">
              <a:latin typeface="Calibri" panose="020F0502020204030204" pitchFamily="34" charset="0"/>
              <a:cs typeface="Calibri" panose="020F0502020204030204" pitchFamily="34" charset="0"/>
            </a:endParaRPr>
          </a:p>
        </p:txBody>
      </p:sp>
      <p:sp>
        <p:nvSpPr>
          <p:cNvPr id="3" name="副标题 2">
            <a:extLst>
              <a:ext uri="{FF2B5EF4-FFF2-40B4-BE49-F238E27FC236}">
                <a16:creationId xmlns:a16="http://schemas.microsoft.com/office/drawing/2014/main" id="{B7518DFF-B5C7-4927-BFD4-0DC52F601C8B}"/>
              </a:ext>
            </a:extLst>
          </p:cNvPr>
          <p:cNvSpPr>
            <a:spLocks noGrp="1"/>
          </p:cNvSpPr>
          <p:nvPr>
            <p:ph type="subTitle" idx="1"/>
          </p:nvPr>
        </p:nvSpPr>
        <p:spPr>
          <a:xfrm>
            <a:off x="1524000" y="3516694"/>
            <a:ext cx="9144000" cy="1655762"/>
          </a:xfrm>
        </p:spPr>
        <p:txBody>
          <a:bodyPr/>
          <a:lstStyle/>
          <a:p>
            <a:endParaRPr lang="zh-CN" altLang="en-US">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0" y="1"/>
            <a:ext cx="6949440" cy="2315740"/>
          </a:xfrm>
          <a:prstGeom prst="rect">
            <a:avLst/>
          </a:prstGeom>
        </p:spPr>
      </p:pic>
      <p:pic>
        <p:nvPicPr>
          <p:cNvPr id="6" name="图片 5">
            <a:extLst>
              <a:ext uri="{FF2B5EF4-FFF2-40B4-BE49-F238E27FC236}">
                <a16:creationId xmlns:a16="http://schemas.microsoft.com/office/drawing/2014/main" id="{171141CC-6B6C-440B-B753-BAF8C567D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 y="0"/>
            <a:ext cx="12190710" cy="6858000"/>
          </a:xfrm>
          <a:prstGeom prst="rect">
            <a:avLst/>
          </a:prstGeom>
        </p:spPr>
      </p:pic>
      <p:sp>
        <p:nvSpPr>
          <p:cNvPr id="11" name="矩形 10">
            <a:extLst>
              <a:ext uri="{FF2B5EF4-FFF2-40B4-BE49-F238E27FC236}">
                <a16:creationId xmlns:a16="http://schemas.microsoft.com/office/drawing/2014/main" id="{748487D7-C0B6-4801-BF12-AB06EBB517FA}"/>
              </a:ext>
            </a:extLst>
          </p:cNvPr>
          <p:cNvSpPr/>
          <p:nvPr/>
        </p:nvSpPr>
        <p:spPr>
          <a:xfrm>
            <a:off x="376035" y="381333"/>
            <a:ext cx="11439930" cy="609533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9" name="图片 18">
            <a:extLst>
              <a:ext uri="{FF2B5EF4-FFF2-40B4-BE49-F238E27FC236}">
                <a16:creationId xmlns:a16="http://schemas.microsoft.com/office/drawing/2014/main" id="{1C90157E-0352-481F-9E40-A6DFD678A45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9936319" y="4530563"/>
            <a:ext cx="1757726" cy="1757726"/>
          </a:xfrm>
          <a:prstGeom prst="rect">
            <a:avLst/>
          </a:prstGeom>
        </p:spPr>
      </p:pic>
      <p:sp>
        <p:nvSpPr>
          <p:cNvPr id="17" name="文本框 17">
            <a:extLst>
              <a:ext uri="{FF2B5EF4-FFF2-40B4-BE49-F238E27FC236}">
                <a16:creationId xmlns:a16="http://schemas.microsoft.com/office/drawing/2014/main" id="{71395A6E-1CB2-45DD-8190-02A71DB2D8C1}"/>
              </a:ext>
            </a:extLst>
          </p:cNvPr>
          <p:cNvSpPr txBox="1"/>
          <p:nvPr/>
        </p:nvSpPr>
        <p:spPr>
          <a:xfrm>
            <a:off x="1270428" y="937715"/>
            <a:ext cx="9678012"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US"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3. </a:t>
            </a:r>
            <a:r>
              <a:rPr lang="vi-VN" altLang="zh-CN" sz="4400" b="1" kern="0" dirty="0">
                <a:solidFill>
                  <a:srgbClr val="C00000"/>
                </a:solidFill>
                <a:latin typeface="Calibri" panose="020F0502020204030204" pitchFamily="34" charset="0"/>
                <a:ea typeface="印品黑体" panose="00000500000000000000" pitchFamily="2" charset="-122"/>
                <a:cs typeface="Calibri" panose="020F0502020204030204" pitchFamily="34" charset="0"/>
                <a:sym typeface="+mn-ea"/>
              </a:rPr>
              <a:t>Kể tên một số sản phẩm của hoạt động sản xuất thủ công </a:t>
            </a:r>
            <a:endParaRPr kumimoji="0" lang="en-US" altLang="zh-CN" sz="4400" b="1" i="0" u="none" strike="noStrike" kern="0" cap="none" spc="0" normalizeH="0" baseline="0" noProof="0" dirty="0">
              <a:ln>
                <a:noFill/>
              </a:ln>
              <a:solidFill>
                <a:srgbClr val="C0000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4" name="文本框 17">
            <a:extLst>
              <a:ext uri="{FF2B5EF4-FFF2-40B4-BE49-F238E27FC236}">
                <a16:creationId xmlns:a16="http://schemas.microsoft.com/office/drawing/2014/main" id="{E64817D9-3863-48DA-ACC6-C6ED64676C65}"/>
              </a:ext>
            </a:extLst>
          </p:cNvPr>
          <p:cNvSpPr txBox="1"/>
          <p:nvPr/>
        </p:nvSpPr>
        <p:spPr>
          <a:xfrm>
            <a:off x="1787531" y="2839727"/>
            <a:ext cx="9255859" cy="1446550"/>
          </a:xfrm>
          <a:prstGeom prst="rect">
            <a:avLst/>
          </a:prstGeom>
          <a:noFill/>
          <a:ln>
            <a:noFill/>
          </a:ln>
          <a:effectLst/>
          <a:extLst>
            <a:ext uri="{909E8E84-426E-40DD-AFC4-6F175D3DCCD1}">
              <a14:hiddenFill xmlns:a14="http://schemas.microsoft.com/office/drawing/2010/main">
                <a:solidFill>
                  <a:srgbClr val="424B51"/>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vi-VN" altLang="zh-CN" sz="44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rPr>
              <a:t>Đồ gốm sứ, các sản phẩm từ mây tre đan, trang Đông Hồ, nón, ...</a:t>
            </a:r>
            <a:endParaRPr kumimoji="0" lang="zh-CN" altLang="en-US" sz="4400" b="1" i="0" u="none" strike="noStrike" kern="0" cap="none" spc="0" normalizeH="0" baseline="0" noProof="0" dirty="0">
              <a:ln>
                <a:noFill/>
              </a:ln>
              <a:solidFill>
                <a:srgbClr val="7030A0"/>
              </a:solidFill>
              <a:effectLst/>
              <a:uLnTx/>
              <a:uFillTx/>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20" name="Arrow: Left 19">
            <a:hlinkClick r:id="rId8" action="ppaction://hlinksldjump"/>
            <a:extLst>
              <a:ext uri="{FF2B5EF4-FFF2-40B4-BE49-F238E27FC236}">
                <a16:creationId xmlns:a16="http://schemas.microsoft.com/office/drawing/2014/main" id="{D744DC77-F7D0-4B60-9A19-E036B7D846F9}"/>
              </a:ext>
            </a:extLst>
          </p:cNvPr>
          <p:cNvSpPr/>
          <p:nvPr/>
        </p:nvSpPr>
        <p:spPr>
          <a:xfrm>
            <a:off x="756863" y="5372100"/>
            <a:ext cx="1158239" cy="534924"/>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1" name="Tieng-vo-tay-tra-loi-dung-www_tiengdong_com">
            <a:hlinkClick r:id="" action="ppaction://media"/>
            <a:extLst>
              <a:ext uri="{FF2B5EF4-FFF2-40B4-BE49-F238E27FC236}">
                <a16:creationId xmlns:a16="http://schemas.microsoft.com/office/drawing/2014/main" id="{1BCD1D12-716C-4B65-8C2D-BA006BD338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9610" y="3709505"/>
            <a:ext cx="609600" cy="609600"/>
          </a:xfrm>
          <a:prstGeom prst="rect">
            <a:avLst/>
          </a:prstGeom>
        </p:spPr>
      </p:pic>
      <p:pic>
        <p:nvPicPr>
          <p:cNvPr id="15" name="Picture 14">
            <a:extLst>
              <a:ext uri="{FF2B5EF4-FFF2-40B4-BE49-F238E27FC236}">
                <a16:creationId xmlns:a16="http://schemas.microsoft.com/office/drawing/2014/main" id="{B6FC1622-028B-46B7-B049-72B5D0E8F7F5}"/>
              </a:ext>
            </a:extLst>
          </p:cNvPr>
          <p:cNvPicPr>
            <a:picLocks noChangeAspect="1"/>
          </p:cNvPicPr>
          <p:nvPr/>
        </p:nvPicPr>
        <p:blipFill>
          <a:blip r:embed="rId10"/>
          <a:stretch>
            <a:fillRect/>
          </a:stretch>
        </p:blipFill>
        <p:spPr>
          <a:xfrm>
            <a:off x="2453952" y="6052833"/>
            <a:ext cx="560881" cy="560881"/>
          </a:xfrm>
          <a:prstGeom prst="rect">
            <a:avLst/>
          </a:prstGeom>
        </p:spPr>
      </p:pic>
      <p:pic>
        <p:nvPicPr>
          <p:cNvPr id="16" name="Picture 15">
            <a:extLst>
              <a:ext uri="{FF2B5EF4-FFF2-40B4-BE49-F238E27FC236}">
                <a16:creationId xmlns:a16="http://schemas.microsoft.com/office/drawing/2014/main" id="{BB6FDF3A-14B6-415E-AAA9-B2A22EBB08E2}"/>
              </a:ext>
            </a:extLst>
          </p:cNvPr>
          <p:cNvPicPr>
            <a:picLocks noChangeAspect="1"/>
          </p:cNvPicPr>
          <p:nvPr/>
        </p:nvPicPr>
        <p:blipFill>
          <a:blip r:embed="rId10"/>
          <a:stretch>
            <a:fillRect/>
          </a:stretch>
        </p:blipFill>
        <p:spPr>
          <a:xfrm>
            <a:off x="819482" y="6105060"/>
            <a:ext cx="560881" cy="560881"/>
          </a:xfrm>
          <a:prstGeom prst="rect">
            <a:avLst/>
          </a:prstGeom>
        </p:spPr>
      </p:pic>
      <p:pic>
        <p:nvPicPr>
          <p:cNvPr id="18" name="Picture 17">
            <a:extLst>
              <a:ext uri="{FF2B5EF4-FFF2-40B4-BE49-F238E27FC236}">
                <a16:creationId xmlns:a16="http://schemas.microsoft.com/office/drawing/2014/main" id="{89E11261-4EC1-421E-BDD1-6DEB366DCB02}"/>
              </a:ext>
            </a:extLst>
          </p:cNvPr>
          <p:cNvPicPr>
            <a:picLocks noChangeAspect="1"/>
          </p:cNvPicPr>
          <p:nvPr/>
        </p:nvPicPr>
        <p:blipFill>
          <a:blip r:embed="rId10"/>
          <a:stretch>
            <a:fillRect/>
          </a:stretch>
        </p:blipFill>
        <p:spPr>
          <a:xfrm>
            <a:off x="6479924" y="5930656"/>
            <a:ext cx="560881" cy="560881"/>
          </a:xfrm>
          <a:prstGeom prst="rect">
            <a:avLst/>
          </a:prstGeom>
        </p:spPr>
      </p:pic>
      <p:pic>
        <p:nvPicPr>
          <p:cNvPr id="22" name="Picture 21">
            <a:extLst>
              <a:ext uri="{FF2B5EF4-FFF2-40B4-BE49-F238E27FC236}">
                <a16:creationId xmlns:a16="http://schemas.microsoft.com/office/drawing/2014/main" id="{5C91B013-CCB8-4F71-BDF6-C49A9DF17DFA}"/>
              </a:ext>
            </a:extLst>
          </p:cNvPr>
          <p:cNvPicPr>
            <a:picLocks noChangeAspect="1"/>
          </p:cNvPicPr>
          <p:nvPr/>
        </p:nvPicPr>
        <p:blipFill>
          <a:blip r:embed="rId10"/>
          <a:stretch>
            <a:fillRect/>
          </a:stretch>
        </p:blipFill>
        <p:spPr>
          <a:xfrm>
            <a:off x="4322571" y="6004582"/>
            <a:ext cx="560881" cy="560881"/>
          </a:xfrm>
          <a:prstGeom prst="rect">
            <a:avLst/>
          </a:prstGeom>
        </p:spPr>
      </p:pic>
      <p:pic>
        <p:nvPicPr>
          <p:cNvPr id="23" name="Picture 22">
            <a:extLst>
              <a:ext uri="{FF2B5EF4-FFF2-40B4-BE49-F238E27FC236}">
                <a16:creationId xmlns:a16="http://schemas.microsoft.com/office/drawing/2014/main" id="{ED6141C5-873A-4201-93E7-BDD9A6E22A2F}"/>
              </a:ext>
            </a:extLst>
          </p:cNvPr>
          <p:cNvPicPr>
            <a:picLocks noChangeAspect="1"/>
          </p:cNvPicPr>
          <p:nvPr/>
        </p:nvPicPr>
        <p:blipFill>
          <a:blip r:embed="rId10"/>
          <a:stretch>
            <a:fillRect/>
          </a:stretch>
        </p:blipFill>
        <p:spPr>
          <a:xfrm>
            <a:off x="10668000" y="5915785"/>
            <a:ext cx="560881" cy="560881"/>
          </a:xfrm>
          <a:prstGeom prst="rect">
            <a:avLst/>
          </a:prstGeom>
        </p:spPr>
      </p:pic>
      <p:pic>
        <p:nvPicPr>
          <p:cNvPr id="24" name="Picture 23">
            <a:extLst>
              <a:ext uri="{FF2B5EF4-FFF2-40B4-BE49-F238E27FC236}">
                <a16:creationId xmlns:a16="http://schemas.microsoft.com/office/drawing/2014/main" id="{5D054859-C7BF-4902-8FB5-705D940BD6CA}"/>
              </a:ext>
            </a:extLst>
          </p:cNvPr>
          <p:cNvPicPr>
            <a:picLocks noChangeAspect="1"/>
          </p:cNvPicPr>
          <p:nvPr/>
        </p:nvPicPr>
        <p:blipFill>
          <a:blip r:embed="rId10"/>
          <a:stretch>
            <a:fillRect/>
          </a:stretch>
        </p:blipFill>
        <p:spPr>
          <a:xfrm>
            <a:off x="8607833" y="5907024"/>
            <a:ext cx="560881" cy="560881"/>
          </a:xfrm>
          <a:prstGeom prst="rect">
            <a:avLst/>
          </a:prstGeom>
        </p:spPr>
      </p:pic>
      <p:sp>
        <p:nvSpPr>
          <p:cNvPr id="25" name="TextBox 24"/>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146733866"/>
      </p:ext>
    </p:extLst>
  </p:cSld>
  <p:clrMapOvr>
    <a:masterClrMapping/>
  </p:clrMapOvr>
  <p:transition spd="slow" advTm="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808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1"/>
                </p:tgtEl>
              </p:cMediaNode>
            </p:audio>
          </p:childTnLst>
        </p:cTn>
      </p:par>
    </p:tnLst>
    <p:bldLst>
      <p:bldP spid="17"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12226925" cy="6865620"/>
          </a:xfrm>
          <a:prstGeom prst="rect">
            <a:avLst/>
          </a:prstGeom>
        </p:spPr>
      </p:pic>
      <p:sp>
        <p:nvSpPr>
          <p:cNvPr id="3" name="圆角矩形 2"/>
          <p:cNvSpPr/>
          <p:nvPr/>
        </p:nvSpPr>
        <p:spPr>
          <a:xfrm>
            <a:off x="1721484" y="1391920"/>
            <a:ext cx="8885555" cy="4541519"/>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645457" y="1986925"/>
            <a:ext cx="3212870" cy="646232"/>
          </a:xfrm>
          <a:prstGeom prst="rect">
            <a:avLst/>
          </a:prstGeom>
        </p:spPr>
      </p:pic>
      <p:pic>
        <p:nvPicPr>
          <p:cNvPr id="11" name="Picture 10">
            <a:extLst>
              <a:ext uri="{FF2B5EF4-FFF2-40B4-BE49-F238E27FC236}">
                <a16:creationId xmlns:a16="http://schemas.microsoft.com/office/drawing/2014/main" id="{8A6D3FA4-93B0-47E7-92D7-118AC30D55D5}"/>
              </a:ext>
            </a:extLst>
          </p:cNvPr>
          <p:cNvPicPr>
            <a:picLocks noChangeAspect="1"/>
          </p:cNvPicPr>
          <p:nvPr/>
        </p:nvPicPr>
        <p:blipFill>
          <a:blip r:embed="rId8"/>
          <a:stretch>
            <a:fillRect/>
          </a:stretch>
        </p:blipFill>
        <p:spPr>
          <a:xfrm>
            <a:off x="2031619" y="2899386"/>
            <a:ext cx="8779001" cy="1383912"/>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9"/>
          <a:stretch>
            <a:fillRect/>
          </a:stretch>
        </p:blipFill>
        <p:spPr>
          <a:xfrm>
            <a:off x="4834449" y="4129582"/>
            <a:ext cx="2834886" cy="963251"/>
          </a:xfrm>
          <a:prstGeom prst="rect">
            <a:avLst/>
          </a:prstGeom>
        </p:spPr>
      </p:pic>
      <p:sp>
        <p:nvSpPr>
          <p:cNvPr id="10" name="TextBox 9"/>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1"/>
          <p:cNvSpPr txBox="1">
            <a:spLocks noGrp="1"/>
          </p:cNvSpPr>
          <p:nvPr>
            <p:ph type="title"/>
          </p:nvPr>
        </p:nvSpPr>
        <p:spPr>
          <a:xfrm>
            <a:off x="1793786" y="649559"/>
            <a:ext cx="8637013" cy="1193419"/>
          </a:xfrm>
          <a:prstGeom prst="rect">
            <a:avLst/>
          </a:prstGeom>
        </p:spPr>
        <p:txBody>
          <a:bodyPr spcFirstLastPara="1" wrap="square" lIns="121900" tIns="121900" rIns="121900" bIns="121900" anchor="t" anchorCtr="0">
            <a:noAutofit/>
          </a:bodyPr>
          <a:lstStyle/>
          <a:p>
            <a:pPr>
              <a:lnSpc>
                <a:spcPct val="100000"/>
              </a:lnSpc>
            </a:pP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10: HOẠT ĐỘNG SẢN XUẤT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THỦ CÔNG VÀ CÔNG NGHIỆP(</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2)</a:t>
            </a:r>
            <a:endParaRPr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6EB8E26-FC70-4E30-BC8F-696F578C5EF2}"/>
              </a:ext>
            </a:extLst>
          </p:cNvPr>
          <p:cNvSpPr txBox="1"/>
          <p:nvPr/>
        </p:nvSpPr>
        <p:spPr>
          <a:xfrm>
            <a:off x="3781611" y="2118865"/>
            <a:ext cx="6828963" cy="666786"/>
          </a:xfrm>
          <a:prstGeom prst="rect">
            <a:avLst/>
          </a:prstGeom>
          <a:noFill/>
        </p:spPr>
        <p:txBody>
          <a:bodyPr wrap="square" rtlCol="0">
            <a:spAutoFit/>
          </a:bodyPr>
          <a:lstStyle/>
          <a:p>
            <a:pPr defTabSz="1219170">
              <a:buClr>
                <a:srgbClr val="000000"/>
              </a:buClr>
            </a:pPr>
            <a:r>
              <a:rPr lang="en-US" sz="3733" b="1" kern="0" dirty="0">
                <a:ln w="22225">
                  <a:solidFill>
                    <a:srgbClr val="B44141"/>
                  </a:solidFill>
                  <a:prstDash val="solid"/>
                </a:ln>
                <a:solidFill>
                  <a:srgbClr val="B44141">
                    <a:lumMod val="40000"/>
                    <a:lumOff val="60000"/>
                  </a:srgbClr>
                </a:solidFill>
                <a:latin typeface="Arial"/>
                <a:cs typeface="Arial"/>
                <a:sym typeface="Arial"/>
              </a:rPr>
              <a:t>YÊU CẦU CẦN ĐẠT</a:t>
            </a:r>
          </a:p>
        </p:txBody>
      </p:sp>
      <p:sp>
        <p:nvSpPr>
          <p:cNvPr id="8" name="Google Shape;190;p31">
            <a:extLst>
              <a:ext uri="{FF2B5EF4-FFF2-40B4-BE49-F238E27FC236}">
                <a16:creationId xmlns:a16="http://schemas.microsoft.com/office/drawing/2014/main" id="{B6A212F2-E1EB-41D7-A73F-3FC01458F8C4}"/>
              </a:ext>
            </a:extLst>
          </p:cNvPr>
          <p:cNvSpPr txBox="1">
            <a:spLocks/>
          </p:cNvSpPr>
          <p:nvPr/>
        </p:nvSpPr>
        <p:spPr>
          <a:xfrm>
            <a:off x="2195156" y="3092380"/>
            <a:ext cx="8253104" cy="273426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88925" algn="l" rtl="0">
              <a:lnSpc>
                <a:spcPct val="100000"/>
              </a:lnSpc>
              <a:spcBef>
                <a:spcPts val="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1pPr>
            <a:lvl2pPr marL="914400" marR="0" lvl="1"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2pPr>
            <a:lvl3pPr marL="1371600" marR="0" lvl="2"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3pPr>
            <a:lvl4pPr marL="1828800" marR="0" lvl="3"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4pPr>
            <a:lvl5pPr marL="2286000" marR="0" lvl="4"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5pPr>
            <a:lvl6pPr marL="2743200" marR="0" lvl="5"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6pPr>
            <a:lvl7pPr marL="3200400" marR="0" lvl="6"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7pPr>
            <a:lvl8pPr marL="3657600" marR="0" lvl="7" indent="-288925" algn="l" rtl="0">
              <a:lnSpc>
                <a:spcPct val="100000"/>
              </a:lnSpc>
              <a:spcBef>
                <a:spcPts val="1600"/>
              </a:spcBef>
              <a:spcAft>
                <a:spcPts val="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8pPr>
            <a:lvl9pPr marL="4114800" marR="0" lvl="8" indent="-288925" algn="l" rtl="0">
              <a:lnSpc>
                <a:spcPct val="100000"/>
              </a:lnSpc>
              <a:spcBef>
                <a:spcPts val="1600"/>
              </a:spcBef>
              <a:spcAft>
                <a:spcPts val="1600"/>
              </a:spcAft>
              <a:buClr>
                <a:schemeClr val="dk2"/>
              </a:buClr>
              <a:buSzPts val="950"/>
              <a:buFont typeface="Roboto Mono Medium"/>
              <a:buChar char="■"/>
              <a:defRPr sz="950" b="0" i="0" u="none" strike="noStrike" cap="none">
                <a:solidFill>
                  <a:schemeClr val="dk2"/>
                </a:solidFill>
                <a:latin typeface="Roboto Mono Medium"/>
                <a:ea typeface="Roboto Mono Medium"/>
                <a:cs typeface="Roboto Mono Medium"/>
                <a:sym typeface="Roboto Mono Medium"/>
              </a:defRPr>
            </a:lvl9pPr>
          </a:lstStyle>
          <a:p>
            <a:pPr marL="609585" indent="-385224" defTabSz="1219170">
              <a:buClr>
                <a:srgbClr val="595959"/>
              </a:buClr>
            </a:pPr>
            <a:r>
              <a:rPr lang="nl-NL" sz="2400" kern="0" dirty="0">
                <a:solidFill>
                  <a:srgbClr val="595959"/>
                </a:solidFill>
              </a:rPr>
              <a:t>Kể được tên của một số hoạt động sản xuất công nghiệp ở địa phương, sản phẩm và lợi ích của hoạt động sản xuất đó.</a:t>
            </a:r>
          </a:p>
          <a:p>
            <a:pPr marL="224361" indent="0" defTabSz="1219170">
              <a:buClr>
                <a:srgbClr val="595959"/>
              </a:buClr>
              <a:buNone/>
            </a:pPr>
            <a:endParaRPr lang="en-US" sz="2400" kern="0" dirty="0">
              <a:solidFill>
                <a:srgbClr val="595959"/>
              </a:solidFill>
            </a:endParaRPr>
          </a:p>
          <a:p>
            <a:pPr marL="609585" indent="-385224" defTabSz="1219170">
              <a:buClr>
                <a:srgbClr val="595959"/>
              </a:buClr>
            </a:pPr>
            <a:r>
              <a:rPr lang="nl-NL" sz="2400" kern="0" dirty="0">
                <a:solidFill>
                  <a:srgbClr val="595959"/>
                </a:solidFill>
              </a:rPr>
              <a:t>Giới thiệu được một sản phẩm công nghiệp  của địa phương dựa trên thông tin, tranh ảnh, vật thật ... sưu tầm được</a:t>
            </a:r>
            <a:endParaRPr lang="en-US" sz="2400" kern="0" dirty="0">
              <a:solidFill>
                <a:srgbClr val="595959"/>
              </a:solidFill>
            </a:endParaRPr>
          </a:p>
          <a:p>
            <a:pPr marL="0" indent="0" defTabSz="1219170">
              <a:spcAft>
                <a:spcPts val="2133"/>
              </a:spcAft>
              <a:buClr>
                <a:srgbClr val="595959"/>
              </a:buClr>
              <a:buNone/>
            </a:pPr>
            <a:endParaRPr lang="en-US" sz="2400" kern="0" dirty="0">
              <a:solidFill>
                <a:srgbClr val="595959"/>
              </a:solidFill>
            </a:endParaRPr>
          </a:p>
        </p:txBody>
      </p:sp>
    </p:spTree>
    <p:extLst>
      <p:ext uri="{BB962C8B-B14F-4D97-AF65-F5344CB8AC3E}">
        <p14:creationId xmlns:p14="http://schemas.microsoft.com/office/powerpoint/2010/main" val="2216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wipe(right)">
                                      <p:cBhvr>
                                        <p:cTn id="7" dur="500"/>
                                        <p:tgtEl>
                                          <p:spTgt spid="1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par>
                          <p:cTn id="13" fill="hold">
                            <p:stCondLst>
                              <p:cond delay="2000"/>
                            </p:stCondLst>
                            <p:childTnLst>
                              <p:par>
                                <p:cTn id="14" presetID="14" presetClass="entr" presetSubtype="10"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randombar(horizont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P spid="3" grpId="0"/>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6" name="Picture 35">
            <a:extLst>
              <a:ext uri="{FF2B5EF4-FFF2-40B4-BE49-F238E27FC236}">
                <a16:creationId xmlns:a16="http://schemas.microsoft.com/office/drawing/2014/main" id="{BCF592A0-B5D0-4F22-9421-B590EE211601}"/>
              </a:ext>
            </a:extLst>
          </p:cNvPr>
          <p:cNvPicPr>
            <a:picLocks noChangeAspect="1"/>
          </p:cNvPicPr>
          <p:nvPr/>
        </p:nvPicPr>
        <p:blipFill>
          <a:blip r:embed="rId4"/>
          <a:stretch>
            <a:fillRect/>
          </a:stretch>
        </p:blipFill>
        <p:spPr>
          <a:xfrm>
            <a:off x="2350997" y="2461259"/>
            <a:ext cx="9002244" cy="1935482"/>
          </a:xfrm>
          <a:prstGeom prst="rect">
            <a:avLst/>
          </a:prstGeom>
        </p:spPr>
      </p:pic>
      <p:sp>
        <p:nvSpPr>
          <p:cNvPr id="5" name="TextBox 4"/>
          <p:cNvSpPr txBox="1"/>
          <p:nvPr/>
        </p:nvSpPr>
        <p:spPr>
          <a:xfrm>
            <a:off x="-1987062" y="140677"/>
            <a:ext cx="1881554" cy="1364908"/>
          </a:xfrm>
          <a:prstGeom prst="rect">
            <a:avLst/>
          </a:prstGeom>
          <a:solidFill>
            <a:schemeClr val="bg2"/>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93971"/>
            <a:ext cx="10899430" cy="830997"/>
          </a:xfrm>
          <a:prstGeom prst="rect">
            <a:avLst/>
          </a:prstGeom>
          <a:noFill/>
        </p:spPr>
        <p:txBody>
          <a:bodyPr wrap="square" rtlCol="0">
            <a:spAutoFit/>
          </a:bodyPr>
          <a:lstStyle/>
          <a:p>
            <a:pPr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Hoạt động sản xuất công nghiệp </a:t>
            </a:r>
            <a:endParaRPr lang="en-US" sz="4800" b="1" dirty="0">
              <a:solidFill>
                <a:srgbClr val="002060"/>
              </a:solidFill>
              <a:latin typeface="Calibri" panose="020F0502020204030204" pitchFamily="34" charset="0"/>
              <a:cs typeface="Calibri" panose="020F0502020204030204" pitchFamily="34" charset="0"/>
            </a:endParaRPr>
          </a:p>
        </p:txBody>
      </p:sp>
      <p:sp>
        <p:nvSpPr>
          <p:cNvPr id="7" name="TextBox 6"/>
          <p:cNvSpPr txBox="1"/>
          <p:nvPr/>
        </p:nvSpPr>
        <p:spPr>
          <a:xfrm>
            <a:off x="-1987062" y="140677"/>
            <a:ext cx="1927162" cy="1828800"/>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464482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TotalTime>
  <Words>938</Words>
  <Application>Microsoft Office PowerPoint</Application>
  <PresentationFormat>Widescreen</PresentationFormat>
  <Paragraphs>107</Paragraphs>
  <Slides>29</Slides>
  <Notes>17</Notes>
  <HiddenSlides>0</HiddenSlides>
  <MMClips>4</MMClips>
  <ScaleCrop>false</ScaleCrop>
  <HeadingPairs>
    <vt:vector size="6" baseType="variant">
      <vt:variant>
        <vt:lpstr>Fonts Used</vt:lpstr>
      </vt:variant>
      <vt:variant>
        <vt:i4>20</vt:i4>
      </vt:variant>
      <vt:variant>
        <vt:lpstr>Theme</vt:lpstr>
      </vt:variant>
      <vt:variant>
        <vt:i4>12</vt:i4>
      </vt:variant>
      <vt:variant>
        <vt:lpstr>Slide Titles</vt:lpstr>
      </vt:variant>
      <vt:variant>
        <vt:i4>29</vt:i4>
      </vt:variant>
    </vt:vector>
  </HeadingPairs>
  <TitlesOfParts>
    <vt:vector size="61" baseType="lpstr">
      <vt:lpstr>宋体</vt:lpstr>
      <vt:lpstr>Yu Gothic Light</vt:lpstr>
      <vt:lpstr>Abadi</vt:lpstr>
      <vt:lpstr>Arial</vt:lpstr>
      <vt:lpstr>Calibri</vt:lpstr>
      <vt:lpstr>Calibri Light</vt:lpstr>
      <vt:lpstr>Coming Soon</vt:lpstr>
      <vt:lpstr>Concert One</vt:lpstr>
      <vt:lpstr>等线</vt:lpstr>
      <vt:lpstr>等线 Light</vt:lpstr>
      <vt:lpstr>Georgia</vt:lpstr>
      <vt:lpstr>Gloria Hallelujah</vt:lpstr>
      <vt:lpstr>Nunito black</vt:lpstr>
      <vt:lpstr>Roboto Mono</vt:lpstr>
      <vt:lpstr>Roboto Mono Medium</vt:lpstr>
      <vt:lpstr>黑体</vt:lpstr>
      <vt:lpstr>Times New Roman</vt:lpstr>
      <vt:lpstr>UTM American Sans</vt:lpstr>
      <vt:lpstr>印品黑体</vt:lpstr>
      <vt:lpstr>字魂59号-创粗黑</vt:lpstr>
      <vt:lpstr>Office 主题​​</vt:lpstr>
      <vt:lpstr>1_Office 主题​​</vt:lpstr>
      <vt:lpstr>Office Theme</vt:lpstr>
      <vt:lpstr>1_Simple Light</vt:lpstr>
      <vt:lpstr>Notebook Lesson by Slidesgo</vt:lpstr>
      <vt:lpstr>1_Notebook Lesson by Slidesgo</vt:lpstr>
      <vt:lpstr>3_Office 主题​​</vt:lpstr>
      <vt:lpstr>2_Office 主题​​</vt:lpstr>
      <vt:lpstr>4_Office 主题​​</vt:lpstr>
      <vt:lpstr>5_Office 主题​​</vt:lpstr>
      <vt:lpstr>6_Office 主题​​</vt:lpstr>
      <vt:lpstr>2_Notebook Lesson by Slidesgo</vt:lpstr>
      <vt:lpstr>PowerPoint Presentation</vt:lpstr>
      <vt:lpstr>PowerPoint Presentation</vt:lpstr>
      <vt:lpstr>PowerPoint Presentation</vt:lpstr>
      <vt:lpstr>PowerPoint Presentation</vt:lpstr>
      <vt:lpstr>PowerPoint Presentation</vt:lpstr>
      <vt:lpstr>PowerPoint Presentation</vt:lpstr>
      <vt:lpstr>Bài 10: HOẠT ĐỘNG SẢN XUẤT  THỦ CÔNG VÀ CÔNG NGHIỆP(Tiết 2)</vt:lpstr>
      <vt:lpstr>PowerPoint Presentation</vt:lpstr>
      <vt:lpstr>PowerPoint Presentation</vt:lpstr>
      <vt:lpstr>PowerPoint Presentation</vt:lpstr>
      <vt:lpstr>Nói tên hoạt động sản xuất công nghiệp trong mỗi hình và cho biết hoạt động đó làm ra sản phẩm gì </vt:lpstr>
      <vt:lpstr>PowerPoint Presentation</vt:lpstr>
      <vt:lpstr>PowerPoint Presentation</vt:lpstr>
      <vt:lpstr>Quan sát các hình và nêu ích lợi của hoạt động sản xuất công nghiệp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55</cp:revision>
  <dcterms:created xsi:type="dcterms:W3CDTF">2022-08-23T05:31:21Z</dcterms:created>
  <dcterms:modified xsi:type="dcterms:W3CDTF">2023-11-17T03:56:25Z</dcterms:modified>
</cp:coreProperties>
</file>