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4"/>
  </p:notesMasterIdLst>
  <p:sldIdLst>
    <p:sldId id="257" r:id="rId3"/>
    <p:sldId id="326" r:id="rId4"/>
    <p:sldId id="283" r:id="rId5"/>
    <p:sldId id="285" r:id="rId6"/>
    <p:sldId id="258" r:id="rId7"/>
    <p:sldId id="264" r:id="rId8"/>
    <p:sldId id="286" r:id="rId9"/>
    <p:sldId id="265" r:id="rId10"/>
    <p:sldId id="287" r:id="rId11"/>
    <p:sldId id="328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799" autoAdjust="0"/>
  </p:normalViewPr>
  <p:slideViewPr>
    <p:cSldViewPr snapToGrid="0">
      <p:cViewPr varScale="1">
        <p:scale>
          <a:sx n="64" d="100"/>
          <a:sy n="64" d="100"/>
        </p:scale>
        <p:origin x="1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2102-28F4-4809-A517-1F0948A334C8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3BB21-0903-4FD0-9D63-EA6AC147F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9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huongthaogadt01@gmail.com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3BB21-0903-4FD0-9D63-EA6AC147F4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6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940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83BB21-0903-4FD0-9D63-EA6AC147F4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3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67842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37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8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1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3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70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89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1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3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8134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03530" y="335280"/>
            <a:ext cx="11584940" cy="5981700"/>
          </a:xfrm>
          <a:prstGeom prst="rect">
            <a:avLst/>
          </a:prstGeom>
          <a:solidFill>
            <a:srgbClr val="184841"/>
          </a:solidFill>
          <a:ln w="101600">
            <a:solidFill>
              <a:srgbClr val="E2B77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519467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03530" y="335280"/>
            <a:ext cx="11584940" cy="5981700"/>
          </a:xfrm>
          <a:prstGeom prst="rect">
            <a:avLst/>
          </a:prstGeom>
          <a:solidFill>
            <a:srgbClr val="184841"/>
          </a:solidFill>
          <a:ln w="101600">
            <a:solidFill>
              <a:srgbClr val="E2B77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341793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03530" y="335280"/>
            <a:ext cx="11584940" cy="5981700"/>
          </a:xfrm>
          <a:prstGeom prst="rect">
            <a:avLst/>
          </a:prstGeom>
          <a:solidFill>
            <a:srgbClr val="184841"/>
          </a:solidFill>
          <a:ln w="101600">
            <a:solidFill>
              <a:srgbClr val="E2B77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1200150" y="617855"/>
            <a:ext cx="309499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zh-CN" altLang="en-US" sz="3200">
                <a:solidFill>
                  <a:schemeClr val="bg1"/>
                </a:solidFill>
                <a:latin typeface="字魂105号-简雅黑" panose="00000500000000000000" charset="-122"/>
                <a:ea typeface="字魂105号-简雅黑" panose="00000500000000000000" charset="-122"/>
                <a:cs typeface="+mn-ea"/>
                <a:sym typeface="+mn-lt"/>
              </a:rPr>
              <a:t>三、教师礼赞</a:t>
            </a:r>
          </a:p>
        </p:txBody>
      </p:sp>
      <p:pic>
        <p:nvPicPr>
          <p:cNvPr id="6" name="图片 5" descr="303b32313537373539313bc0cfcaa6c5ae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530" y="478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1775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>
            <a:fillRect/>
          </a:stretch>
        </p:blipFill>
        <p:spPr>
          <a:xfrm>
            <a:off x="0" y="0"/>
            <a:ext cx="12192000" cy="6420485"/>
          </a:xfrm>
          <a:prstGeom prst="rect">
            <a:avLst/>
          </a:prstGeom>
        </p:spPr>
      </p:pic>
      <p:pic>
        <p:nvPicPr>
          <p:cNvPr id="2" name="图片 1" descr="C:/Users/ADMINI~1/AppData/Local/Temp/picturecompress_20210709085743/output_1.pngoutput_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900" y="83185"/>
            <a:ext cx="11543030" cy="6485890"/>
          </a:xfrm>
          <a:prstGeom prst="rect">
            <a:avLst/>
          </a:prstGeom>
        </p:spPr>
      </p:pic>
      <p:pic>
        <p:nvPicPr>
          <p:cNvPr id="5" name="图片 4" descr="C:/Users/ADMINI~1/AppData/Local/Temp/picturecompress_20210709084606/output_1.pngoutput_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830070"/>
            <a:ext cx="12192000" cy="5027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9" t="18608" b="12145"/>
          <a:stretch>
            <a:fillRect/>
          </a:stretch>
        </p:blipFill>
        <p:spPr>
          <a:xfrm>
            <a:off x="5611495" y="2742565"/>
            <a:ext cx="6580505" cy="367792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303530" y="335280"/>
            <a:ext cx="11584940" cy="5981700"/>
          </a:xfrm>
          <a:prstGeom prst="rect">
            <a:avLst/>
          </a:prstGeom>
          <a:solidFill>
            <a:srgbClr val="184841"/>
          </a:solidFill>
          <a:ln w="101600">
            <a:solidFill>
              <a:srgbClr val="E2B77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字魂58号-创中黑" panose="00000500000000000000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>
            <a:off x="1200150" y="617855"/>
            <a:ext cx="309499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zh-CN" altLang="en-US" sz="3200">
                <a:solidFill>
                  <a:schemeClr val="bg1"/>
                </a:solidFill>
                <a:latin typeface="字魂105号-简雅黑" panose="00000500000000000000" charset="-122"/>
                <a:ea typeface="字魂105号-简雅黑" panose="00000500000000000000" charset="-122"/>
                <a:cs typeface="+mn-ea"/>
                <a:sym typeface="+mn-lt"/>
              </a:rPr>
              <a:t>四、尊师重教</a:t>
            </a:r>
          </a:p>
        </p:txBody>
      </p:sp>
      <p:pic>
        <p:nvPicPr>
          <p:cNvPr id="6" name="图片 5" descr="303b32313537373539313bc0cfcaa6c5ae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530" y="478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42324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6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0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6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03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6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755EA9D-B225-4EEF-ACFD-040DAB392C46}"/>
              </a:ext>
            </a:extLst>
          </p:cNvPr>
          <p:cNvPicPr/>
          <p:nvPr/>
        </p:nvPicPr>
        <p:blipFill>
          <a:blip r:embed="rId3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43206" r="422" b="9687"/>
          <a:stretch>
            <a:fillRect/>
          </a:stretch>
        </p:blipFill>
        <p:spPr>
          <a:xfrm>
            <a:off x="4068910" y="700405"/>
            <a:ext cx="4245610" cy="1057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C1F728-6B05-4517-9259-FE9C98529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115" y="898069"/>
            <a:ext cx="3706689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FC40D1-9428-46A5-822E-4AE6B219A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150" y="1757680"/>
            <a:ext cx="8358340" cy="19569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33FC4B-F912-4F62-A031-C83E0C8317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0862" y="3604929"/>
            <a:ext cx="2060627" cy="96934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3">
            <a:extLst>
              <a:ext uri="{FF2B5EF4-FFF2-40B4-BE49-F238E27FC236}">
                <a16:creationId xmlns:a16="http://schemas.microsoft.com/office/drawing/2014/main" id="{0AF0E087-B94A-4086-A117-78853F9C5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65" y="326881"/>
            <a:ext cx="11581155" cy="5957999"/>
          </a:xfrm>
          <a:prstGeom prst="rect">
            <a:avLst/>
          </a:prstGeom>
        </p:spPr>
      </p:pic>
      <p:pic>
        <p:nvPicPr>
          <p:cNvPr id="33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id="{8EBDB331-D78C-446C-9CD8-FA81024F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142" y="4425699"/>
            <a:ext cx="3455786" cy="27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71">
            <a:extLst>
              <a:ext uri="{FF2B5EF4-FFF2-40B4-BE49-F238E27FC236}">
                <a16:creationId xmlns:a16="http://schemas.microsoft.com/office/drawing/2014/main" id="{B6086E08-9E47-97C4-33B6-1861EBD1DAFD}"/>
              </a:ext>
            </a:extLst>
          </p:cNvPr>
          <p:cNvSpPr txBox="1"/>
          <p:nvPr/>
        </p:nvSpPr>
        <p:spPr>
          <a:xfrm>
            <a:off x="2319203" y="1927804"/>
            <a:ext cx="9440678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nl-NL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sưu tầm thêm tranh ảnh về hoạt động của trường và giới thiệu thêm cho người thân nghe.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79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33EFB4F-F02A-4FC4-9A80-1996BDF20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06" y="657186"/>
            <a:ext cx="9998307" cy="381642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045" y="-228600"/>
            <a:ext cx="9575471" cy="7178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6757" y="3147684"/>
            <a:ext cx="8817144" cy="15250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8491" y="4041749"/>
            <a:ext cx="3193645" cy="30423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033271" y="-84856"/>
            <a:ext cx="5491729" cy="11510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4464" y="1361055"/>
            <a:ext cx="8817144" cy="14091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254861" y="1605185"/>
            <a:ext cx="5048547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trưng bày tranh, ảnh về chủ đề trường học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1754" y="1651782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8099" y="3445723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4135461" y="3498347"/>
            <a:ext cx="5287348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ADMINI~1/AppData/Local/Temp/picturecompress_20210629082829/output_1.pngoutput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042" y="-697836"/>
            <a:ext cx="5931446" cy="296497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127F5AB-4945-47DA-B3E5-637C3A98DE68}"/>
              </a:ext>
            </a:extLst>
          </p:cNvPr>
          <p:cNvGrpSpPr/>
          <p:nvPr/>
        </p:nvGrpSpPr>
        <p:grpSpPr>
          <a:xfrm>
            <a:off x="454111" y="1005204"/>
            <a:ext cx="8293649" cy="1842864"/>
            <a:chOff x="5300431" y="1251591"/>
            <a:chExt cx="5997489" cy="147351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BD3D0BC-73DB-40FD-9D5B-4B3E0EC1DAB5}"/>
                </a:ext>
              </a:extLst>
            </p:cNvPr>
            <p:cNvGrpSpPr/>
            <p:nvPr/>
          </p:nvGrpSpPr>
          <p:grpSpPr>
            <a:xfrm>
              <a:off x="5300431" y="1251591"/>
              <a:ext cx="5997489" cy="1473515"/>
              <a:chOff x="4436414" y="1551563"/>
              <a:chExt cx="7327378" cy="4327762"/>
            </a:xfrm>
          </p:grpSpPr>
          <p:sp>
            <p:nvSpPr>
              <p:cNvPr id="8" name="Rectangle: Diagonal Corners Rounded 7">
                <a:extLst>
                  <a:ext uri="{FF2B5EF4-FFF2-40B4-BE49-F238E27FC236}">
                    <a16:creationId xmlns:a16="http://schemas.microsoft.com/office/drawing/2014/main" id="{9D39F976-15BA-4122-ACE8-27F523E8A70F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154B6F34-7F29-4D68-86F5-4C6043C00986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540434-2A62-48FA-B25F-9F1836D8BF1A}"/>
                </a:ext>
              </a:extLst>
            </p:cNvPr>
            <p:cNvSpPr txBox="1"/>
            <p:nvPr/>
          </p:nvSpPr>
          <p:spPr>
            <a:xfrm>
              <a:off x="5669690" y="1402289"/>
              <a:ext cx="5598160" cy="1088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b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Nhớ và kể lại những nội dung đã học trong chủ đề Trường học?</a:t>
              </a:r>
              <a:endParaRPr lang="en-US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4993331-5856-7E44-260E-880BD676631D}"/>
              </a:ext>
            </a:extLst>
          </p:cNvPr>
          <p:cNvGrpSpPr/>
          <p:nvPr/>
        </p:nvGrpSpPr>
        <p:grpSpPr>
          <a:xfrm>
            <a:off x="819683" y="3428999"/>
            <a:ext cx="10231945" cy="2735317"/>
            <a:chOff x="5300431" y="1251591"/>
            <a:chExt cx="5997489" cy="14735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2F3184-AAE7-A564-05E1-35974F33EDCD}"/>
                </a:ext>
              </a:extLst>
            </p:cNvPr>
            <p:cNvGrpSpPr/>
            <p:nvPr/>
          </p:nvGrpSpPr>
          <p:grpSpPr>
            <a:xfrm>
              <a:off x="5300431" y="1251591"/>
              <a:ext cx="5997489" cy="1473515"/>
              <a:chOff x="4436414" y="1551563"/>
              <a:chExt cx="7327378" cy="4327762"/>
            </a:xfrm>
          </p:grpSpPr>
          <p:sp>
            <p:nvSpPr>
              <p:cNvPr id="11" name="Rectangle: Diagonal Corners Rounded 10">
                <a:extLst>
                  <a:ext uri="{FF2B5EF4-FFF2-40B4-BE49-F238E27FC236}">
                    <a16:creationId xmlns:a16="http://schemas.microsoft.com/office/drawing/2014/main" id="{CA4AAD0E-F3A1-F1E1-969C-8899CA9C918A}"/>
                  </a:ext>
                </a:extLst>
              </p:cNvPr>
              <p:cNvSpPr/>
              <p:nvPr/>
            </p:nvSpPr>
            <p:spPr>
              <a:xfrm flipH="1">
                <a:off x="4572001" y="1676401"/>
                <a:ext cx="7191791" cy="4202924"/>
              </a:xfrm>
              <a:prstGeom prst="round2DiagRect">
                <a:avLst>
                  <a:gd name="adj1" fmla="val 34172"/>
                  <a:gd name="adj2" fmla="val 71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" name="Rectangle: Diagonal Corners Rounded 11">
                <a:extLst>
                  <a:ext uri="{FF2B5EF4-FFF2-40B4-BE49-F238E27FC236}">
                    <a16:creationId xmlns:a16="http://schemas.microsoft.com/office/drawing/2014/main" id="{C3326907-2C98-F66D-B58D-271608E676A2}"/>
                  </a:ext>
                </a:extLst>
              </p:cNvPr>
              <p:cNvSpPr/>
              <p:nvPr/>
            </p:nvSpPr>
            <p:spPr>
              <a:xfrm flipH="1">
                <a:off x="4436414" y="1551563"/>
                <a:ext cx="7155053" cy="4133089"/>
              </a:xfrm>
              <a:prstGeom prst="round2DiagRect">
                <a:avLst>
                  <a:gd name="adj1" fmla="val 30812"/>
                  <a:gd name="adj2" fmla="val 7179"/>
                </a:avLst>
              </a:prstGeom>
              <a:noFill/>
              <a:ln w="76200">
                <a:solidFill>
                  <a:srgbClr val="FFC233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BF292A-3075-B23A-1236-D76E53306EF0}"/>
                </a:ext>
              </a:extLst>
            </p:cNvPr>
            <p:cNvSpPr txBox="1"/>
            <p:nvPr/>
          </p:nvSpPr>
          <p:spPr>
            <a:xfrm>
              <a:off x="5669690" y="1402289"/>
              <a:ext cx="5598160" cy="1091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5: Hoạt động kết nối với cộng đồng</a:t>
              </a:r>
            </a:p>
            <a:p>
              <a:pPr marL="0" marR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6: Truyền thống trường em</a:t>
              </a:r>
            </a:p>
            <a:p>
              <a:pPr marL="0" marR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 7: Giữ an toàn và vệ sinh ở trường</a:t>
              </a:r>
              <a:endPara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3">
            <a:extLst>
              <a:ext uri="{FF2B5EF4-FFF2-40B4-BE49-F238E27FC236}">
                <a16:creationId xmlns:a16="http://schemas.microsoft.com/office/drawing/2014/main" id="{0AF0E087-B94A-4086-A117-78853F9C5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94" y="232289"/>
            <a:ext cx="9249022" cy="2970274"/>
          </a:xfrm>
          <a:prstGeom prst="rect">
            <a:avLst/>
          </a:prstGeom>
        </p:spPr>
      </p:pic>
      <p:pic>
        <p:nvPicPr>
          <p:cNvPr id="33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id="{8EBDB331-D78C-446C-9CD8-FA81024F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11" y="2926379"/>
            <a:ext cx="53625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3F0EEC-2429-47D4-9801-FABC093D6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795" y="573119"/>
            <a:ext cx="7517019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623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13">
            <a:extLst>
              <a:ext uri="{FF2B5EF4-FFF2-40B4-BE49-F238E27FC236}">
                <a16:creationId xmlns:a16="http://schemas.microsoft.com/office/drawing/2014/main" id="{3FB799A8-BEC2-4125-B5A6-67AA8BF84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74" y="1056639"/>
            <a:ext cx="9249022" cy="2491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9B275E-96C2-4FEA-86B3-B233CDFFD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715" y="1378639"/>
            <a:ext cx="7852329" cy="168264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33F318-3FCA-36AD-9C22-F74F1052D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700" y="425669"/>
            <a:ext cx="6342733" cy="5817476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13">
            <a:extLst>
              <a:ext uri="{FF2B5EF4-FFF2-40B4-BE49-F238E27FC236}">
                <a16:creationId xmlns:a16="http://schemas.microsoft.com/office/drawing/2014/main" id="{3FB799A8-BEC2-4125-B5A6-67AA8BF84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74" y="1056639"/>
            <a:ext cx="9249022" cy="2491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3CCB5B-DA96-4267-8130-535D7AC71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852" y="1697670"/>
            <a:ext cx="8577815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391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612A1E0-0B15-4775-ABA5-0D321018E19C}"/>
              </a:ext>
            </a:extLst>
          </p:cNvPr>
          <p:cNvSpPr txBox="1"/>
          <p:nvPr/>
        </p:nvSpPr>
        <p:spPr>
          <a:xfrm>
            <a:off x="2411606" y="968720"/>
            <a:ext cx="7982074" cy="1446550"/>
          </a:xfrm>
          <a:custGeom>
            <a:avLst/>
            <a:gdLst>
              <a:gd name="connsiteX0" fmla="*/ 0 w 7982074"/>
              <a:gd name="connsiteY0" fmla="*/ 0 h 1446550"/>
              <a:gd name="connsiteX1" fmla="*/ 7982074 w 7982074"/>
              <a:gd name="connsiteY1" fmla="*/ 0 h 1446550"/>
              <a:gd name="connsiteX2" fmla="*/ 7982074 w 7982074"/>
              <a:gd name="connsiteY2" fmla="*/ 1446550 h 1446550"/>
              <a:gd name="connsiteX3" fmla="*/ 0 w 7982074"/>
              <a:gd name="connsiteY3" fmla="*/ 1446550 h 1446550"/>
              <a:gd name="connsiteX4" fmla="*/ 0 w 7982074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82074" h="1446550" fill="none" extrusionOk="0">
                <a:moveTo>
                  <a:pt x="0" y="0"/>
                </a:moveTo>
                <a:cubicBezTo>
                  <a:pt x="3780967" y="5222"/>
                  <a:pt x="5239822" y="24918"/>
                  <a:pt x="7982074" y="0"/>
                </a:cubicBezTo>
                <a:cubicBezTo>
                  <a:pt x="7892816" y="169848"/>
                  <a:pt x="8017861" y="914679"/>
                  <a:pt x="7982074" y="1446550"/>
                </a:cubicBezTo>
                <a:cubicBezTo>
                  <a:pt x="7039213" y="1281789"/>
                  <a:pt x="2802477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7982074" h="1446550" stroke="0" extrusionOk="0">
                <a:moveTo>
                  <a:pt x="0" y="0"/>
                </a:moveTo>
                <a:cubicBezTo>
                  <a:pt x="1126322" y="11849"/>
                  <a:pt x="7122666" y="-161459"/>
                  <a:pt x="7982074" y="0"/>
                </a:cubicBezTo>
                <a:cubicBezTo>
                  <a:pt x="7978797" y="353962"/>
                  <a:pt x="8057735" y="871797"/>
                  <a:pt x="7982074" y="1446550"/>
                </a:cubicBezTo>
                <a:cubicBezTo>
                  <a:pt x="5741473" y="1300690"/>
                  <a:pt x="2993557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sz="4400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iới thiệu sản phẩm của nhóm mình trước lớp 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 descr="https://i.pinimg.com/564x/3b/10/37/3b1037fde6f90055ff49d688133d9c45.jpg">
            <a:extLst>
              <a:ext uri="{FF2B5EF4-FFF2-40B4-BE49-F238E27FC236}">
                <a16:creationId xmlns:a16="http://schemas.microsoft.com/office/drawing/2014/main" id="{A5B10F6F-E1B5-4B15-AAE6-A71ED1724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12844" y="2199728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0D05A6A-3642-45DE-BA06-084003DFA064}"/>
              </a:ext>
            </a:extLst>
          </p:cNvPr>
          <p:cNvSpPr txBox="1"/>
          <p:nvPr/>
        </p:nvSpPr>
        <p:spPr>
          <a:xfrm>
            <a:off x="4249256" y="3445738"/>
            <a:ext cx="7209549" cy="1446550"/>
          </a:xfrm>
          <a:custGeom>
            <a:avLst/>
            <a:gdLst>
              <a:gd name="connsiteX0" fmla="*/ 0 w 7209549"/>
              <a:gd name="connsiteY0" fmla="*/ 0 h 1446550"/>
              <a:gd name="connsiteX1" fmla="*/ 7209549 w 7209549"/>
              <a:gd name="connsiteY1" fmla="*/ 0 h 1446550"/>
              <a:gd name="connsiteX2" fmla="*/ 7209549 w 7209549"/>
              <a:gd name="connsiteY2" fmla="*/ 1446550 h 1446550"/>
              <a:gd name="connsiteX3" fmla="*/ 0 w 7209549"/>
              <a:gd name="connsiteY3" fmla="*/ 1446550 h 1446550"/>
              <a:gd name="connsiteX4" fmla="*/ 0 w 7209549"/>
              <a:gd name="connsiteY4" fmla="*/ 0 h 14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9549" h="1446550" fill="none" extrusionOk="0">
                <a:moveTo>
                  <a:pt x="0" y="0"/>
                </a:moveTo>
                <a:cubicBezTo>
                  <a:pt x="2483220" y="5222"/>
                  <a:pt x="5294755" y="24918"/>
                  <a:pt x="7209549" y="0"/>
                </a:cubicBezTo>
                <a:cubicBezTo>
                  <a:pt x="7120291" y="169848"/>
                  <a:pt x="7245336" y="914679"/>
                  <a:pt x="7209549" y="1446550"/>
                </a:cubicBezTo>
                <a:cubicBezTo>
                  <a:pt x="6317758" y="1281789"/>
                  <a:pt x="3529888" y="1564700"/>
                  <a:pt x="0" y="1446550"/>
                </a:cubicBezTo>
                <a:cubicBezTo>
                  <a:pt x="-30996" y="1232956"/>
                  <a:pt x="-127314" y="425700"/>
                  <a:pt x="0" y="0"/>
                </a:cubicBezTo>
                <a:close/>
              </a:path>
              <a:path w="7209549" h="1446550" stroke="0" extrusionOk="0">
                <a:moveTo>
                  <a:pt x="0" y="0"/>
                </a:moveTo>
                <a:cubicBezTo>
                  <a:pt x="742514" y="11849"/>
                  <a:pt x="4809068" y="-161459"/>
                  <a:pt x="7209549" y="0"/>
                </a:cubicBezTo>
                <a:cubicBezTo>
                  <a:pt x="7206272" y="353962"/>
                  <a:pt x="7285210" y="871797"/>
                  <a:pt x="7209549" y="1446550"/>
                </a:cubicBezTo>
                <a:cubicBezTo>
                  <a:pt x="4931197" y="1300690"/>
                  <a:pt x="1968001" y="1368226"/>
                  <a:pt x="0" y="1446550"/>
                </a:cubicBezTo>
                <a:cubicBezTo>
                  <a:pt x="-120278" y="1140606"/>
                  <a:pt x="58904" y="661228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custGeom>
                    <a:avLst/>
                    <a:gdLst>
                      <a:gd name="connsiteX0" fmla="*/ 0 w 7209549"/>
                      <a:gd name="connsiteY0" fmla="*/ 0 h 1446550"/>
                      <a:gd name="connsiteX1" fmla="*/ 7209549 w 7209549"/>
                      <a:gd name="connsiteY1" fmla="*/ 0 h 1446550"/>
                      <a:gd name="connsiteX2" fmla="*/ 7209549 w 7209549"/>
                      <a:gd name="connsiteY2" fmla="*/ 1446550 h 1446550"/>
                      <a:gd name="connsiteX3" fmla="*/ 0 w 7209549"/>
                      <a:gd name="connsiteY3" fmla="*/ 1446550 h 1446550"/>
                      <a:gd name="connsiteX4" fmla="*/ 0 w 7209549"/>
                      <a:gd name="connsiteY4" fmla="*/ 0 h 1446550"/>
                      <a:gd name="connsiteX0" fmla="*/ 0 w 7209549"/>
                      <a:gd name="connsiteY0" fmla="*/ 0 h 1446550"/>
                      <a:gd name="connsiteX1" fmla="*/ 7209549 w 7209549"/>
                      <a:gd name="connsiteY1" fmla="*/ 0 h 1446550"/>
                      <a:gd name="connsiteX2" fmla="*/ 7209549 w 7209549"/>
                      <a:gd name="connsiteY2" fmla="*/ 1446550 h 1446550"/>
                      <a:gd name="connsiteX3" fmla="*/ 0 w 7209549"/>
                      <a:gd name="connsiteY3" fmla="*/ 1446550 h 1446550"/>
                      <a:gd name="connsiteX4" fmla="*/ 0 w 7209549"/>
                      <a:gd name="connsiteY4" fmla="*/ 0 h 1446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09549" h="1446550" fill="none" extrusionOk="0">
                        <a:moveTo>
                          <a:pt x="0" y="0"/>
                        </a:moveTo>
                        <a:cubicBezTo>
                          <a:pt x="2483220" y="5222"/>
                          <a:pt x="5294755" y="24918"/>
                          <a:pt x="7209549" y="0"/>
                        </a:cubicBezTo>
                        <a:cubicBezTo>
                          <a:pt x="7115566" y="157453"/>
                          <a:pt x="7204507" y="829255"/>
                          <a:pt x="7209549" y="1446550"/>
                        </a:cubicBezTo>
                        <a:cubicBezTo>
                          <a:pt x="6008720" y="1473670"/>
                          <a:pt x="3683913" y="1587064"/>
                          <a:pt x="0" y="1446550"/>
                        </a:cubicBezTo>
                        <a:cubicBezTo>
                          <a:pt x="-11137" y="1217218"/>
                          <a:pt x="-126512" y="461278"/>
                          <a:pt x="0" y="0"/>
                        </a:cubicBezTo>
                        <a:close/>
                      </a:path>
                      <a:path w="7209549" h="1446550" stroke="0" extrusionOk="0">
                        <a:moveTo>
                          <a:pt x="0" y="0"/>
                        </a:moveTo>
                        <a:cubicBezTo>
                          <a:pt x="1079924" y="6872"/>
                          <a:pt x="5139639" y="-251310"/>
                          <a:pt x="7209549" y="0"/>
                        </a:cubicBezTo>
                        <a:cubicBezTo>
                          <a:pt x="7152909" y="304963"/>
                          <a:pt x="7374254" y="846694"/>
                          <a:pt x="7209549" y="1446550"/>
                        </a:cubicBezTo>
                        <a:cubicBezTo>
                          <a:pt x="5095442" y="1442558"/>
                          <a:pt x="1928778" y="1108849"/>
                          <a:pt x="0" y="1446550"/>
                        </a:cubicBezTo>
                        <a:cubicBezTo>
                          <a:pt x="-144715" y="1144906"/>
                          <a:pt x="66028" y="667936"/>
                          <a:pt x="0" y="0"/>
                        </a:cubicBezTo>
                        <a:close/>
                      </a:path>
                      <a:path w="7209549" h="1446550" fill="none" stroke="0" extrusionOk="0">
                        <a:moveTo>
                          <a:pt x="0" y="0"/>
                        </a:moveTo>
                        <a:cubicBezTo>
                          <a:pt x="742514" y="11849"/>
                          <a:pt x="4809068" y="-161459"/>
                          <a:pt x="7209549" y="0"/>
                        </a:cubicBezTo>
                        <a:cubicBezTo>
                          <a:pt x="7149187" y="193271"/>
                          <a:pt x="7198298" y="990392"/>
                          <a:pt x="7209549" y="1446550"/>
                        </a:cubicBezTo>
                        <a:cubicBezTo>
                          <a:pt x="6497159" y="1623969"/>
                          <a:pt x="3606077" y="1665367"/>
                          <a:pt x="0" y="1446550"/>
                        </a:cubicBezTo>
                        <a:cubicBezTo>
                          <a:pt x="-35612" y="1213636"/>
                          <a:pt x="-116560" y="4938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: Shape 34">
            <a:extLst>
              <a:ext uri="{FF2B5EF4-FFF2-40B4-BE49-F238E27FC236}">
                <a16:creationId xmlns:a16="http://schemas.microsoft.com/office/drawing/2014/main" id="{0062A4A1-AD82-4234-8E06-9B93E8436B3E}"/>
              </a:ext>
            </a:extLst>
          </p:cNvPr>
          <p:cNvSpPr/>
          <p:nvPr/>
        </p:nvSpPr>
        <p:spPr>
          <a:xfrm>
            <a:off x="2969322" y="2561541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3">
            <a:extLst>
              <a:ext uri="{FF2B5EF4-FFF2-40B4-BE49-F238E27FC236}">
                <a16:creationId xmlns:a16="http://schemas.microsoft.com/office/drawing/2014/main" id="{0AF0E087-B94A-4086-A117-78853F9C5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794" y="232289"/>
            <a:ext cx="9249022" cy="2970274"/>
          </a:xfrm>
          <a:prstGeom prst="rect">
            <a:avLst/>
          </a:prstGeom>
        </p:spPr>
      </p:pic>
      <p:pic>
        <p:nvPicPr>
          <p:cNvPr id="33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id="{8EBDB331-D78C-446C-9CD8-FA81024F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11" y="2926379"/>
            <a:ext cx="53625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3A4188-8FF1-4F89-9656-15A61C0DC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330" y="573119"/>
            <a:ext cx="677934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12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58号-创中黑"/>
        <a:ea typeface=""/>
        <a:cs typeface=""/>
        <a:font script="Jpan" typeface="ＭＳ Ｐゴシック"/>
        <a:font script="Hang" typeface="맑은 고딕"/>
        <a:font script="Hans" typeface="字魂58号-创中黑"/>
        <a:font script="Hant" typeface="新細明體"/>
        <a:font script="Arab" typeface="字魂58号-创中黑"/>
        <a:font script="Hebr" typeface="字魂58号-创中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8号-创中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132</Words>
  <Application>Microsoft Office PowerPoint</Application>
  <PresentationFormat>Widescreen</PresentationFormat>
  <Paragraphs>15</Paragraphs>
  <Slides>11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SVN-Gretoon</vt:lpstr>
      <vt:lpstr>字魂105号-简雅黑</vt:lpstr>
      <vt:lpstr>字魂58号-创中黑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27</cp:revision>
  <dcterms:created xsi:type="dcterms:W3CDTF">2022-07-18T23:35:33Z</dcterms:created>
  <dcterms:modified xsi:type="dcterms:W3CDTF">2023-11-23T03:08:29Z</dcterms:modified>
</cp:coreProperties>
</file>