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4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5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tags/tag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0" r:id="rId3"/>
    <p:sldMasterId id="2147483706" r:id="rId4"/>
    <p:sldMasterId id="2147483779" r:id="rId5"/>
    <p:sldMasterId id="2147483838" r:id="rId6"/>
  </p:sldMasterIdLst>
  <p:notesMasterIdLst>
    <p:notesMasterId r:id="rId31"/>
  </p:notesMasterIdLst>
  <p:sldIdLst>
    <p:sldId id="2007577128" r:id="rId7"/>
    <p:sldId id="470" r:id="rId8"/>
    <p:sldId id="2007577127" r:id="rId9"/>
    <p:sldId id="475" r:id="rId10"/>
    <p:sldId id="2007577110" r:id="rId11"/>
    <p:sldId id="2007577109" r:id="rId12"/>
    <p:sldId id="2007577122" r:id="rId13"/>
    <p:sldId id="2007577123" r:id="rId14"/>
    <p:sldId id="2007577124" r:id="rId15"/>
    <p:sldId id="471" r:id="rId16"/>
    <p:sldId id="274" r:id="rId17"/>
    <p:sldId id="2007577111" r:id="rId18"/>
    <p:sldId id="2007577112" r:id="rId19"/>
    <p:sldId id="2007577125" r:id="rId20"/>
    <p:sldId id="2007577126" r:id="rId21"/>
    <p:sldId id="2007577121" r:id="rId22"/>
    <p:sldId id="2007577120" r:id="rId23"/>
    <p:sldId id="304" r:id="rId24"/>
    <p:sldId id="305" r:id="rId25"/>
    <p:sldId id="307" r:id="rId26"/>
    <p:sldId id="306" r:id="rId27"/>
    <p:sldId id="308" r:id="rId28"/>
    <p:sldId id="503" r:id="rId29"/>
    <p:sldId id="297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5882-511C-4FEA-B406-1A30F3E62C9B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074C-BF47-4458-A05D-58AE9F29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73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8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8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7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186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06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72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18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3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3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5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0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0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5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0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2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4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6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3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1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9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6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9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63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2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3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72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9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4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0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1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4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14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7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7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5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1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2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1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6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08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8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7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32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5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28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99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0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8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2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5054820" y="-685057"/>
            <a:ext cx="6772836" cy="7976631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234254" y="500774"/>
            <a:ext cx="5272441" cy="5604964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169425" y="1418325"/>
            <a:ext cx="3895800" cy="416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6612571" y="508403"/>
            <a:ext cx="4096108" cy="58356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1146622" y="-787022"/>
            <a:ext cx="957505" cy="4380657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0669025" y="2459898"/>
            <a:ext cx="957510" cy="438068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950" y="-6035040"/>
            <a:ext cx="2918460" cy="496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412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81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5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1_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46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1_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1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1_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45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1_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421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1_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27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1_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58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1_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080942" y="-1579124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201178" y="-822346"/>
            <a:ext cx="957529" cy="4380768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232440" y="4629714"/>
            <a:ext cx="957459" cy="4380446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1317752" y="4203511"/>
            <a:ext cx="957484" cy="4380561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1610875" y="2068275"/>
            <a:ext cx="86139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0802090" y="-1562085"/>
            <a:ext cx="957480" cy="4380546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96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320972" y="-355942"/>
            <a:ext cx="8296734" cy="8571749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307200" y="405123"/>
            <a:ext cx="957493" cy="4380603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187846" y="2373299"/>
            <a:ext cx="957493" cy="4380605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9536090" y="-144735"/>
            <a:ext cx="957480" cy="4380546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0450912" y="2373261"/>
            <a:ext cx="957493" cy="4380603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3545345" y="713807"/>
            <a:ext cx="4020110" cy="289598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4118929" y="4374712"/>
            <a:ext cx="3833294" cy="180932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</p:spTree>
    <p:extLst>
      <p:ext uri="{BB962C8B-B14F-4D97-AF65-F5344CB8AC3E}">
        <p14:creationId xmlns:p14="http://schemas.microsoft.com/office/powerpoint/2010/main" val="26699827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68426" y="5070650"/>
            <a:ext cx="731700" cy="524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78309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E36E50-BAEE-4DA5-BC02-440E32B4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206C6B-0705-484B-97B2-4864A86EC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993900"/>
            <a:ext cx="105156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25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1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9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16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42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49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9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74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5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40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51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00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80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2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4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948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4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27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32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35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13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65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6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3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966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05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38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00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14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62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41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221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1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3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28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5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1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9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7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9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22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3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1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4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2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11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46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87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05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3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3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85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6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0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3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4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9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9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0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9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5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7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73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77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29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8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15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62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7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7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93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9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61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5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8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7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9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8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9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2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6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3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21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6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1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80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1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6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08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44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1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8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6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8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2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2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2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32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6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0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76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3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7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48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8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2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38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1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6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34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3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0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71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3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4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68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49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79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4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4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51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1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8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8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13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2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7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8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37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0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0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5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2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0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9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3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0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3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816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image" Target="../media/image1.jp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slideLayout" Target="../slideLayouts/slideLayout177.xml"/><Relationship Id="rId26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5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20" Type="http://schemas.openxmlformats.org/officeDocument/2006/relationships/slideLayout" Target="../slideLayouts/slideLayout179.xml"/><Relationship Id="rId29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24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23" Type="http://schemas.openxmlformats.org/officeDocument/2006/relationships/slideLayout" Target="../slideLayouts/slideLayout182.xml"/><Relationship Id="rId28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69.xml"/><Relationship Id="rId19" Type="http://schemas.openxmlformats.org/officeDocument/2006/relationships/slideLayout" Target="../slideLayouts/slideLayout178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81.xml"/><Relationship Id="rId27" Type="http://schemas.openxmlformats.org/officeDocument/2006/relationships/slideLayout" Target="../slideLayouts/slideLayout186.xml"/><Relationship Id="rId30" Type="http://schemas.openxmlformats.org/officeDocument/2006/relationships/slideLayout" Target="../slideLayouts/slideLayout18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slideLayout" Target="../slideLayouts/slideLayout215.xml"/><Relationship Id="rId39" Type="http://schemas.openxmlformats.org/officeDocument/2006/relationships/slideLayout" Target="../slideLayouts/slideLayout228.xml"/><Relationship Id="rId21" Type="http://schemas.openxmlformats.org/officeDocument/2006/relationships/slideLayout" Target="../slideLayouts/slideLayout210.xml"/><Relationship Id="rId34" Type="http://schemas.openxmlformats.org/officeDocument/2006/relationships/slideLayout" Target="../slideLayouts/slideLayout223.xml"/><Relationship Id="rId42" Type="http://schemas.openxmlformats.org/officeDocument/2006/relationships/slideLayout" Target="../slideLayouts/slideLayout231.xml"/><Relationship Id="rId47" Type="http://schemas.openxmlformats.org/officeDocument/2006/relationships/slideLayout" Target="../slideLayouts/slideLayout236.xml"/><Relationship Id="rId50" Type="http://schemas.openxmlformats.org/officeDocument/2006/relationships/slideLayout" Target="../slideLayouts/slideLayout239.xml"/><Relationship Id="rId55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9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00.xml"/><Relationship Id="rId24" Type="http://schemas.openxmlformats.org/officeDocument/2006/relationships/slideLayout" Target="../slideLayouts/slideLayout213.xml"/><Relationship Id="rId32" Type="http://schemas.openxmlformats.org/officeDocument/2006/relationships/slideLayout" Target="../slideLayouts/slideLayout221.xml"/><Relationship Id="rId37" Type="http://schemas.openxmlformats.org/officeDocument/2006/relationships/slideLayout" Target="../slideLayouts/slideLayout226.xml"/><Relationship Id="rId40" Type="http://schemas.openxmlformats.org/officeDocument/2006/relationships/slideLayout" Target="../slideLayouts/slideLayout229.xml"/><Relationship Id="rId45" Type="http://schemas.openxmlformats.org/officeDocument/2006/relationships/slideLayout" Target="../slideLayouts/slideLayout234.xml"/><Relationship Id="rId53" Type="http://schemas.openxmlformats.org/officeDocument/2006/relationships/slideLayout" Target="../slideLayouts/slideLayout242.xml"/><Relationship Id="rId58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194.xml"/><Relationship Id="rId19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16.xml"/><Relationship Id="rId30" Type="http://schemas.openxmlformats.org/officeDocument/2006/relationships/slideLayout" Target="../slideLayouts/slideLayout219.xml"/><Relationship Id="rId35" Type="http://schemas.openxmlformats.org/officeDocument/2006/relationships/slideLayout" Target="../slideLayouts/slideLayout224.xml"/><Relationship Id="rId43" Type="http://schemas.openxmlformats.org/officeDocument/2006/relationships/slideLayout" Target="../slideLayouts/slideLayout232.xml"/><Relationship Id="rId48" Type="http://schemas.openxmlformats.org/officeDocument/2006/relationships/slideLayout" Target="../slideLayouts/slideLayout237.xml"/><Relationship Id="rId56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197.xml"/><Relationship Id="rId51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slideLayout" Target="../slideLayouts/slideLayout214.xml"/><Relationship Id="rId33" Type="http://schemas.openxmlformats.org/officeDocument/2006/relationships/slideLayout" Target="../slideLayouts/slideLayout222.xml"/><Relationship Id="rId38" Type="http://schemas.openxmlformats.org/officeDocument/2006/relationships/slideLayout" Target="../slideLayouts/slideLayout227.xml"/><Relationship Id="rId46" Type="http://schemas.openxmlformats.org/officeDocument/2006/relationships/slideLayout" Target="../slideLayouts/slideLayout235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09.xml"/><Relationship Id="rId41" Type="http://schemas.openxmlformats.org/officeDocument/2006/relationships/slideLayout" Target="../slideLayouts/slideLayout230.xml"/><Relationship Id="rId54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4.xml"/><Relationship Id="rId23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17.xml"/><Relationship Id="rId36" Type="http://schemas.openxmlformats.org/officeDocument/2006/relationships/slideLayout" Target="../slideLayouts/slideLayout225.xml"/><Relationship Id="rId49" Type="http://schemas.openxmlformats.org/officeDocument/2006/relationships/slideLayout" Target="../slideLayouts/slideLayout238.xml"/><Relationship Id="rId57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199.xml"/><Relationship Id="rId31" Type="http://schemas.openxmlformats.org/officeDocument/2006/relationships/slideLayout" Target="../slideLayouts/slideLayout220.xml"/><Relationship Id="rId44" Type="http://schemas.openxmlformats.org/officeDocument/2006/relationships/slideLayout" Target="../slideLayouts/slideLayout233.xml"/><Relationship Id="rId52" Type="http://schemas.openxmlformats.org/officeDocument/2006/relationships/slideLayout" Target="../slideLayouts/slideLayout2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1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949" r:id="rId13"/>
    <p:sldLayoutId id="2147483948" r:id="rId14"/>
    <p:sldLayoutId id="2147483945" r:id="rId15"/>
    <p:sldLayoutId id="2147483941" r:id="rId16"/>
    <p:sldLayoutId id="2147483940" r:id="rId17"/>
    <p:sldLayoutId id="2147483939" r:id="rId18"/>
    <p:sldLayoutId id="2147483938" r:id="rId19"/>
    <p:sldLayoutId id="2147483937" r:id="rId20"/>
    <p:sldLayoutId id="2147483936" r:id="rId21"/>
    <p:sldLayoutId id="2147483935" r:id="rId22"/>
    <p:sldLayoutId id="2147483934" r:id="rId23"/>
    <p:sldLayoutId id="2147483933" r:id="rId24"/>
    <p:sldLayoutId id="2147483932" r:id="rId25"/>
    <p:sldLayoutId id="2147483925" r:id="rId26"/>
    <p:sldLayoutId id="2147483924" r:id="rId27"/>
    <p:sldLayoutId id="2147483919" r:id="rId28"/>
    <p:sldLayoutId id="2147483918" r:id="rId29"/>
    <p:sldLayoutId id="2147483917" r:id="rId30"/>
    <p:sldLayoutId id="2147483916" r:id="rId31"/>
    <p:sldLayoutId id="2147483915" r:id="rId32"/>
    <p:sldLayoutId id="2147483914" r:id="rId33"/>
    <p:sldLayoutId id="2147483913" r:id="rId34"/>
    <p:sldLayoutId id="2147483912" r:id="rId35"/>
    <p:sldLayoutId id="2147483910" r:id="rId36"/>
    <p:sldLayoutId id="2147483908" r:id="rId37"/>
    <p:sldLayoutId id="2147483907" r:id="rId38"/>
    <p:sldLayoutId id="2147483899" r:id="rId39"/>
    <p:sldLayoutId id="2147483898" r:id="rId40"/>
    <p:sldLayoutId id="2147483893" r:id="rId41"/>
    <p:sldLayoutId id="2147483892" r:id="rId42"/>
    <p:sldLayoutId id="2147483891" r:id="rId43"/>
    <p:sldLayoutId id="2147483890" r:id="rId44"/>
    <p:sldLayoutId id="2147483889" r:id="rId45"/>
    <p:sldLayoutId id="2147483888" r:id="rId46"/>
    <p:sldLayoutId id="2147483887" r:id="rId47"/>
    <p:sldLayoutId id="2147483886" r:id="rId48"/>
    <p:sldLayoutId id="2147483884" r:id="rId49"/>
    <p:sldLayoutId id="2147483882" r:id="rId50"/>
    <p:sldLayoutId id="2147483881" r:id="rId51"/>
    <p:sldLayoutId id="2147483880" r:id="rId52"/>
    <p:sldLayoutId id="2147483879" r:id="rId53"/>
    <p:sldLayoutId id="2147483872" r:id="rId54"/>
    <p:sldLayoutId id="2147483871" r:id="rId55"/>
    <p:sldLayoutId id="2147483866" r:id="rId56"/>
    <p:sldLayoutId id="2147483865" r:id="rId57"/>
    <p:sldLayoutId id="2147483864" r:id="rId58"/>
    <p:sldLayoutId id="2147483863" r:id="rId59"/>
    <p:sldLayoutId id="2147483862" r:id="rId60"/>
    <p:sldLayoutId id="2147483861" r:id="rId61"/>
    <p:sldLayoutId id="2147483860" r:id="rId62"/>
    <p:sldLayoutId id="2147483859" r:id="rId63"/>
    <p:sldLayoutId id="2147483858" r:id="rId64"/>
    <p:sldLayoutId id="2147483856" r:id="rId65"/>
    <p:sldLayoutId id="2147483854" r:id="rId66"/>
    <p:sldLayoutId id="2147483777" r:id="rId67"/>
    <p:sldLayoutId id="2147483776" r:id="rId68"/>
    <p:sldLayoutId id="2147483774" r:id="rId69"/>
    <p:sldLayoutId id="2147483772" r:id="rId70"/>
    <p:sldLayoutId id="2147483769" r:id="rId71"/>
    <p:sldLayoutId id="2147483768" r:id="rId72"/>
    <p:sldLayoutId id="2147483767" r:id="rId73"/>
    <p:sldLayoutId id="2147483766" r:id="rId74"/>
    <p:sldLayoutId id="2147483762" r:id="rId75"/>
    <p:sldLayoutId id="2147483761" r:id="rId76"/>
    <p:sldLayoutId id="2147483760" r:id="rId77"/>
    <p:sldLayoutId id="2147483759" r:id="rId78"/>
    <p:sldLayoutId id="2147483758" r:id="rId79"/>
    <p:sldLayoutId id="2147483757" r:id="rId80"/>
    <p:sldLayoutId id="2147483756" r:id="rId81"/>
    <p:sldLayoutId id="2147483755" r:id="rId82"/>
    <p:sldLayoutId id="2147483754" r:id="rId83"/>
    <p:sldLayoutId id="2147483753" r:id="rId84"/>
    <p:sldLayoutId id="2147483746" r:id="rId85"/>
    <p:sldLayoutId id="2147483745" r:id="rId86"/>
    <p:sldLayoutId id="2147483740" r:id="rId87"/>
    <p:sldLayoutId id="2147483739" r:id="rId88"/>
    <p:sldLayoutId id="2147483737" r:id="rId89"/>
    <p:sldLayoutId id="2147483736" r:id="rId90"/>
    <p:sldLayoutId id="2147483735" r:id="rId91"/>
    <p:sldLayoutId id="2147483734" r:id="rId92"/>
    <p:sldLayoutId id="2147483733" r:id="rId93"/>
    <p:sldLayoutId id="2147483732" r:id="rId94"/>
    <p:sldLayoutId id="2147483731" r:id="rId95"/>
    <p:sldLayoutId id="2147483730" r:id="rId96"/>
    <p:sldLayoutId id="2147483723" r:id="rId97"/>
    <p:sldLayoutId id="2147483722" r:id="rId98"/>
    <p:sldLayoutId id="2147483717" r:id="rId99"/>
    <p:sldLayoutId id="2147483716" r:id="rId100"/>
    <p:sldLayoutId id="2147483715" r:id="rId101"/>
    <p:sldLayoutId id="2147483714" r:id="rId102"/>
    <p:sldLayoutId id="2147483713" r:id="rId103"/>
    <p:sldLayoutId id="2147483712" r:id="rId104"/>
    <p:sldLayoutId id="2147483711" r:id="rId105"/>
    <p:sldLayoutId id="2147483710" r:id="rId106"/>
    <p:sldLayoutId id="2147483673" r:id="rId107"/>
    <p:sldLayoutId id="2147483674" r:id="rId10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31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947" r:id="rId8"/>
    <p:sldLayoutId id="2147483944" r:id="rId9"/>
    <p:sldLayoutId id="2147483943" r:id="rId10"/>
    <p:sldLayoutId id="2147483942" r:id="rId11"/>
    <p:sldLayoutId id="2147483923" r:id="rId12"/>
    <p:sldLayoutId id="2147483922" r:id="rId13"/>
    <p:sldLayoutId id="2147483921" r:id="rId14"/>
    <p:sldLayoutId id="2147483920" r:id="rId15"/>
    <p:sldLayoutId id="2147483897" r:id="rId16"/>
    <p:sldLayoutId id="2147483896" r:id="rId17"/>
    <p:sldLayoutId id="2147483895" r:id="rId18"/>
    <p:sldLayoutId id="2147483894" r:id="rId19"/>
    <p:sldLayoutId id="2147483870" r:id="rId20"/>
    <p:sldLayoutId id="2147483869" r:id="rId21"/>
    <p:sldLayoutId id="2147483868" r:id="rId22"/>
    <p:sldLayoutId id="2147483867" r:id="rId23"/>
    <p:sldLayoutId id="2147483770" r:id="rId24"/>
    <p:sldLayoutId id="2147483765" r:id="rId25"/>
    <p:sldLayoutId id="2147483764" r:id="rId26"/>
    <p:sldLayoutId id="2147483763" r:id="rId27"/>
    <p:sldLayoutId id="2147483744" r:id="rId28"/>
    <p:sldLayoutId id="2147483743" r:id="rId29"/>
    <p:sldLayoutId id="2147483742" r:id="rId30"/>
    <p:sldLayoutId id="2147483741" r:id="rId31"/>
    <p:sldLayoutId id="2147483721" r:id="rId32"/>
    <p:sldLayoutId id="2147483720" r:id="rId33"/>
    <p:sldLayoutId id="2147483719" r:id="rId34"/>
    <p:sldLayoutId id="2147483718" r:id="rId35"/>
    <p:sldLayoutId id="2147483696" r:id="rId36"/>
    <p:sldLayoutId id="2147483697" r:id="rId37"/>
    <p:sldLayoutId id="2147483698" r:id="rId38"/>
    <p:sldLayoutId id="2147483699" r:id="rId3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Just Another Hand"/>
              <a:buNone/>
              <a:defRPr sz="4000" b="1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Indie Flower"/>
              <a:buNone/>
              <a:defRPr sz="4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●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ven Pro"/>
              <a:buChar char="○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ven Pro"/>
              <a:buChar char="■"/>
              <a:defRPr sz="19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161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950" r:id="rId3"/>
    <p:sldLayoutId id="2147483926" r:id="rId4"/>
    <p:sldLayoutId id="2147483905" r:id="rId5"/>
    <p:sldLayoutId id="2147483900" r:id="rId6"/>
    <p:sldLayoutId id="2147483873" r:id="rId7"/>
    <p:sldLayoutId id="2147483747" r:id="rId8"/>
    <p:sldLayoutId id="2147483724" r:id="rId9"/>
    <p:sldLayoutId id="2147483703" r:id="rId10"/>
    <p:sldLayoutId id="2147483704" r:id="rId11"/>
    <p:sldLayoutId id="214748370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953" r:id="rId3"/>
    <p:sldLayoutId id="2147483952" r:id="rId4"/>
    <p:sldLayoutId id="2147483951" r:id="rId5"/>
    <p:sldLayoutId id="2147483931" r:id="rId6"/>
    <p:sldLayoutId id="2147483930" r:id="rId7"/>
    <p:sldLayoutId id="2147483929" r:id="rId8"/>
    <p:sldLayoutId id="2147483928" r:id="rId9"/>
    <p:sldLayoutId id="2147483927" r:id="rId10"/>
    <p:sldLayoutId id="2147483906" r:id="rId11"/>
    <p:sldLayoutId id="2147483904" r:id="rId12"/>
    <p:sldLayoutId id="2147483903" r:id="rId13"/>
    <p:sldLayoutId id="2147483902" r:id="rId14"/>
    <p:sldLayoutId id="2147483901" r:id="rId15"/>
    <p:sldLayoutId id="2147483878" r:id="rId16"/>
    <p:sldLayoutId id="2147483877" r:id="rId17"/>
    <p:sldLayoutId id="2147483876" r:id="rId18"/>
    <p:sldLayoutId id="2147483875" r:id="rId19"/>
    <p:sldLayoutId id="2147483874" r:id="rId20"/>
    <p:sldLayoutId id="2147483752" r:id="rId21"/>
    <p:sldLayoutId id="2147483751" r:id="rId22"/>
    <p:sldLayoutId id="2147483750" r:id="rId23"/>
    <p:sldLayoutId id="2147483749" r:id="rId24"/>
    <p:sldLayoutId id="2147483748" r:id="rId25"/>
    <p:sldLayoutId id="2147483729" r:id="rId26"/>
    <p:sldLayoutId id="2147483728" r:id="rId27"/>
    <p:sldLayoutId id="2147483727" r:id="rId28"/>
    <p:sldLayoutId id="2147483726" r:id="rId29"/>
    <p:sldLayoutId id="2147483725" r:id="rId30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6505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  <p:sldLayoutId id="2147483811" r:id="rId32"/>
    <p:sldLayoutId id="2147483812" r:id="rId33"/>
    <p:sldLayoutId id="2147483813" r:id="rId34"/>
    <p:sldLayoutId id="2147483814" r:id="rId35"/>
    <p:sldLayoutId id="2147483815" r:id="rId36"/>
    <p:sldLayoutId id="2147483816" r:id="rId37"/>
    <p:sldLayoutId id="2147483817" r:id="rId38"/>
    <p:sldLayoutId id="2147483818" r:id="rId39"/>
    <p:sldLayoutId id="2147483819" r:id="rId40"/>
    <p:sldLayoutId id="2147483820" r:id="rId41"/>
    <p:sldLayoutId id="2147483821" r:id="rId42"/>
    <p:sldLayoutId id="2147483822" r:id="rId43"/>
    <p:sldLayoutId id="2147483823" r:id="rId44"/>
    <p:sldLayoutId id="2147483824" r:id="rId45"/>
    <p:sldLayoutId id="2147483825" r:id="rId46"/>
    <p:sldLayoutId id="2147483826" r:id="rId47"/>
    <p:sldLayoutId id="2147483827" r:id="rId48"/>
    <p:sldLayoutId id="2147483828" r:id="rId49"/>
    <p:sldLayoutId id="2147483829" r:id="rId50"/>
    <p:sldLayoutId id="2147483830" r:id="rId51"/>
    <p:sldLayoutId id="2147483831" r:id="rId52"/>
    <p:sldLayoutId id="2147483832" r:id="rId53"/>
    <p:sldLayoutId id="2147483833" r:id="rId54"/>
    <p:sldLayoutId id="2147483834" r:id="rId55"/>
    <p:sldLayoutId id="2147483835" r:id="rId56"/>
    <p:sldLayoutId id="2147483836" r:id="rId57"/>
    <p:sldLayoutId id="2147483837" r:id="rId5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909" r:id="rId8"/>
    <p:sldLayoutId id="2147483853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54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2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5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1.png"/><Relationship Id="rId18" Type="http://schemas.microsoft.com/office/2007/relationships/hdphoto" Target="../media/hdphoto3.wdp"/><Relationship Id="rId3" Type="http://schemas.openxmlformats.org/officeDocument/2006/relationships/tags" Target="../tags/tag3.xml"/><Relationship Id="rId21" Type="http://schemas.microsoft.com/office/2007/relationships/hdphoto" Target="../media/hdphoto4.wdp"/><Relationship Id="rId7" Type="http://schemas.openxmlformats.org/officeDocument/2006/relationships/notesSlide" Target="../notesSlides/notesSlide17.xml"/><Relationship Id="rId12" Type="http://schemas.openxmlformats.org/officeDocument/2006/relationships/slide" Target="slide20.xml"/><Relationship Id="rId17" Type="http://schemas.openxmlformats.org/officeDocument/2006/relationships/image" Target="../media/image33.png"/><Relationship Id="rId2" Type="http://schemas.microsoft.com/office/2007/relationships/media" Target="../media/media1.mp3"/><Relationship Id="rId16" Type="http://schemas.microsoft.com/office/2007/relationships/hdphoto" Target="../media/hdphoto2.wdp"/><Relationship Id="rId20" Type="http://schemas.openxmlformats.org/officeDocument/2006/relationships/image" Target="../media/image35.png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61.xml"/><Relationship Id="rId11" Type="http://schemas.openxmlformats.org/officeDocument/2006/relationships/slide" Target="slide21.xml"/><Relationship Id="rId24" Type="http://schemas.openxmlformats.org/officeDocument/2006/relationships/image" Target="../media/image37.png"/><Relationship Id="rId5" Type="http://schemas.openxmlformats.org/officeDocument/2006/relationships/audio" Target="../media/media2.mp3"/><Relationship Id="rId15" Type="http://schemas.openxmlformats.org/officeDocument/2006/relationships/image" Target="../media/image32.png"/><Relationship Id="rId23" Type="http://schemas.openxmlformats.org/officeDocument/2006/relationships/slide" Target="slide22.xml"/><Relationship Id="rId10" Type="http://schemas.openxmlformats.org/officeDocument/2006/relationships/slide" Target="slide19.xml"/><Relationship Id="rId19" Type="http://schemas.openxmlformats.org/officeDocument/2006/relationships/image" Target="../media/image34.png"/><Relationship Id="rId4" Type="http://schemas.microsoft.com/office/2007/relationships/media" Target="../media/media2.mp3"/><Relationship Id="rId9" Type="http://schemas.openxmlformats.org/officeDocument/2006/relationships/image" Target="../media/image30.png"/><Relationship Id="rId14" Type="http://schemas.microsoft.com/office/2007/relationships/hdphoto" Target="../media/hdphoto1.wdp"/><Relationship Id="rId2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161.xml"/><Relationship Id="rId21" Type="http://schemas.openxmlformats.org/officeDocument/2006/relationships/image" Target="../media/image40.png"/><Relationship Id="rId7" Type="http://schemas.microsoft.com/office/2007/relationships/hdphoto" Target="../media/hdphoto1.wdp"/><Relationship Id="rId12" Type="http://schemas.openxmlformats.org/officeDocument/2006/relationships/slide" Target="slide4.xml"/><Relationship Id="rId17" Type="http://schemas.openxmlformats.org/officeDocument/2006/relationships/image" Target="../media/image36.png"/><Relationship Id="rId2" Type="http://schemas.microsoft.com/office/2007/relationships/media" Target="../media/media1.mp3"/><Relationship Id="rId16" Type="http://schemas.openxmlformats.org/officeDocument/2006/relationships/slide" Target="slide2.xml"/><Relationship Id="rId20" Type="http://schemas.openxmlformats.org/officeDocument/2006/relationships/image" Target="../media/image39.png"/><Relationship Id="rId1" Type="http://schemas.openxmlformats.org/officeDocument/2006/relationships/audio" Target="NULL" TargetMode="External"/><Relationship Id="rId6" Type="http://schemas.openxmlformats.org/officeDocument/2006/relationships/image" Target="../media/image31.png"/><Relationship Id="rId11" Type="http://schemas.microsoft.com/office/2007/relationships/hdphoto" Target="../media/hdphoto3.wdp"/><Relationship Id="rId24" Type="http://schemas.openxmlformats.org/officeDocument/2006/relationships/image" Target="../media/image42.png"/><Relationship Id="rId5" Type="http://schemas.openxmlformats.org/officeDocument/2006/relationships/image" Target="../media/image30.png"/><Relationship Id="rId15" Type="http://schemas.microsoft.com/office/2007/relationships/hdphoto" Target="../media/hdphoto4.wdp"/><Relationship Id="rId23" Type="http://schemas.openxmlformats.org/officeDocument/2006/relationships/slide" Target="slide18.xml"/><Relationship Id="rId10" Type="http://schemas.openxmlformats.org/officeDocument/2006/relationships/image" Target="../media/image33.png"/><Relationship Id="rId19" Type="http://schemas.openxmlformats.org/officeDocument/2006/relationships/slide" Target="slide6.xml"/><Relationship Id="rId4" Type="http://schemas.openxmlformats.org/officeDocument/2006/relationships/image" Target="../media/image29.png"/><Relationship Id="rId9" Type="http://schemas.microsoft.com/office/2007/relationships/hdphoto" Target="../media/hdphoto2.wdp"/><Relationship Id="rId14" Type="http://schemas.openxmlformats.org/officeDocument/2006/relationships/image" Target="../media/image35.pn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18" Type="http://schemas.openxmlformats.org/officeDocument/2006/relationships/image" Target="../media/image43.png"/><Relationship Id="rId3" Type="http://schemas.openxmlformats.org/officeDocument/2006/relationships/slideLayout" Target="../slideLayouts/slideLayout161.xml"/><Relationship Id="rId7" Type="http://schemas.microsoft.com/office/2007/relationships/hdphoto" Target="../media/hdphoto4.wdp"/><Relationship Id="rId12" Type="http://schemas.openxmlformats.org/officeDocument/2006/relationships/slide" Target="slide6.xml"/><Relationship Id="rId17" Type="http://schemas.openxmlformats.org/officeDocument/2006/relationships/slide" Target="slide18.xml"/><Relationship Id="rId2" Type="http://schemas.microsoft.com/office/2007/relationships/media" Target="../media/media1.mp3"/><Relationship Id="rId16" Type="http://schemas.openxmlformats.org/officeDocument/2006/relationships/image" Target="../media/image41.png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microsoft.com/office/2007/relationships/hdphoto" Target="../media/hdphoto3.wdp"/><Relationship Id="rId5" Type="http://schemas.openxmlformats.org/officeDocument/2006/relationships/image" Target="../media/image30.png"/><Relationship Id="rId15" Type="http://schemas.openxmlformats.org/officeDocument/2006/relationships/slide" Target="slide4.xml"/><Relationship Id="rId10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microsoft.com/office/2007/relationships/hdphoto" Target="../media/hdphoto1.wdp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6.png"/><Relationship Id="rId18" Type="http://schemas.openxmlformats.org/officeDocument/2006/relationships/slide" Target="slide4.xml"/><Relationship Id="rId3" Type="http://schemas.openxmlformats.org/officeDocument/2006/relationships/slideLayout" Target="../slideLayouts/slideLayout161.xml"/><Relationship Id="rId21" Type="http://schemas.openxmlformats.org/officeDocument/2006/relationships/image" Target="../media/image44.png"/><Relationship Id="rId7" Type="http://schemas.microsoft.com/office/2007/relationships/hdphoto" Target="../media/hdphoto3.wdp"/><Relationship Id="rId12" Type="http://schemas.openxmlformats.org/officeDocument/2006/relationships/slide" Target="slide2.xml"/><Relationship Id="rId17" Type="http://schemas.openxmlformats.org/officeDocument/2006/relationships/image" Target="../media/image40.png"/><Relationship Id="rId2" Type="http://schemas.microsoft.com/office/2007/relationships/media" Target="../media/media1.mp3"/><Relationship Id="rId16" Type="http://schemas.openxmlformats.org/officeDocument/2006/relationships/image" Target="../media/image39.png"/><Relationship Id="rId20" Type="http://schemas.openxmlformats.org/officeDocument/2006/relationships/slide" Target="slide18.xml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11" Type="http://schemas.microsoft.com/office/2007/relationships/hdphoto" Target="../media/hdphoto4.wdp"/><Relationship Id="rId5" Type="http://schemas.openxmlformats.org/officeDocument/2006/relationships/image" Target="../media/image30.png"/><Relationship Id="rId15" Type="http://schemas.openxmlformats.org/officeDocument/2006/relationships/slide" Target="slide6.xml"/><Relationship Id="rId10" Type="http://schemas.openxmlformats.org/officeDocument/2006/relationships/image" Target="../media/image35.png"/><Relationship Id="rId19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microsoft.com/office/2007/relationships/hdphoto" Target="../media/hdphoto1.wdp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4.xml"/><Relationship Id="rId7" Type="http://schemas.openxmlformats.org/officeDocument/2006/relationships/slide" Target="slide1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161.xml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TNXH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3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9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58">
        <p:random/>
      </p:transition>
    </mc:Choice>
    <mc:Fallback xmlns="">
      <p:transition spd="slow" advTm="104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B89A9-ED05-4FA1-B2E4-B72B0446319B}"/>
              </a:ext>
            </a:extLst>
          </p:cNvPr>
          <p:cNvGrpSpPr/>
          <p:nvPr/>
        </p:nvGrpSpPr>
        <p:grpSpPr>
          <a:xfrm>
            <a:off x="4520294" y="1247775"/>
            <a:ext cx="4529124" cy="5259161"/>
            <a:chOff x="3482069" y="1038225"/>
            <a:chExt cx="4529124" cy="5259161"/>
          </a:xfrm>
        </p:grpSpPr>
        <p:grpSp>
          <p:nvGrpSpPr>
            <p:cNvPr id="19" name="组合 13">
              <a:extLst>
                <a:ext uri="{FF2B5EF4-FFF2-40B4-BE49-F238E27FC236}">
                  <a16:creationId xmlns:a16="http://schemas.microsoft.com/office/drawing/2014/main" id="{BEEA8684-F321-4667-9C1E-03B365089557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21" name="图片 2">
                <a:extLst>
                  <a:ext uri="{FF2B5EF4-FFF2-40B4-BE49-F238E27FC236}">
                    <a16:creationId xmlns:a16="http://schemas.microsoft.com/office/drawing/2014/main" id="{2060ED76-2363-4A0A-8B3D-FE5160834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22" name="对">
                <a:extLst>
                  <a:ext uri="{FF2B5EF4-FFF2-40B4-BE49-F238E27FC236}">
                    <a16:creationId xmlns:a16="http://schemas.microsoft.com/office/drawing/2014/main" id="{D2ABAD37-885F-4C7A-BF36-F245B9DAA4CA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71323-6228-447B-B579-E8AB92169C89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康方圆体W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1666573"/>
            <a:ext cx="6381750" cy="3734102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335280"/>
            <a:ext cx="5219698" cy="57200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153276" y="2894544"/>
            <a:ext cx="4857749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thu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thập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thông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tin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ghế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trần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cửa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sổ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E5E5D-A805-4B31-962A-A739E3C9E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1711219"/>
            <a:ext cx="6197600" cy="361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63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335280"/>
            <a:ext cx="6381750" cy="6096000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0"/>
            <a:ext cx="5410198" cy="67157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285990" y="3107904"/>
            <a:ext cx="4610734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cao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can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quá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đầu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chắc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chắn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endParaRPr lang="en-US" altLang="zh-CN" sz="3300" dirty="0">
              <a:solidFill>
                <a:srgbClr val="7E430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Chậu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cây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nên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xếp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tránh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lối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đỡ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vướng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0786A-4546-4BE1-8080-87F57A9C4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3677"/>
            <a:ext cx="6065519" cy="604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43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396240"/>
            <a:ext cx="6381750" cy="6339840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807170"/>
            <a:ext cx="5219698" cy="567491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315200" y="3107904"/>
            <a:ext cx="475297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vực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vệ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chảy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lênh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ra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mất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dễ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trượt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ngã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CBE58-1CB7-44A8-B90F-C7EBA387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0" y="399471"/>
            <a:ext cx="5618360" cy="621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269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80975" y="477520"/>
            <a:ext cx="6610352" cy="492315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7" y="335280"/>
            <a:ext cx="5400673" cy="652272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038975" y="3290784"/>
            <a:ext cx="4857749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vực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nhiều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cành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khô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bão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dễ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gãy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A44A9-9CE5-4CF7-BA29-FA919C4B1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6" y="570126"/>
            <a:ext cx="6381750" cy="464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25">
            <a:extLst>
              <a:ext uri="{FF2B5EF4-FFF2-40B4-BE49-F238E27FC236}">
                <a16:creationId xmlns:a16="http://schemas.microsoft.com/office/drawing/2014/main" id="{A4B9E6D4-7818-408A-90E4-160BCDF540B8}"/>
              </a:ext>
            </a:extLst>
          </p:cNvPr>
          <p:cNvSpPr txBox="1"/>
          <p:nvPr/>
        </p:nvSpPr>
        <p:spPr>
          <a:xfrm>
            <a:off x="7062788" y="5028225"/>
            <a:ext cx="485774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Cổng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bóng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38437" y="3143250"/>
            <a:ext cx="671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Vận</a:t>
            </a: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B89A9-ED05-4FA1-B2E4-B72B0446319B}"/>
              </a:ext>
            </a:extLst>
          </p:cNvPr>
          <p:cNvGrpSpPr/>
          <p:nvPr/>
        </p:nvGrpSpPr>
        <p:grpSpPr>
          <a:xfrm>
            <a:off x="4520294" y="1247775"/>
            <a:ext cx="4529124" cy="5259161"/>
            <a:chOff x="3482069" y="1038225"/>
            <a:chExt cx="4529124" cy="5259161"/>
          </a:xfrm>
        </p:grpSpPr>
        <p:grpSp>
          <p:nvGrpSpPr>
            <p:cNvPr id="19" name="组合 13">
              <a:extLst>
                <a:ext uri="{FF2B5EF4-FFF2-40B4-BE49-F238E27FC236}">
                  <a16:creationId xmlns:a16="http://schemas.microsoft.com/office/drawing/2014/main" id="{BEEA8684-F321-4667-9C1E-03B365089557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21" name="图片 2">
                <a:extLst>
                  <a:ext uri="{FF2B5EF4-FFF2-40B4-BE49-F238E27FC236}">
                    <a16:creationId xmlns:a16="http://schemas.microsoft.com/office/drawing/2014/main" id="{2060ED76-2363-4A0A-8B3D-FE5160834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22" name="对">
                <a:extLst>
                  <a:ext uri="{FF2B5EF4-FFF2-40B4-BE49-F238E27FC236}">
                    <a16:creationId xmlns:a16="http://schemas.microsoft.com/office/drawing/2014/main" id="{D2ABAD37-885F-4C7A-BF36-F245B9DAA4CA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71323-6228-447B-B579-E8AB92169C89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Trò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chơi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củng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cố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康方圆体W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2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"/>
          <p:cNvSpPr txBox="1">
            <a:spLocks noGrp="1"/>
          </p:cNvSpPr>
          <p:nvPr>
            <p:ph type="title"/>
          </p:nvPr>
        </p:nvSpPr>
        <p:spPr>
          <a:xfrm>
            <a:off x="1789050" y="2542478"/>
            <a:ext cx="8613900" cy="29464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just"/>
            <a:r>
              <a:rPr lang="en" sz="44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 chơi: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ảnh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Em hãy </a:t>
            </a:r>
            <a:r>
              <a:rPr lang="vi-V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biết nhanh những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 chưa an toàn trong trường học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4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10" action="ppaction://hlinksldjump"/>
          </p:cNvPr>
          <p:cNvSpPr/>
          <p:nvPr/>
        </p:nvSpPr>
        <p:spPr>
          <a:xfrm>
            <a:off x="3680815" y="6003571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11" action="ppaction://hlinksldjump"/>
          </p:cNvPr>
          <p:cNvSpPr/>
          <p:nvPr/>
        </p:nvSpPr>
        <p:spPr>
          <a:xfrm>
            <a:off x="8294959" y="60086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2" action="ppaction://hlinksldjump"/>
          </p:cNvPr>
          <p:cNvSpPr/>
          <p:nvPr/>
        </p:nvSpPr>
        <p:spPr>
          <a:xfrm>
            <a:off x="6046075" y="600421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3481206" y="2978314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3530525" y="5022679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8024761" y="2968981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949627" y="5046271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5810358" y="292332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5802821" y="501840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3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4435" y="-220250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788132" y="5864282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60822" y="1852691"/>
            <a:ext cx="2688752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pic>
        <p:nvPicPr>
          <p:cNvPr id="59" name="口哨欢快儿童旅行视频儿童节配乐">
            <a:hlinkClick r:id="" action="ppaction://media"/>
            <a:extLst>
              <a:ext uri="{FF2B5EF4-FFF2-40B4-BE49-F238E27FC236}">
                <a16:creationId xmlns:a16="http://schemas.microsoft.com/office/drawing/2014/main" id="{7AC17949-85CC-4E6C-A9A7-2B2577B01F0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89539" y="2404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999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 showWhenStopped="0">
                <p:cTn id="8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23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2640" y="165531"/>
            <a:ext cx="6398085" cy="3753734"/>
            <a:chOff x="5667646" y="720179"/>
            <a:chExt cx="6398085" cy="3753734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5920650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2A99E97-CDBC-442F-876C-B68C73460F9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5934" y="291819"/>
            <a:ext cx="4610152" cy="4046411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89464D82-129E-442F-9B2D-671ADB3E09EA}"/>
              </a:ext>
            </a:extLst>
          </p:cNvPr>
          <p:cNvSpPr/>
          <p:nvPr/>
        </p:nvSpPr>
        <p:spPr>
          <a:xfrm>
            <a:off x="208804" y="-58943"/>
            <a:ext cx="953945" cy="89081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66F0AE-7D13-4D31-BC77-F1FEB3C32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1ADAC-0274-481E-BEBA-075793FA9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75" y="1439600"/>
            <a:ext cx="4163929" cy="96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12B0C-B287-4430-BB65-20345BD64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425" y="2027996"/>
            <a:ext cx="6974428" cy="1835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648C5-D00E-4BA2-90EF-15EBB8D55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339" y="3626961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5530803" y="106272"/>
            <a:ext cx="6398085" cy="3753734"/>
            <a:chOff x="5667646" y="720179"/>
            <a:chExt cx="6398085" cy="3753734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534658" cy="2549757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đang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xây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gần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7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504AA1-EF57-44BD-80F4-ACE1A56F0E3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5894" y="464864"/>
            <a:ext cx="4871102" cy="4279128"/>
          </a:xfrm>
          <a:prstGeom prst="rect">
            <a:avLst/>
          </a:prstGeom>
        </p:spPr>
      </p:pic>
      <p:sp>
        <p:nvSpPr>
          <p:cNvPr id="84" name="Oval 83">
            <a:extLst>
              <a:ext uri="{FF2B5EF4-FFF2-40B4-BE49-F238E27FC236}">
                <a16:creationId xmlns:a16="http://schemas.microsoft.com/office/drawing/2014/main" id="{35B2166B-81A7-4BF9-9C2E-DBD6CAF6EFA4}"/>
              </a:ext>
            </a:extLst>
          </p:cNvPr>
          <p:cNvSpPr/>
          <p:nvPr/>
        </p:nvSpPr>
        <p:spPr>
          <a:xfrm>
            <a:off x="287934" y="128587"/>
            <a:ext cx="988113" cy="9655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1" y="6753396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5519791" y="577188"/>
            <a:ext cx="6398085" cy="3322847"/>
            <a:chOff x="5667646" y="720179"/>
            <a:chExt cx="6398085" cy="3322847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534658" cy="2118870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Sân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trường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vui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20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C4F756A-7858-4ED9-8C83-5FEC250713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96962" y="1233380"/>
            <a:ext cx="5713715" cy="3405013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E86C5F9A-EA39-4F4A-B4BE-B388FE0928C7}"/>
              </a:ext>
            </a:extLst>
          </p:cNvPr>
          <p:cNvSpPr/>
          <p:nvPr/>
        </p:nvSpPr>
        <p:spPr>
          <a:xfrm>
            <a:off x="-136211" y="1136554"/>
            <a:ext cx="869066" cy="8115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rId7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1511" y="-1208396"/>
            <a:ext cx="6858000" cy="968422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90994" y="3000215"/>
            <a:ext cx="8039031" cy="100992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defTabSz="1218926">
              <a:buFont typeface="Arial" panose="020B0604020202020204" pitchFamily="34" charset="0"/>
              <a:buChar char="•"/>
              <a:defRPr/>
            </a:pPr>
            <a:r>
              <a:rPr lang="nl-NL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cho bố mẹ nghe về chuyến khảo sát ngày hôm nay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17E14-8241-4E9E-BB3B-9220983F9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249" y="-164238"/>
            <a:ext cx="38225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1127E5BA-6561-494A-AC49-D989F9FB2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DB687-0390-482C-B7A2-810EFD249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98" y="1283316"/>
            <a:ext cx="824860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9224" y="1"/>
            <a:ext cx="12219444" cy="6857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5" r="33277"/>
          <a:stretch/>
        </p:blipFill>
        <p:spPr>
          <a:xfrm>
            <a:off x="4787324" y="72352"/>
            <a:ext cx="6164211" cy="6262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207020"/>
            <a:ext cx="2806582" cy="51653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3622" y="186462"/>
            <a:ext cx="2662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01486" y="780789"/>
            <a:ext cx="1148980" cy="5337362"/>
            <a:chOff x="5356238" y="1272076"/>
            <a:chExt cx="1148980" cy="47350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98419" y="1272076"/>
              <a:ext cx="1088770" cy="85266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416448" y="3288738"/>
              <a:ext cx="1088770" cy="85266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56238" y="5154450"/>
              <a:ext cx="1088770" cy="85266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335F39-D71C-4E64-9616-333499BECB87}"/>
              </a:ext>
            </a:extLst>
          </p:cNvPr>
          <p:cNvSpPr txBox="1"/>
          <p:nvPr/>
        </p:nvSpPr>
        <p:spPr>
          <a:xfrm>
            <a:off x="4956633" y="848182"/>
            <a:ext cx="588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 smtClean="0"/>
              <a:t>Thực </a:t>
            </a:r>
            <a:r>
              <a:rPr lang="nl-NL" sz="2400" dirty="0"/>
              <a:t>hành khảo sát về sự an toàn khuôn viên nhà trường </a:t>
            </a:r>
            <a:r>
              <a:rPr lang="nl-NL" sz="2400" dirty="0" smtClean="0"/>
              <a:t>trường </a:t>
            </a:r>
            <a:r>
              <a:rPr lang="nl-NL" sz="2400" dirty="0"/>
              <a:t>theo các yêu cầu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2347C-7CD6-457F-A84B-571712BA009F}"/>
              </a:ext>
            </a:extLst>
          </p:cNvPr>
          <p:cNvSpPr txBox="1"/>
          <p:nvPr/>
        </p:nvSpPr>
        <p:spPr>
          <a:xfrm>
            <a:off x="4835114" y="2714968"/>
            <a:ext cx="643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 smtClean="0"/>
              <a:t>Viết báo </a:t>
            </a:r>
            <a:r>
              <a:rPr lang="nl-NL" sz="2400" dirty="0"/>
              <a:t>cáo, trình bày được kết quả khảo sát và đưa ra ý tưởng khuyến nghị đối với nhà trường nhằm khắc phục những rủi ro có thể xảy 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EEB7B-22DB-4258-BBB7-1D1EF50A78C9}"/>
              </a:ext>
            </a:extLst>
          </p:cNvPr>
          <p:cNvSpPr txBox="1"/>
          <p:nvPr/>
        </p:nvSpPr>
        <p:spPr>
          <a:xfrm>
            <a:off x="4835114" y="5174887"/>
            <a:ext cx="588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 smtClean="0"/>
              <a:t>Yêu quý, giữ vệ sinh </a:t>
            </a:r>
            <a:r>
              <a:rPr lang="nl-NL" sz="2400" dirty="0"/>
              <a:t>ngôi trường của mình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17">
        <p:random/>
      </p:transition>
    </mc:Choice>
    <mc:Fallback xmlns="">
      <p:transition spd="slow" advTm="21717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38437" y="3143250"/>
            <a:ext cx="671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8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946CD-B4E0-422C-A0A6-46B6FE18018D}"/>
              </a:ext>
            </a:extLst>
          </p:cNvPr>
          <p:cNvSpPr txBox="1"/>
          <p:nvPr/>
        </p:nvSpPr>
        <p:spPr>
          <a:xfrm>
            <a:off x="711200" y="375920"/>
            <a:ext cx="1102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85593-6E11-4BF7-9018-CF2F92D4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24" y="1328673"/>
            <a:ext cx="5844540" cy="3644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3CED5-3B31-453E-BDDF-1A23BCD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41" y="1328674"/>
            <a:ext cx="3648075" cy="479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B947C-B592-458F-AC65-4392C1DD0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1328673"/>
            <a:ext cx="33147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1749783" y="228230"/>
            <a:ext cx="7296246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</a:rPr>
              <a:t>Hình 3: Trong phòng học, các bạn thu thập những thông tin gì?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867112" y="1430153"/>
            <a:ext cx="6572288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Trong phòng học, bàn ghế... có vệ sinh không?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648250" y="16710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698C7-93F9-473A-B9F5-CF706D99B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520" y="2984961"/>
            <a:ext cx="5844540" cy="36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0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1749783" y="228230"/>
            <a:ext cx="7296246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>
                <a:solidFill>
                  <a:srgbClr val="6E4F2B"/>
                </a:solidFill>
                <a:latin typeface="Arial" panose="020B0604020202020204" pitchFamily="34" charset="0"/>
              </a:rPr>
              <a:t>Hình 4: Phát hiện độ cao của lan can có chắc chắn, an toàn không?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540483" y="1392297"/>
            <a:ext cx="6572288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Các đồ vật ở lối đi nên sắp xếp ở đâu cho khỏi vướng?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648250" y="16710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E091261-64E7-4FAD-AD94-01C34288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18" y="2580221"/>
            <a:ext cx="3545606" cy="40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388082" y="656855"/>
            <a:ext cx="8079701" cy="1534334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>
                <a:solidFill>
                  <a:srgbClr val="24962F"/>
                </a:solidFill>
                <a:latin typeface="Arial" panose="020B0604020202020204" pitchFamily="34" charset="0"/>
              </a:rPr>
              <a:t>Hình 5: Khu vực vệ sinh ghi lại những gì em nhìn thấy và nêu những gì em thấy không an toàn....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333290" y="20774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719A49A-6377-4EEE-A85F-2EC35F60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2336800"/>
            <a:ext cx="3314700" cy="452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21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002002" y="123319"/>
            <a:ext cx="9281438" cy="1933752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Hình 6: Khu vực sân trường em thấy những đồ vật nào chưa đảm bảo an toàn, chưa vệ sinh và có ý kiến đề xuất gì với nhà trường</a:t>
            </a:r>
            <a:r>
              <a:rPr lang="en-US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333290" y="20774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90F9D6-8F13-4BF2-93F4-60650D8DE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440" y="2387599"/>
            <a:ext cx="6766561" cy="452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67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91665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571</Words>
  <Application>Microsoft Office PowerPoint</Application>
  <PresentationFormat>Widescreen</PresentationFormat>
  <Paragraphs>86</Paragraphs>
  <Slides>24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7" baseType="lpstr">
      <vt:lpstr>微软雅黑</vt:lpstr>
      <vt:lpstr>宋体</vt:lpstr>
      <vt:lpstr>#9Slide03 AmpleSoft Bold</vt:lpstr>
      <vt:lpstr>Abril Fatface</vt:lpstr>
      <vt:lpstr>Aldrich</vt:lpstr>
      <vt:lpstr>Arial</vt:lpstr>
      <vt:lpstr>Calibri</vt:lpstr>
      <vt:lpstr>Calibri Light</vt:lpstr>
      <vt:lpstr>等线</vt:lpstr>
      <vt:lpstr>Indie Flower</vt:lpstr>
      <vt:lpstr>Just Another Hand</vt:lpstr>
      <vt:lpstr>Maven Pro</vt:lpstr>
      <vt:lpstr>黑体</vt:lpstr>
      <vt:lpstr>Times New Roman</vt:lpstr>
      <vt:lpstr>UTM Avo</vt:lpstr>
      <vt:lpstr>华康方圆体W7</vt:lpstr>
      <vt:lpstr>方正少儿简体</vt:lpstr>
      <vt:lpstr>千图网拥有20W+精美PPT模板 更多PPT模板下载至：www.58pic.com/office/ppt​​</vt:lpstr>
      <vt:lpstr>Office 主题</vt:lpstr>
      <vt:lpstr>1_SlidesMania</vt:lpstr>
      <vt:lpstr>jeppt.com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chơi: Các câu hỏi là những bức tranh về hình ảnh ở trường học. Em hãy nhận biết nhanh những địa điểm nào chưa an toàn trong trường học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41</cp:revision>
  <dcterms:created xsi:type="dcterms:W3CDTF">2022-07-18T22:06:58Z</dcterms:created>
  <dcterms:modified xsi:type="dcterms:W3CDTF">2023-10-28T14:40:05Z</dcterms:modified>
</cp:coreProperties>
</file>