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  <p:sldMasterId id="2147483711" r:id="rId6"/>
  </p:sldMasterIdLst>
  <p:notesMasterIdLst>
    <p:notesMasterId r:id="rId28"/>
  </p:notesMasterIdLst>
  <p:sldIdLst>
    <p:sldId id="364" r:id="rId7"/>
    <p:sldId id="347" r:id="rId8"/>
    <p:sldId id="366" r:id="rId9"/>
    <p:sldId id="349" r:id="rId10"/>
    <p:sldId id="311" r:id="rId11"/>
    <p:sldId id="360" r:id="rId12"/>
    <p:sldId id="358" r:id="rId13"/>
    <p:sldId id="351" r:id="rId14"/>
    <p:sldId id="361" r:id="rId15"/>
    <p:sldId id="309" r:id="rId16"/>
    <p:sldId id="352" r:id="rId17"/>
    <p:sldId id="362" r:id="rId18"/>
    <p:sldId id="314" r:id="rId19"/>
    <p:sldId id="281" r:id="rId20"/>
    <p:sldId id="287" r:id="rId21"/>
    <p:sldId id="297" r:id="rId22"/>
    <p:sldId id="298" r:id="rId23"/>
    <p:sldId id="299" r:id="rId24"/>
    <p:sldId id="296" r:id="rId25"/>
    <p:sldId id="368" r:id="rId26"/>
    <p:sldId id="359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E2E2"/>
    <a:srgbClr val="1BB079"/>
    <a:srgbClr val="FF0066"/>
    <a:srgbClr val="FFE890"/>
    <a:srgbClr val="FF6E1F"/>
    <a:srgbClr val="EBF5FF"/>
    <a:srgbClr val="FFF5D1"/>
    <a:srgbClr val="B4DE86"/>
    <a:srgbClr val="F3F9FF"/>
    <a:srgbClr val="5DB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26" y="18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92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3012;g87266d119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3" name="Google Shape;3013;g87266d119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093003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9032686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61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6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5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5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766152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527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125847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82721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732522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673819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6120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" name="Google Shape;39;p3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2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83305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546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50" y="3453989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8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6" name="Google Shape;76;p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6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1989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995134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730945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4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9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06126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458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108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04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1_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5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518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34937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680517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21543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95197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3989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818735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45217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2936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6399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6" name="Google Shape;466;p2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7" name="Google Shape;467;p2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8" name="Google Shape;468;p2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2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2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1" name="Google Shape;471;p2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2" name="Google Shape;472;p2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3" name="Google Shape;473;p2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25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5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9" name="Google Shape;479;p25"/>
          <p:cNvSpPr txBox="1">
            <a:spLocks noGrp="1"/>
          </p:cNvSpPr>
          <p:nvPr>
            <p:ph type="ctrTitle"/>
          </p:nvPr>
        </p:nvSpPr>
        <p:spPr>
          <a:xfrm rot="-248">
            <a:off x="4190785" y="4090509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1"/>
          </p:nvPr>
        </p:nvSpPr>
        <p:spPr>
          <a:xfrm rot="992">
            <a:off x="4190667" y="5103233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81" name="Google Shape;481;p25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25"/>
          <p:cNvSpPr txBox="1">
            <a:spLocks noGrp="1"/>
          </p:cNvSpPr>
          <p:nvPr>
            <p:ph type="title" idx="2" hasCustomPrompt="1"/>
          </p:nvPr>
        </p:nvSpPr>
        <p:spPr>
          <a:xfrm>
            <a:off x="41906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295444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0929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5" name="Google Shape;485;p26"/>
          <p:cNvSpPr txBox="1">
            <a:spLocks noGrp="1"/>
          </p:cNvSpPr>
          <p:nvPr>
            <p:ph type="title"/>
          </p:nvPr>
        </p:nvSpPr>
        <p:spPr>
          <a:xfrm>
            <a:off x="1914400" y="460307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486" name="Google Shape;486;p2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7" name="Google Shape;487;p2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8" name="Google Shape;488;p2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9" name="Google Shape;489;p2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0" name="Google Shape;490;p2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1" name="Google Shape;491;p2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2" name="Google Shape;492;p2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4" name="Google Shape;494;p26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6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2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26"/>
          <p:cNvSpPr txBox="1">
            <a:spLocks noGrp="1"/>
          </p:cNvSpPr>
          <p:nvPr>
            <p:ph type="title" idx="2"/>
          </p:nvPr>
        </p:nvSpPr>
        <p:spPr>
          <a:xfrm>
            <a:off x="2492717" y="4225484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1"/>
          </p:nvPr>
        </p:nvSpPr>
        <p:spPr>
          <a:xfrm flipH="1">
            <a:off x="2493084" y="4865083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title" idx="3"/>
          </p:nvPr>
        </p:nvSpPr>
        <p:spPr>
          <a:xfrm>
            <a:off x="7530917" y="42255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4"/>
          </p:nvPr>
        </p:nvSpPr>
        <p:spPr>
          <a:xfrm flipH="1">
            <a:off x="7531284" y="4865100"/>
            <a:ext cx="31280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3633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169264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1_Section header 2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4" name="Google Shape;504;p2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5" name="Google Shape;505;p2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2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7" name="Google Shape;507;p2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2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2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2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2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2" name="Google Shape;512;p27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3" name="Google Shape;513;p2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4" name="Google Shape;514;p27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5" name="Google Shape;515;p2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6" name="Google Shape;516;p2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7" name="Google Shape;517;p27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8" name="Google Shape;518;p2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9" name="Google Shape;519;p27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507303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52837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71332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1_Section header 4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0" name="Google Shape;580;p3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3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2" name="Google Shape;582;p3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3" name="Google Shape;583;p3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4" name="Google Shape;584;p3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5" name="Google Shape;585;p3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6" name="Google Shape;586;p3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7" name="Google Shape;587;p3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8" name="Google Shape;588;p31"/>
          <p:cNvSpPr/>
          <p:nvPr/>
        </p:nvSpPr>
        <p:spPr>
          <a:xfrm>
            <a:off x="0" y="-22465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9" name="Google Shape;589;p3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0" name="Google Shape;590;p31"/>
          <p:cNvSpPr/>
          <p:nvPr/>
        </p:nvSpPr>
        <p:spPr>
          <a:xfrm>
            <a:off x="364809" y="2521835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1">
            <a:hlinkClick r:id="rId2" action="ppaction://hlinksldjump"/>
          </p:cNvPr>
          <p:cNvSpPr txBox="1">
            <a:spLocks noGrp="1"/>
          </p:cNvSpPr>
          <p:nvPr>
            <p:ph type="ctrTitle"/>
          </p:nvPr>
        </p:nvSpPr>
        <p:spPr>
          <a:xfrm rot="358" flipH="1">
            <a:off x="6580500" y="2895867"/>
            <a:ext cx="3840000" cy="238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94" name="Google Shape;594;p31"/>
          <p:cNvSpPr txBox="1">
            <a:spLocks noGrp="1"/>
          </p:cNvSpPr>
          <p:nvPr>
            <p:ph type="subTitle" idx="1"/>
          </p:nvPr>
        </p:nvSpPr>
        <p:spPr>
          <a:xfrm rot="-972" flipH="1">
            <a:off x="4760236" y="5103237"/>
            <a:ext cx="56604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95" name="Google Shape;595;p31"/>
          <p:cNvSpPr/>
          <p:nvPr/>
        </p:nvSpPr>
        <p:spPr>
          <a:xfrm rot="5400000" flipH="1">
            <a:off x="11361468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6" name="Google Shape;596;p31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760203" y="3125979"/>
            <a:ext cx="17836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8627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43E26D-D427-4E02-8FB7-8CFA1F2F04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Picture 3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1CB35E-9D33-4B80-8042-665E45FB02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FABD0-B4BD-42A4-99B7-6BF83DB390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B31058-B765-4485-A2ED-BF42A579DD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73016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7.emf"/><Relationship Id="rId17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audio" Target="../media/audio4.wav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4.emf"/><Relationship Id="rId14" Type="http://schemas.openxmlformats.org/officeDocument/2006/relationships/image" Target="../media/image39.png"/><Relationship Id="rId22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.pn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D98D1-E39F-8398-8588-9C545DED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C282936-5FF7-3238-22DA-BFC07EE64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43"/>
            <a:ext cx="12192000" cy="7053943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6613D0-1061-108A-A772-A7192ACBC816}"/>
              </a:ext>
            </a:extLst>
          </p:cNvPr>
          <p:cNvSpPr/>
          <p:nvPr/>
        </p:nvSpPr>
        <p:spPr>
          <a:xfrm>
            <a:off x="-1534886" y="163286"/>
            <a:ext cx="1426029" cy="15274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35551-74AE-77B5-0729-D4A8140B9008}"/>
              </a:ext>
            </a:extLst>
          </p:cNvPr>
          <p:cNvSpPr txBox="1"/>
          <p:nvPr/>
        </p:nvSpPr>
        <p:spPr>
          <a:xfrm>
            <a:off x="1469571" y="1273627"/>
            <a:ext cx="8403772" cy="2797627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CHÀO MỪNG CÁC CON HỌC SINH ĐẾN VỚI TIẾT HỌC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MÔN: TỰ NHIÊN VÀ XÃ HỘI</a:t>
            </a:r>
          </a:p>
        </p:txBody>
      </p:sp>
    </p:spTree>
    <p:extLst>
      <p:ext uri="{BB962C8B-B14F-4D97-AF65-F5344CB8AC3E}">
        <p14:creationId xmlns:p14="http://schemas.microsoft.com/office/powerpoint/2010/main" val="4938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switch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04B61-64F4-D8D8-ECBD-96E4E077BCB9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00C5F-A3DB-5C6F-3066-E9FA54A890F9}"/>
              </a:ext>
            </a:extLst>
          </p:cNvPr>
          <p:cNvSpPr/>
          <p:nvPr/>
        </p:nvSpPr>
        <p:spPr>
          <a:xfrm>
            <a:off x="-1632857" y="118507"/>
            <a:ext cx="1512471" cy="1701240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65011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88253" y="335208"/>
            <a:ext cx="5930890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24654" y="2564746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588253" y="4249454"/>
            <a:ext cx="6027151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ED23B9-1390-A8B3-374D-09BF60597F2F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62" y="-241492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8678" y="433858"/>
            <a:ext cx="6307492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3644" y="2470777"/>
            <a:ext cx="611971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63644" y="413670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bạn nhỏ nên quan tâm đến dì của mình</a:t>
            </a:r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,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D308F9-B516-32DE-03C2-604F9DACD3A0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335" y="528660"/>
            <a:ext cx="6867329" cy="4515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682" y="1315146"/>
            <a:ext cx="3383278" cy="3024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0992FC-00F6-0F07-F4C4-2B1334949686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49202-8277-EAC5-30C4-A6A261C12378}"/>
              </a:ext>
            </a:extLst>
          </p:cNvPr>
          <p:cNvSpPr/>
          <p:nvPr/>
        </p:nvSpPr>
        <p:spPr>
          <a:xfrm>
            <a:off x="-1738265" y="118506"/>
            <a:ext cx="1631896" cy="167407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19196D-2F84-3651-2C73-0AB5556199BA}"/>
              </a:ext>
            </a:extLst>
          </p:cNvPr>
          <p:cNvSpPr/>
          <p:nvPr/>
        </p:nvSpPr>
        <p:spPr>
          <a:xfrm>
            <a:off x="-1594439" y="68424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57244" y="3989903"/>
              <a:ext cx="45044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2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77534" y="5635627"/>
              <a:ext cx="182562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BB5566-090B-8C44-0532-57F0E5051295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71296" y="3989903"/>
              <a:ext cx="8223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90401" y="3989903"/>
              <a:ext cx="79989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504957" y="5635627"/>
              <a:ext cx="75501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934563" y="5635627"/>
              <a:ext cx="15115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93B229-8239-9458-5071-F669BB2C9800}"/>
              </a:ext>
            </a:extLst>
          </p:cNvPr>
          <p:cNvSpPr/>
          <p:nvPr/>
        </p:nvSpPr>
        <p:spPr>
          <a:xfrm>
            <a:off x="-1632857" y="240458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71716BB-A9F7-53EC-9E06-0A9C5FF718D6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17833" y="3989903"/>
              <a:ext cx="1529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023501" y="3989903"/>
              <a:ext cx="133369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12411" y="5635627"/>
              <a:ext cx="134011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19115" y="5635627"/>
              <a:ext cx="174246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70D3E8F-1914-76D3-5BF8-A80E2A0499D2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26" y="2444886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6057"/>
                <a:gd name="adj2" fmla="val 72772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11929" y="1129126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9C6C59A-98A5-D819-C82C-57C010693DE1}"/>
              </a:ext>
            </a:extLst>
          </p:cNvPr>
          <p:cNvSpPr/>
          <p:nvPr/>
        </p:nvSpPr>
        <p:spPr>
          <a:xfrm>
            <a:off x="-1610367" y="118507"/>
            <a:ext cx="1489981" cy="1455576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BCFA1-60F4-4162-A922-690EDEC5EF9D}"/>
              </a:ext>
            </a:extLst>
          </p:cNvPr>
          <p:cNvSpPr/>
          <p:nvPr/>
        </p:nvSpPr>
        <p:spPr>
          <a:xfrm>
            <a:off x="4017148" y="2105549"/>
            <a:ext cx="3592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4120FE-01A3-4D44-96B0-99DCC2E452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6143" y="2877838"/>
            <a:ext cx="8541236" cy="21581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4CEA09-A5C5-BDCF-CE73-84EFCA9C5FB1}"/>
              </a:ext>
            </a:extLst>
          </p:cNvPr>
          <p:cNvSpPr/>
          <p:nvPr/>
        </p:nvSpPr>
        <p:spPr>
          <a:xfrm>
            <a:off x="-1491678" y="158620"/>
            <a:ext cx="1482110" cy="14850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6EA02-2A64-B517-4B99-125E00335CED}"/>
              </a:ext>
            </a:extLst>
          </p:cNvPr>
          <p:cNvSpPr txBox="1"/>
          <p:nvPr/>
        </p:nvSpPr>
        <p:spPr>
          <a:xfrm>
            <a:off x="3117865" y="1332301"/>
            <a:ext cx="5391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nhiên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 Condensed"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Odibee Sans"/>
                <a:sym typeface="Odibee Sans"/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Nắm được kiến thức về chủ đề gia đình.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 được một số việc để phòng tránh hỏa hoạn. Biết giữ vệ sinh xung quanh nhà.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03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11569" cy="40996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E17E1-7E89-DB30-A197-DB5BECDB3614}"/>
              </a:ext>
            </a:extLst>
          </p:cNvPr>
          <p:cNvSpPr/>
          <p:nvPr/>
        </p:nvSpPr>
        <p:spPr>
          <a:xfrm>
            <a:off x="-1548882" y="111967"/>
            <a:ext cx="1455576" cy="153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66"/>
          <p:cNvGrpSpPr/>
          <p:nvPr/>
        </p:nvGrpSpPr>
        <p:grpSpPr>
          <a:xfrm>
            <a:off x="4909649" y="2363152"/>
            <a:ext cx="3037717" cy="3723357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16" name="Google Shape;3016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18" name="Google Shape;3018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19" name="Google Shape;3019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0" name="Google Shape;3020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1" name="Google Shape;3021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22" name="Google Shape;3022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grpSp>
        <p:nvGrpSpPr>
          <p:cNvPr id="3023" name="Google Shape;3023;p66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</p:grpSpPr>
        <p:sp>
          <p:nvSpPr>
            <p:cNvPr id="3024" name="Google Shape;3024;p66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66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66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27" name="Google Shape;3027;p66"/>
          <p:cNvSpPr txBox="1">
            <a:spLocks noGrp="1"/>
          </p:cNvSpPr>
          <p:nvPr>
            <p:ph type="title"/>
          </p:nvPr>
        </p:nvSpPr>
        <p:spPr>
          <a:xfrm>
            <a:off x="1914401" y="460307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028" name="Google Shape;3028;p66"/>
          <p:cNvGrpSpPr/>
          <p:nvPr/>
        </p:nvGrpSpPr>
        <p:grpSpPr>
          <a:xfrm rot="-438800">
            <a:off x="1251287" y="1620607"/>
            <a:ext cx="2882601" cy="3723332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29" name="Google Shape;3029;p66"/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66"/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031" name="Google Shape;3031;p66"/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2" name="Google Shape;3032;p66"/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3" name="Google Shape;3033;p66"/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4" name="Google Shape;3034;p66"/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3035" name="Google Shape;3035;p66"/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3036" name="Google Shape;3036;p66"/>
          <p:cNvSpPr txBox="1">
            <a:spLocks noGrp="1"/>
          </p:cNvSpPr>
          <p:nvPr>
            <p:ph type="subTitle" idx="1"/>
          </p:nvPr>
        </p:nvSpPr>
        <p:spPr>
          <a:xfrm flipH="1">
            <a:off x="4722509" y="3531509"/>
            <a:ext cx="3201246" cy="13627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một số tình huống giả định liên quan đến an toàn khi ở nhà và thể hiện tình cảm với họ hàng.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37" name="Google Shape;3037;p66"/>
          <p:cNvSpPr txBox="1">
            <a:spLocks noGrp="1"/>
          </p:cNvSpPr>
          <p:nvPr>
            <p:ph type="subTitle" idx="2"/>
          </p:nvPr>
        </p:nvSpPr>
        <p:spPr>
          <a:xfrm rot="-438706" flipH="1">
            <a:off x="1118198" y="1897151"/>
            <a:ext cx="2816100" cy="58033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01.</a:t>
            </a:r>
            <a:endParaRPr sz="4000" dirty="0">
              <a:solidFill>
                <a:schemeClr val="lt1"/>
              </a:solidFill>
            </a:endParaRPr>
          </a:p>
        </p:txBody>
      </p:sp>
      <p:sp>
        <p:nvSpPr>
          <p:cNvPr id="3039" name="Google Shape;3039;p66"/>
          <p:cNvSpPr txBox="1">
            <a:spLocks noGrp="1"/>
          </p:cNvSpPr>
          <p:nvPr>
            <p:ph type="subTitle" idx="4"/>
          </p:nvPr>
        </p:nvSpPr>
        <p:spPr>
          <a:xfrm flipH="1">
            <a:off x="5096920" y="2555060"/>
            <a:ext cx="2816179" cy="58028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000" dirty="0">
                <a:solidFill>
                  <a:schemeClr val="lt1"/>
                </a:solidFill>
              </a:rPr>
              <a:t>02.</a:t>
            </a:r>
            <a:endParaRPr sz="4000" dirty="0">
              <a:solidFill>
                <a:schemeClr val="lt1"/>
              </a:solidFill>
            </a:endParaRPr>
          </a:p>
        </p:txBody>
      </p:sp>
      <p:grpSp>
        <p:nvGrpSpPr>
          <p:cNvPr id="3040" name="Google Shape;3040;p66"/>
          <p:cNvGrpSpPr/>
          <p:nvPr/>
        </p:nvGrpSpPr>
        <p:grpSpPr>
          <a:xfrm rot="19679129" flipH="1">
            <a:off x="7266900" y="1793663"/>
            <a:ext cx="1513035" cy="1294737"/>
            <a:chOff x="2990881" y="2211651"/>
            <a:chExt cx="1114481" cy="953686"/>
          </a:xfrm>
        </p:grpSpPr>
        <p:sp>
          <p:nvSpPr>
            <p:cNvPr id="3041" name="Google Shape;3041;p66"/>
            <p:cNvSpPr/>
            <p:nvPr/>
          </p:nvSpPr>
          <p:spPr>
            <a:xfrm rot="-4499968" flipH="1">
              <a:off x="3182811" y="2209483"/>
              <a:ext cx="730620" cy="958022"/>
            </a:xfrm>
            <a:custGeom>
              <a:avLst/>
              <a:gdLst/>
              <a:ahLst/>
              <a:cxnLst/>
              <a:rect l="l" t="t" r="r" b="b"/>
              <a:pathLst>
                <a:path w="26439" h="34668" extrusionOk="0">
                  <a:moveTo>
                    <a:pt x="14337" y="0"/>
                  </a:moveTo>
                  <a:cubicBezTo>
                    <a:pt x="9587" y="0"/>
                    <a:pt x="5048" y="2653"/>
                    <a:pt x="2494" y="6927"/>
                  </a:cubicBezTo>
                  <a:cubicBezTo>
                    <a:pt x="742" y="9864"/>
                    <a:pt x="1" y="13183"/>
                    <a:pt x="412" y="16271"/>
                  </a:cubicBezTo>
                  <a:cubicBezTo>
                    <a:pt x="705" y="18472"/>
                    <a:pt x="1626" y="20602"/>
                    <a:pt x="3004" y="22273"/>
                  </a:cubicBezTo>
                  <a:cubicBezTo>
                    <a:pt x="3344" y="22689"/>
                    <a:pt x="3703" y="23029"/>
                    <a:pt x="4015" y="23326"/>
                  </a:cubicBezTo>
                  <a:cubicBezTo>
                    <a:pt x="4836" y="24110"/>
                    <a:pt x="5048" y="24346"/>
                    <a:pt x="4950" y="25092"/>
                  </a:cubicBezTo>
                  <a:lnTo>
                    <a:pt x="3694" y="34668"/>
                  </a:lnTo>
                  <a:lnTo>
                    <a:pt x="6758" y="31400"/>
                  </a:lnTo>
                  <a:cubicBezTo>
                    <a:pt x="8108" y="29965"/>
                    <a:pt x="9507" y="28482"/>
                    <a:pt x="10847" y="26943"/>
                  </a:cubicBezTo>
                  <a:cubicBezTo>
                    <a:pt x="11111" y="26641"/>
                    <a:pt x="11362" y="26353"/>
                    <a:pt x="11579" y="26244"/>
                  </a:cubicBezTo>
                  <a:cubicBezTo>
                    <a:pt x="11815" y="26126"/>
                    <a:pt x="12222" y="26098"/>
                    <a:pt x="12651" y="26070"/>
                  </a:cubicBezTo>
                  <a:lnTo>
                    <a:pt x="12920" y="26055"/>
                  </a:lnTo>
                  <a:cubicBezTo>
                    <a:pt x="16760" y="25777"/>
                    <a:pt x="20489" y="23827"/>
                    <a:pt x="22907" y="20828"/>
                  </a:cubicBezTo>
                  <a:cubicBezTo>
                    <a:pt x="25320" y="17834"/>
                    <a:pt x="26439" y="13774"/>
                    <a:pt x="25900" y="9968"/>
                  </a:cubicBezTo>
                  <a:cubicBezTo>
                    <a:pt x="25159" y="4755"/>
                    <a:pt x="21345" y="897"/>
                    <a:pt x="16183" y="132"/>
                  </a:cubicBezTo>
                  <a:cubicBezTo>
                    <a:pt x="15574" y="42"/>
                    <a:pt x="14955" y="0"/>
                    <a:pt x="143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 rot="-4499968" flipH="1">
              <a:off x="3183710" y="2279797"/>
              <a:ext cx="649431" cy="800756"/>
            </a:xfrm>
            <a:custGeom>
              <a:avLst/>
              <a:gdLst/>
              <a:ahLst/>
              <a:cxnLst/>
              <a:rect l="l" t="t" r="r" b="b"/>
              <a:pathLst>
                <a:path w="23501" h="28977" extrusionOk="0">
                  <a:moveTo>
                    <a:pt x="12876" y="1"/>
                  </a:moveTo>
                  <a:cubicBezTo>
                    <a:pt x="8539" y="1"/>
                    <a:pt x="4491" y="2517"/>
                    <a:pt x="2276" y="6227"/>
                  </a:cubicBezTo>
                  <a:cubicBezTo>
                    <a:pt x="774" y="8739"/>
                    <a:pt x="0" y="11738"/>
                    <a:pt x="382" y="14641"/>
                  </a:cubicBezTo>
                  <a:cubicBezTo>
                    <a:pt x="637" y="16558"/>
                    <a:pt x="1426" y="18419"/>
                    <a:pt x="2659" y="19911"/>
                  </a:cubicBezTo>
                  <a:cubicBezTo>
                    <a:pt x="3764" y="21252"/>
                    <a:pt x="5189" y="21804"/>
                    <a:pt x="4925" y="23840"/>
                  </a:cubicBezTo>
                  <a:cubicBezTo>
                    <a:pt x="4699" y="25553"/>
                    <a:pt x="4472" y="27263"/>
                    <a:pt x="4250" y="28977"/>
                  </a:cubicBezTo>
                  <a:cubicBezTo>
                    <a:pt x="5614" y="27523"/>
                    <a:pt x="6979" y="26073"/>
                    <a:pt x="8286" y="24572"/>
                  </a:cubicBezTo>
                  <a:cubicBezTo>
                    <a:pt x="8637" y="24171"/>
                    <a:pt x="8995" y="23759"/>
                    <a:pt x="9467" y="23519"/>
                  </a:cubicBezTo>
                  <a:cubicBezTo>
                    <a:pt x="10043" y="23221"/>
                    <a:pt x="10714" y="23221"/>
                    <a:pt x="11361" y="23173"/>
                  </a:cubicBezTo>
                  <a:cubicBezTo>
                    <a:pt x="14817" y="22924"/>
                    <a:pt x="18146" y="21186"/>
                    <a:pt x="20323" y="18485"/>
                  </a:cubicBezTo>
                  <a:cubicBezTo>
                    <a:pt x="22504" y="15784"/>
                    <a:pt x="23500" y="12163"/>
                    <a:pt x="23010" y="8730"/>
                  </a:cubicBezTo>
                  <a:cubicBezTo>
                    <a:pt x="22363" y="4173"/>
                    <a:pt x="19100" y="797"/>
                    <a:pt x="14515" y="122"/>
                  </a:cubicBezTo>
                  <a:cubicBezTo>
                    <a:pt x="13966" y="40"/>
                    <a:pt x="13419" y="1"/>
                    <a:pt x="12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 rot="-4499968" flipH="1">
              <a:off x="3336466" y="2584109"/>
              <a:ext cx="286180" cy="272584"/>
            </a:xfrm>
            <a:custGeom>
              <a:avLst/>
              <a:gdLst/>
              <a:ahLst/>
              <a:cxnLst/>
              <a:rect l="l" t="t" r="r" b="b"/>
              <a:pathLst>
                <a:path w="10356" h="9864" extrusionOk="0">
                  <a:moveTo>
                    <a:pt x="6425" y="0"/>
                  </a:moveTo>
                  <a:cubicBezTo>
                    <a:pt x="6234" y="0"/>
                    <a:pt x="6052" y="35"/>
                    <a:pt x="5884" y="107"/>
                  </a:cubicBezTo>
                  <a:cubicBezTo>
                    <a:pt x="3646" y="1075"/>
                    <a:pt x="562" y="6520"/>
                    <a:pt x="562" y="6520"/>
                  </a:cubicBezTo>
                  <a:cubicBezTo>
                    <a:pt x="0" y="7441"/>
                    <a:pt x="2767" y="9467"/>
                    <a:pt x="5586" y="9864"/>
                  </a:cubicBezTo>
                  <a:cubicBezTo>
                    <a:pt x="5534" y="9467"/>
                    <a:pt x="5379" y="7535"/>
                    <a:pt x="7163" y="6855"/>
                  </a:cubicBezTo>
                  <a:cubicBezTo>
                    <a:pt x="7163" y="6855"/>
                    <a:pt x="7638" y="3775"/>
                    <a:pt x="10019" y="3775"/>
                  </a:cubicBezTo>
                  <a:cubicBezTo>
                    <a:pt x="10127" y="3775"/>
                    <a:pt x="10240" y="3782"/>
                    <a:pt x="10356" y="3795"/>
                  </a:cubicBezTo>
                  <a:cubicBezTo>
                    <a:pt x="9574" y="1711"/>
                    <a:pt x="7771" y="0"/>
                    <a:pt x="6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 rot="-4499968" flipH="1">
              <a:off x="3464086" y="2458461"/>
              <a:ext cx="109321" cy="82958"/>
            </a:xfrm>
            <a:custGeom>
              <a:avLst/>
              <a:gdLst/>
              <a:ahLst/>
              <a:cxnLst/>
              <a:rect l="l" t="t" r="r" b="b"/>
              <a:pathLst>
                <a:path w="3956" h="3002" extrusionOk="0">
                  <a:moveTo>
                    <a:pt x="1687" y="1"/>
                  </a:moveTo>
                  <a:cubicBezTo>
                    <a:pt x="1239" y="1"/>
                    <a:pt x="791" y="175"/>
                    <a:pt x="505" y="521"/>
                  </a:cubicBezTo>
                  <a:cubicBezTo>
                    <a:pt x="0" y="1121"/>
                    <a:pt x="94" y="2131"/>
                    <a:pt x="699" y="2632"/>
                  </a:cubicBezTo>
                  <a:cubicBezTo>
                    <a:pt x="1014" y="2891"/>
                    <a:pt x="1358" y="3001"/>
                    <a:pt x="1689" y="3001"/>
                  </a:cubicBezTo>
                  <a:cubicBezTo>
                    <a:pt x="2906" y="3001"/>
                    <a:pt x="3955" y="1512"/>
                    <a:pt x="2753" y="398"/>
                  </a:cubicBezTo>
                  <a:cubicBezTo>
                    <a:pt x="2468" y="133"/>
                    <a:pt x="2077" y="1"/>
                    <a:pt x="1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 rot="-4499968" flipH="1">
              <a:off x="3192825" y="2625277"/>
              <a:ext cx="106419" cy="89452"/>
            </a:xfrm>
            <a:custGeom>
              <a:avLst/>
              <a:gdLst/>
              <a:ahLst/>
              <a:cxnLst/>
              <a:rect l="l" t="t" r="r" b="b"/>
              <a:pathLst>
                <a:path w="3851" h="3237" extrusionOk="0">
                  <a:moveTo>
                    <a:pt x="1918" y="1"/>
                  </a:moveTo>
                  <a:cubicBezTo>
                    <a:pt x="1680" y="1"/>
                    <a:pt x="1432" y="64"/>
                    <a:pt x="1191" y="206"/>
                  </a:cubicBezTo>
                  <a:cubicBezTo>
                    <a:pt x="62" y="867"/>
                    <a:pt x="1" y="2964"/>
                    <a:pt x="1469" y="3214"/>
                  </a:cubicBezTo>
                  <a:cubicBezTo>
                    <a:pt x="1561" y="3229"/>
                    <a:pt x="1653" y="3237"/>
                    <a:pt x="1746" y="3237"/>
                  </a:cubicBezTo>
                  <a:cubicBezTo>
                    <a:pt x="2395" y="3237"/>
                    <a:pt x="3049" y="2871"/>
                    <a:pt x="3335" y="2284"/>
                  </a:cubicBezTo>
                  <a:cubicBezTo>
                    <a:pt x="3850" y="1225"/>
                    <a:pt x="2970" y="1"/>
                    <a:pt x="1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 rot="-4499968" flipH="1">
              <a:off x="3445958" y="2611749"/>
              <a:ext cx="110675" cy="95835"/>
            </a:xfrm>
            <a:custGeom>
              <a:avLst/>
              <a:gdLst/>
              <a:ahLst/>
              <a:cxnLst/>
              <a:rect l="l" t="t" r="r" b="b"/>
              <a:pathLst>
                <a:path w="4005" h="3468" extrusionOk="0">
                  <a:moveTo>
                    <a:pt x="1744" y="0"/>
                  </a:moveTo>
                  <a:cubicBezTo>
                    <a:pt x="1744" y="0"/>
                    <a:pt x="345" y="1776"/>
                    <a:pt x="1" y="2640"/>
                  </a:cubicBezTo>
                  <a:cubicBezTo>
                    <a:pt x="1" y="2640"/>
                    <a:pt x="893" y="3468"/>
                    <a:pt x="1823" y="3468"/>
                  </a:cubicBezTo>
                  <a:cubicBezTo>
                    <a:pt x="2178" y="3468"/>
                    <a:pt x="2539" y="3347"/>
                    <a:pt x="2858" y="3012"/>
                  </a:cubicBezTo>
                  <a:cubicBezTo>
                    <a:pt x="4005" y="1800"/>
                    <a:pt x="1744" y="0"/>
                    <a:pt x="17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 rot="-4499968" flipH="1">
              <a:off x="3321798" y="2678898"/>
              <a:ext cx="118910" cy="82709"/>
            </a:xfrm>
            <a:custGeom>
              <a:avLst/>
              <a:gdLst/>
              <a:ahLst/>
              <a:cxnLst/>
              <a:rect l="l" t="t" r="r" b="b"/>
              <a:pathLst>
                <a:path w="4303" h="2993" extrusionOk="0">
                  <a:moveTo>
                    <a:pt x="2243" y="1"/>
                  </a:moveTo>
                  <a:cubicBezTo>
                    <a:pt x="2243" y="1"/>
                    <a:pt x="628" y="789"/>
                    <a:pt x="1" y="2164"/>
                  </a:cubicBezTo>
                  <a:cubicBezTo>
                    <a:pt x="1" y="2164"/>
                    <a:pt x="691" y="2993"/>
                    <a:pt x="1731" y="2993"/>
                  </a:cubicBezTo>
                  <a:cubicBezTo>
                    <a:pt x="2037" y="2993"/>
                    <a:pt x="2373" y="2921"/>
                    <a:pt x="2731" y="2735"/>
                  </a:cubicBezTo>
                  <a:cubicBezTo>
                    <a:pt x="4303" y="1923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 rot="-4499968" flipH="1">
              <a:off x="3409296" y="2746583"/>
              <a:ext cx="190399" cy="169563"/>
            </a:xfrm>
            <a:custGeom>
              <a:avLst/>
              <a:gdLst/>
              <a:ahLst/>
              <a:cxnLst/>
              <a:rect l="l" t="t" r="r" b="b"/>
              <a:pathLst>
                <a:path w="6890" h="6136" extrusionOk="0">
                  <a:moveTo>
                    <a:pt x="4641" y="0"/>
                  </a:moveTo>
                  <a:cubicBezTo>
                    <a:pt x="2260" y="0"/>
                    <a:pt x="1785" y="3080"/>
                    <a:pt x="1785" y="3080"/>
                  </a:cubicBezTo>
                  <a:cubicBezTo>
                    <a:pt x="1" y="3760"/>
                    <a:pt x="156" y="5692"/>
                    <a:pt x="208" y="6089"/>
                  </a:cubicBezTo>
                  <a:cubicBezTo>
                    <a:pt x="354" y="6111"/>
                    <a:pt x="501" y="6126"/>
                    <a:pt x="637" y="6135"/>
                  </a:cubicBezTo>
                  <a:cubicBezTo>
                    <a:pt x="6890" y="5710"/>
                    <a:pt x="5072" y="299"/>
                    <a:pt x="4982" y="35"/>
                  </a:cubicBezTo>
                  <a:cubicBezTo>
                    <a:pt x="4978" y="26"/>
                    <a:pt x="4978" y="20"/>
                    <a:pt x="4978" y="20"/>
                  </a:cubicBezTo>
                  <a:cubicBezTo>
                    <a:pt x="4862" y="7"/>
                    <a:pt x="4749" y="0"/>
                    <a:pt x="4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 rot="-4499968" flipH="1">
              <a:off x="3576782" y="2494472"/>
              <a:ext cx="138226" cy="119241"/>
            </a:xfrm>
            <a:custGeom>
              <a:avLst/>
              <a:gdLst/>
              <a:ahLst/>
              <a:cxnLst/>
              <a:rect l="l" t="t" r="r" b="b"/>
              <a:pathLst>
                <a:path w="5002" h="4315" extrusionOk="0">
                  <a:moveTo>
                    <a:pt x="3375" y="1"/>
                  </a:moveTo>
                  <a:cubicBezTo>
                    <a:pt x="2734" y="1"/>
                    <a:pt x="1969" y="330"/>
                    <a:pt x="1332" y="943"/>
                  </a:cubicBezTo>
                  <a:cubicBezTo>
                    <a:pt x="307" y="1926"/>
                    <a:pt x="0" y="3267"/>
                    <a:pt x="647" y="3938"/>
                  </a:cubicBezTo>
                  <a:cubicBezTo>
                    <a:pt x="890" y="4192"/>
                    <a:pt x="1235" y="4315"/>
                    <a:pt x="1625" y="4315"/>
                  </a:cubicBezTo>
                  <a:cubicBezTo>
                    <a:pt x="2267" y="4315"/>
                    <a:pt x="3032" y="3984"/>
                    <a:pt x="3670" y="3371"/>
                  </a:cubicBezTo>
                  <a:cubicBezTo>
                    <a:pt x="4694" y="2388"/>
                    <a:pt x="5001" y="1048"/>
                    <a:pt x="4354" y="377"/>
                  </a:cubicBezTo>
                  <a:cubicBezTo>
                    <a:pt x="4111" y="123"/>
                    <a:pt x="3766" y="1"/>
                    <a:pt x="3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 rot="-4499968" flipH="1">
              <a:off x="3186331" y="2755531"/>
              <a:ext cx="133252" cy="122779"/>
            </a:xfrm>
            <a:custGeom>
              <a:avLst/>
              <a:gdLst/>
              <a:ahLst/>
              <a:cxnLst/>
              <a:rect l="l" t="t" r="r" b="b"/>
              <a:pathLst>
                <a:path w="4822" h="4443" extrusionOk="0">
                  <a:moveTo>
                    <a:pt x="3258" y="1"/>
                  </a:moveTo>
                  <a:cubicBezTo>
                    <a:pt x="2588" y="1"/>
                    <a:pt x="1787" y="392"/>
                    <a:pt x="1158" y="1094"/>
                  </a:cubicBezTo>
                  <a:cubicBezTo>
                    <a:pt x="208" y="2151"/>
                    <a:pt x="1" y="3517"/>
                    <a:pt x="690" y="4135"/>
                  </a:cubicBezTo>
                  <a:cubicBezTo>
                    <a:pt x="922" y="4343"/>
                    <a:pt x="1226" y="4442"/>
                    <a:pt x="1563" y="4442"/>
                  </a:cubicBezTo>
                  <a:cubicBezTo>
                    <a:pt x="2233" y="4442"/>
                    <a:pt x="3034" y="4050"/>
                    <a:pt x="3665" y="3347"/>
                  </a:cubicBezTo>
                  <a:cubicBezTo>
                    <a:pt x="4614" y="2288"/>
                    <a:pt x="4822" y="929"/>
                    <a:pt x="4127" y="305"/>
                  </a:cubicBezTo>
                  <a:cubicBezTo>
                    <a:pt x="3896" y="99"/>
                    <a:pt x="3593" y="1"/>
                    <a:pt x="32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1" name="Google Shape;3051;p66"/>
          <p:cNvGrpSpPr/>
          <p:nvPr/>
        </p:nvGrpSpPr>
        <p:grpSpPr>
          <a:xfrm>
            <a:off x="1253751" y="5625972"/>
            <a:ext cx="1166620" cy="1158305"/>
            <a:chOff x="3126000" y="3636050"/>
            <a:chExt cx="1451742" cy="1441395"/>
          </a:xfrm>
        </p:grpSpPr>
        <p:sp>
          <p:nvSpPr>
            <p:cNvPr id="3052" name="Google Shape;3052;p66"/>
            <p:cNvSpPr/>
            <p:nvPr/>
          </p:nvSpPr>
          <p:spPr>
            <a:xfrm>
              <a:off x="3131738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3126000" y="3636050"/>
              <a:ext cx="1446005" cy="1441395"/>
            </a:xfrm>
            <a:custGeom>
              <a:avLst/>
              <a:gdLst/>
              <a:ahLst/>
              <a:cxnLst/>
              <a:rect l="l" t="t" r="r" b="b"/>
              <a:pathLst>
                <a:path w="22585" h="22513" extrusionOk="0">
                  <a:moveTo>
                    <a:pt x="13987" y="0"/>
                  </a:moveTo>
                  <a:cubicBezTo>
                    <a:pt x="6774" y="0"/>
                    <a:pt x="0" y="16097"/>
                    <a:pt x="8692" y="20679"/>
                  </a:cubicBezTo>
                  <a:cubicBezTo>
                    <a:pt x="11224" y="22013"/>
                    <a:pt x="13434" y="22512"/>
                    <a:pt x="15301" y="22512"/>
                  </a:cubicBezTo>
                  <a:cubicBezTo>
                    <a:pt x="19575" y="22512"/>
                    <a:pt x="22054" y="19898"/>
                    <a:pt x="22491" y="18701"/>
                  </a:cubicBezTo>
                  <a:cubicBezTo>
                    <a:pt x="22580" y="18457"/>
                    <a:pt x="22584" y="18268"/>
                    <a:pt x="22501" y="18179"/>
                  </a:cubicBezTo>
                  <a:cubicBezTo>
                    <a:pt x="21833" y="17442"/>
                    <a:pt x="17009" y="17505"/>
                    <a:pt x="18669" y="12114"/>
                  </a:cubicBezTo>
                  <a:cubicBezTo>
                    <a:pt x="20199" y="7157"/>
                    <a:pt x="20362" y="3133"/>
                    <a:pt x="16979" y="970"/>
                  </a:cubicBezTo>
                  <a:cubicBezTo>
                    <a:pt x="16688" y="782"/>
                    <a:pt x="16370" y="610"/>
                    <a:pt x="16023" y="451"/>
                  </a:cubicBezTo>
                  <a:cubicBezTo>
                    <a:pt x="15349" y="143"/>
                    <a:pt x="14666" y="0"/>
                    <a:pt x="139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4092774" y="3698154"/>
              <a:ext cx="477691" cy="1160517"/>
            </a:xfrm>
            <a:custGeom>
              <a:avLst/>
              <a:gdLst/>
              <a:ahLst/>
              <a:cxnLst/>
              <a:rect l="l" t="t" r="r" b="b"/>
              <a:pathLst>
                <a:path w="7461" h="18126" extrusionOk="0">
                  <a:moveTo>
                    <a:pt x="1879" y="0"/>
                  </a:moveTo>
                  <a:lnTo>
                    <a:pt x="1879" y="0"/>
                  </a:lnTo>
                  <a:cubicBezTo>
                    <a:pt x="2230" y="1919"/>
                    <a:pt x="2921" y="6955"/>
                    <a:pt x="1456" y="10900"/>
                  </a:cubicBezTo>
                  <a:cubicBezTo>
                    <a:pt x="0" y="14825"/>
                    <a:pt x="1757" y="18125"/>
                    <a:pt x="5206" y="18125"/>
                  </a:cubicBezTo>
                  <a:cubicBezTo>
                    <a:pt x="5873" y="18125"/>
                    <a:pt x="6607" y="18000"/>
                    <a:pt x="7391" y="17731"/>
                  </a:cubicBezTo>
                  <a:cubicBezTo>
                    <a:pt x="7437" y="17606"/>
                    <a:pt x="7460" y="17493"/>
                    <a:pt x="7460" y="17404"/>
                  </a:cubicBezTo>
                  <a:cubicBezTo>
                    <a:pt x="7460" y="17318"/>
                    <a:pt x="7441" y="17252"/>
                    <a:pt x="7401" y="17209"/>
                  </a:cubicBezTo>
                  <a:cubicBezTo>
                    <a:pt x="6829" y="16577"/>
                    <a:pt x="3225" y="16535"/>
                    <a:pt x="3225" y="13171"/>
                  </a:cubicBezTo>
                  <a:cubicBezTo>
                    <a:pt x="3222" y="12599"/>
                    <a:pt x="3327" y="11932"/>
                    <a:pt x="3569" y="11144"/>
                  </a:cubicBezTo>
                  <a:cubicBezTo>
                    <a:pt x="4211" y="9067"/>
                    <a:pt x="4611" y="7156"/>
                    <a:pt x="4614" y="5473"/>
                  </a:cubicBezTo>
                  <a:cubicBezTo>
                    <a:pt x="4614" y="3142"/>
                    <a:pt x="3846" y="1257"/>
                    <a:pt x="187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3627058" y="4092611"/>
              <a:ext cx="460468" cy="648509"/>
            </a:xfrm>
            <a:custGeom>
              <a:avLst/>
              <a:gdLst/>
              <a:ahLst/>
              <a:cxnLst/>
              <a:rect l="l" t="t" r="r" b="b"/>
              <a:pathLst>
                <a:path w="7192" h="10129" extrusionOk="0">
                  <a:moveTo>
                    <a:pt x="3776" y="0"/>
                  </a:moveTo>
                  <a:cubicBezTo>
                    <a:pt x="1991" y="0"/>
                    <a:pt x="364" y="2033"/>
                    <a:pt x="76" y="4696"/>
                  </a:cubicBezTo>
                  <a:cubicBezTo>
                    <a:pt x="0" y="5414"/>
                    <a:pt x="26" y="6105"/>
                    <a:pt x="142" y="6743"/>
                  </a:cubicBezTo>
                  <a:cubicBezTo>
                    <a:pt x="473" y="8585"/>
                    <a:pt x="1537" y="9963"/>
                    <a:pt x="2940" y="10116"/>
                  </a:cubicBezTo>
                  <a:cubicBezTo>
                    <a:pt x="3022" y="10124"/>
                    <a:pt x="3105" y="10129"/>
                    <a:pt x="3187" y="10129"/>
                  </a:cubicBezTo>
                  <a:cubicBezTo>
                    <a:pt x="4156" y="10129"/>
                    <a:pt x="5081" y="9530"/>
                    <a:pt x="5771" y="8555"/>
                  </a:cubicBezTo>
                  <a:cubicBezTo>
                    <a:pt x="6349" y="7735"/>
                    <a:pt x="6763" y="6650"/>
                    <a:pt x="6891" y="5433"/>
                  </a:cubicBezTo>
                  <a:cubicBezTo>
                    <a:pt x="7192" y="2642"/>
                    <a:pt x="5909" y="215"/>
                    <a:pt x="4028" y="14"/>
                  </a:cubicBezTo>
                  <a:cubicBezTo>
                    <a:pt x="3944" y="5"/>
                    <a:pt x="3860" y="0"/>
                    <a:pt x="377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3636150" y="4461394"/>
              <a:ext cx="360397" cy="279725"/>
            </a:xfrm>
            <a:custGeom>
              <a:avLst/>
              <a:gdLst/>
              <a:ahLst/>
              <a:cxnLst/>
              <a:rect l="l" t="t" r="r" b="b"/>
              <a:pathLst>
                <a:path w="5629" h="4369" extrusionOk="0">
                  <a:moveTo>
                    <a:pt x="2325" y="0"/>
                  </a:moveTo>
                  <a:cubicBezTo>
                    <a:pt x="1471" y="0"/>
                    <a:pt x="660" y="364"/>
                    <a:pt x="0" y="983"/>
                  </a:cubicBezTo>
                  <a:cubicBezTo>
                    <a:pt x="331" y="2825"/>
                    <a:pt x="1395" y="4203"/>
                    <a:pt x="2798" y="4356"/>
                  </a:cubicBezTo>
                  <a:cubicBezTo>
                    <a:pt x="2880" y="4364"/>
                    <a:pt x="2963" y="4369"/>
                    <a:pt x="3045" y="4369"/>
                  </a:cubicBezTo>
                  <a:cubicBezTo>
                    <a:pt x="4014" y="4369"/>
                    <a:pt x="4939" y="3770"/>
                    <a:pt x="5629" y="2795"/>
                  </a:cubicBezTo>
                  <a:cubicBezTo>
                    <a:pt x="5159" y="1280"/>
                    <a:pt x="4044" y="169"/>
                    <a:pt x="2642" y="17"/>
                  </a:cubicBezTo>
                  <a:cubicBezTo>
                    <a:pt x="2536" y="6"/>
                    <a:pt x="2430" y="0"/>
                    <a:pt x="2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3795763" y="3881201"/>
              <a:ext cx="79839" cy="105513"/>
            </a:xfrm>
            <a:custGeom>
              <a:avLst/>
              <a:gdLst/>
              <a:ahLst/>
              <a:cxnLst/>
              <a:rect l="l" t="t" r="r" b="b"/>
              <a:pathLst>
                <a:path w="1247" h="1648" extrusionOk="0">
                  <a:moveTo>
                    <a:pt x="668" y="0"/>
                  </a:moveTo>
                  <a:cubicBezTo>
                    <a:pt x="367" y="0"/>
                    <a:pt x="94" y="330"/>
                    <a:pt x="47" y="763"/>
                  </a:cubicBezTo>
                  <a:cubicBezTo>
                    <a:pt x="1" y="1216"/>
                    <a:pt x="219" y="1613"/>
                    <a:pt x="536" y="1645"/>
                  </a:cubicBezTo>
                  <a:cubicBezTo>
                    <a:pt x="551" y="1647"/>
                    <a:pt x="565" y="1647"/>
                    <a:pt x="580" y="1647"/>
                  </a:cubicBezTo>
                  <a:cubicBezTo>
                    <a:pt x="880" y="1647"/>
                    <a:pt x="1150" y="1321"/>
                    <a:pt x="1197" y="888"/>
                  </a:cubicBezTo>
                  <a:cubicBezTo>
                    <a:pt x="1247" y="432"/>
                    <a:pt x="1028" y="38"/>
                    <a:pt x="711" y="2"/>
                  </a:cubicBezTo>
                  <a:cubicBezTo>
                    <a:pt x="697" y="1"/>
                    <a:pt x="682" y="0"/>
                    <a:pt x="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4079265" y="3965009"/>
              <a:ext cx="79903" cy="105513"/>
            </a:xfrm>
            <a:custGeom>
              <a:avLst/>
              <a:gdLst/>
              <a:ahLst/>
              <a:cxnLst/>
              <a:rect l="l" t="t" r="r" b="b"/>
              <a:pathLst>
                <a:path w="1248" h="1648" extrusionOk="0">
                  <a:moveTo>
                    <a:pt x="668" y="1"/>
                  </a:moveTo>
                  <a:cubicBezTo>
                    <a:pt x="367" y="1"/>
                    <a:pt x="94" y="328"/>
                    <a:pt x="46" y="763"/>
                  </a:cubicBezTo>
                  <a:cubicBezTo>
                    <a:pt x="0" y="1216"/>
                    <a:pt x="219" y="1610"/>
                    <a:pt x="536" y="1646"/>
                  </a:cubicBezTo>
                  <a:cubicBezTo>
                    <a:pt x="550" y="1647"/>
                    <a:pt x="565" y="1648"/>
                    <a:pt x="579" y="1648"/>
                  </a:cubicBezTo>
                  <a:cubicBezTo>
                    <a:pt x="880" y="1648"/>
                    <a:pt x="1150" y="1318"/>
                    <a:pt x="1197" y="885"/>
                  </a:cubicBezTo>
                  <a:cubicBezTo>
                    <a:pt x="1247" y="432"/>
                    <a:pt x="1029" y="35"/>
                    <a:pt x="711" y="3"/>
                  </a:cubicBezTo>
                  <a:cubicBezTo>
                    <a:pt x="697" y="1"/>
                    <a:pt x="682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4109741" y="4101894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5" y="0"/>
                  </a:moveTo>
                  <a:cubicBezTo>
                    <a:pt x="679" y="0"/>
                    <a:pt x="141" y="472"/>
                    <a:pt x="73" y="1108"/>
                  </a:cubicBezTo>
                  <a:cubicBezTo>
                    <a:pt x="0" y="1786"/>
                    <a:pt x="493" y="2398"/>
                    <a:pt x="1171" y="2471"/>
                  </a:cubicBezTo>
                  <a:cubicBezTo>
                    <a:pt x="1218" y="2476"/>
                    <a:pt x="1264" y="2479"/>
                    <a:pt x="1310" y="2479"/>
                  </a:cubicBezTo>
                  <a:cubicBezTo>
                    <a:pt x="1933" y="2479"/>
                    <a:pt x="2469" y="2008"/>
                    <a:pt x="2537" y="1373"/>
                  </a:cubicBezTo>
                  <a:cubicBezTo>
                    <a:pt x="2609" y="692"/>
                    <a:pt x="2116" y="83"/>
                    <a:pt x="1439" y="8"/>
                  </a:cubicBezTo>
                  <a:cubicBezTo>
                    <a:pt x="1394" y="3"/>
                    <a:pt x="1349" y="0"/>
                    <a:pt x="1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3596326" y="3942857"/>
              <a:ext cx="167105" cy="158718"/>
            </a:xfrm>
            <a:custGeom>
              <a:avLst/>
              <a:gdLst/>
              <a:ahLst/>
              <a:cxnLst/>
              <a:rect l="l" t="t" r="r" b="b"/>
              <a:pathLst>
                <a:path w="2610" h="2479" extrusionOk="0">
                  <a:moveTo>
                    <a:pt x="1306" y="1"/>
                  </a:moveTo>
                  <a:cubicBezTo>
                    <a:pt x="680" y="1"/>
                    <a:pt x="141" y="473"/>
                    <a:pt x="73" y="1109"/>
                  </a:cubicBezTo>
                  <a:cubicBezTo>
                    <a:pt x="1" y="1787"/>
                    <a:pt x="493" y="2399"/>
                    <a:pt x="1171" y="2472"/>
                  </a:cubicBezTo>
                  <a:cubicBezTo>
                    <a:pt x="1216" y="2477"/>
                    <a:pt x="1261" y="2479"/>
                    <a:pt x="1305" y="2479"/>
                  </a:cubicBezTo>
                  <a:cubicBezTo>
                    <a:pt x="1930" y="2479"/>
                    <a:pt x="2469" y="2010"/>
                    <a:pt x="2536" y="1373"/>
                  </a:cubicBezTo>
                  <a:cubicBezTo>
                    <a:pt x="2609" y="692"/>
                    <a:pt x="2117" y="81"/>
                    <a:pt x="1439" y="8"/>
                  </a:cubicBezTo>
                  <a:cubicBezTo>
                    <a:pt x="1394" y="3"/>
                    <a:pt x="1350" y="1"/>
                    <a:pt x="1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3441770" y="4173026"/>
              <a:ext cx="105513" cy="408287"/>
            </a:xfrm>
            <a:custGeom>
              <a:avLst/>
              <a:gdLst/>
              <a:ahLst/>
              <a:cxnLst/>
              <a:rect l="l" t="t" r="r" b="b"/>
              <a:pathLst>
                <a:path w="1648" h="6377" extrusionOk="0">
                  <a:moveTo>
                    <a:pt x="1171" y="1"/>
                  </a:moveTo>
                  <a:cubicBezTo>
                    <a:pt x="1039" y="1"/>
                    <a:pt x="916" y="70"/>
                    <a:pt x="867" y="235"/>
                  </a:cubicBezTo>
                  <a:cubicBezTo>
                    <a:pt x="278" y="2111"/>
                    <a:pt x="1" y="4011"/>
                    <a:pt x="43" y="5976"/>
                  </a:cubicBezTo>
                  <a:cubicBezTo>
                    <a:pt x="47" y="6234"/>
                    <a:pt x="268" y="6376"/>
                    <a:pt x="466" y="6376"/>
                  </a:cubicBezTo>
                  <a:cubicBezTo>
                    <a:pt x="635" y="6376"/>
                    <a:pt x="788" y="6273"/>
                    <a:pt x="781" y="6055"/>
                  </a:cubicBezTo>
                  <a:cubicBezTo>
                    <a:pt x="741" y="4161"/>
                    <a:pt x="989" y="2319"/>
                    <a:pt x="1558" y="507"/>
                  </a:cubicBezTo>
                  <a:cubicBezTo>
                    <a:pt x="1647" y="219"/>
                    <a:pt x="1399" y="1"/>
                    <a:pt x="117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3453615" y="4615757"/>
              <a:ext cx="64217" cy="47635"/>
            </a:xfrm>
            <a:custGeom>
              <a:avLst/>
              <a:gdLst/>
              <a:ahLst/>
              <a:cxnLst/>
              <a:rect l="l" t="t" r="r" b="b"/>
              <a:pathLst>
                <a:path w="1003" h="744" extrusionOk="0">
                  <a:moveTo>
                    <a:pt x="493" y="0"/>
                  </a:moveTo>
                  <a:cubicBezTo>
                    <a:pt x="60" y="0"/>
                    <a:pt x="0" y="692"/>
                    <a:pt x="460" y="741"/>
                  </a:cubicBezTo>
                  <a:cubicBezTo>
                    <a:pt x="477" y="744"/>
                    <a:pt x="493" y="744"/>
                    <a:pt x="507" y="744"/>
                  </a:cubicBezTo>
                  <a:cubicBezTo>
                    <a:pt x="943" y="744"/>
                    <a:pt x="1003" y="53"/>
                    <a:pt x="539" y="4"/>
                  </a:cubicBezTo>
                  <a:cubicBezTo>
                    <a:pt x="527" y="0"/>
                    <a:pt x="510" y="0"/>
                    <a:pt x="49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" name="Google Shape;3015;p66">
            <a:extLst>
              <a:ext uri="{FF2B5EF4-FFF2-40B4-BE49-F238E27FC236}">
                <a16:creationId xmlns:a16="http://schemas.microsoft.com/office/drawing/2014/main" id="{E602D601-0B3F-0648-7F3D-514B0395FFAE}"/>
              </a:ext>
            </a:extLst>
          </p:cNvPr>
          <p:cNvGrpSpPr/>
          <p:nvPr/>
        </p:nvGrpSpPr>
        <p:grpSpPr>
          <a:xfrm rot="367377">
            <a:off x="8854350" y="1678075"/>
            <a:ext cx="3078564" cy="4128073"/>
            <a:chOff x="1646025" y="1811100"/>
            <a:chExt cx="2792400" cy="27924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1" name="Google Shape;3016;p66">
              <a:extLst>
                <a:ext uri="{FF2B5EF4-FFF2-40B4-BE49-F238E27FC236}">
                  <a16:creationId xmlns:a16="http://schemas.microsoft.com/office/drawing/2014/main" id="{EBC5060B-E296-D4A9-2134-87F5DC103BF6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017;p66">
              <a:extLst>
                <a:ext uri="{FF2B5EF4-FFF2-40B4-BE49-F238E27FC236}">
                  <a16:creationId xmlns:a16="http://schemas.microsoft.com/office/drawing/2014/main" id="{7D1C7E7A-B37B-5A19-81B2-64FF37DF150C}"/>
                </a:ext>
              </a:extLst>
            </p:cNvPr>
            <p:cNvSpPr/>
            <p:nvPr/>
          </p:nvSpPr>
          <p:spPr>
            <a:xfrm>
              <a:off x="1646025" y="1811100"/>
              <a:ext cx="2792400" cy="800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3" name="Google Shape;3018;p66">
              <a:extLst>
                <a:ext uri="{FF2B5EF4-FFF2-40B4-BE49-F238E27FC236}">
                  <a16:creationId xmlns:a16="http://schemas.microsoft.com/office/drawing/2014/main" id="{B3760ACE-899F-39C2-9E21-80D3C779D70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4" name="Google Shape;3019;p66">
              <a:extLst>
                <a:ext uri="{FF2B5EF4-FFF2-40B4-BE49-F238E27FC236}">
                  <a16:creationId xmlns:a16="http://schemas.microsoft.com/office/drawing/2014/main" id="{5F45A81D-FEC6-4A78-1663-F36591AC6F5E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5" name="Google Shape;3020;p66">
              <a:extLst>
                <a:ext uri="{FF2B5EF4-FFF2-40B4-BE49-F238E27FC236}">
                  <a16:creationId xmlns:a16="http://schemas.microsoft.com/office/drawing/2014/main" id="{497CAD39-07E8-AB0B-4ADC-03AE8844B79C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6" name="Google Shape;3021;p66">
              <a:extLst>
                <a:ext uri="{FF2B5EF4-FFF2-40B4-BE49-F238E27FC236}">
                  <a16:creationId xmlns:a16="http://schemas.microsoft.com/office/drawing/2014/main" id="{F8430B12-C74E-DE04-D7E9-DBB8C9D8DB9E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  <p:cxnSp>
          <p:nvCxnSpPr>
            <p:cNvPr id="57" name="Google Shape;3022;p66">
              <a:extLst>
                <a:ext uri="{FF2B5EF4-FFF2-40B4-BE49-F238E27FC236}">
                  <a16:creationId xmlns:a16="http://schemas.microsoft.com/office/drawing/2014/main" id="{1E1BF935-07B1-328F-D018-32C3E527532B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cxnSp>
      </p:grpSp>
      <p:sp>
        <p:nvSpPr>
          <p:cNvPr id="58" name="Google Shape;3039;p66">
            <a:extLst>
              <a:ext uri="{FF2B5EF4-FFF2-40B4-BE49-F238E27FC236}">
                <a16:creationId xmlns:a16="http://schemas.microsoft.com/office/drawing/2014/main" id="{34FDFC96-A1E8-5CDD-2B2C-4EB2C7017EA9}"/>
              </a:ext>
            </a:extLst>
          </p:cNvPr>
          <p:cNvSpPr txBox="1">
            <a:spLocks/>
          </p:cNvSpPr>
          <p:nvPr/>
        </p:nvSpPr>
        <p:spPr>
          <a:xfrm rot="472683" flipH="1">
            <a:off x="9148916" y="2035607"/>
            <a:ext cx="2816179" cy="580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indent="0"/>
            <a:r>
              <a:rPr lang="en" sz="4000" kern="0" dirty="0">
                <a:solidFill>
                  <a:schemeClr val="lt1"/>
                </a:solidFill>
              </a:rPr>
              <a:t>03.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4D9AF4F-06C6-DE70-A33C-7894CB4BF4E2}"/>
              </a:ext>
            </a:extLst>
          </p:cNvPr>
          <p:cNvSpPr txBox="1"/>
          <p:nvPr/>
        </p:nvSpPr>
        <p:spPr>
          <a:xfrm rot="21126490">
            <a:off x="1542742" y="2813984"/>
            <a:ext cx="23854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 được kiến thức về chủ đề gia đình.</a:t>
            </a:r>
            <a:endParaRPr lang="en-US" sz="2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2CD8C2-E429-27FE-00A8-9A8C0E656F7D}"/>
              </a:ext>
            </a:extLst>
          </p:cNvPr>
          <p:cNvSpPr txBox="1"/>
          <p:nvPr/>
        </p:nvSpPr>
        <p:spPr>
          <a:xfrm rot="384752">
            <a:off x="9063203" y="3120814"/>
            <a:ext cx="27200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L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àm được một số việc để phòng tránh hỏa hoạn. 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giữ vệ sinh xung quanh nhà.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6" grpId="0" build="p"/>
      <p:bldP spid="3036" grpId="1" build="p"/>
      <p:bldP spid="3037" grpId="0" build="p"/>
      <p:bldP spid="3037" grpId="1" build="p"/>
      <p:bldP spid="3039" grpId="0" build="p"/>
      <p:bldP spid="3039" grpId="1" build="p"/>
      <p:bldP spid="58" grpId="0" build="p"/>
      <p:bldP spid="58" grpId="1" build="p"/>
      <p:bldP spid="64" grpId="0"/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19B2F26-F4A6-CEB4-8870-4B33FFC9195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A84BB7-20F5-0782-E2F4-1118727EE483}"/>
              </a:ext>
            </a:extLst>
          </p:cNvPr>
          <p:cNvSpPr/>
          <p:nvPr/>
        </p:nvSpPr>
        <p:spPr>
          <a:xfrm>
            <a:off x="-1632857" y="118507"/>
            <a:ext cx="1512471" cy="1674782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593" y="1809055"/>
            <a:ext cx="8548464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961" y="118663"/>
            <a:ext cx="7458077" cy="18398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E58AE-F0BD-FA8A-69E4-0BD15563EA9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4FCD94-DAE3-9F34-24C3-B61A2817F076}"/>
              </a:ext>
            </a:extLst>
          </p:cNvPr>
          <p:cNvSpPr/>
          <p:nvPr/>
        </p:nvSpPr>
        <p:spPr>
          <a:xfrm>
            <a:off x="-1632857" y="118507"/>
            <a:ext cx="1512471" cy="1690548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SINH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8" y="4499892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138060"/>
            <a:ext cx="1672667" cy="74839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QUY ĐỊNH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7A49034-084D-DEFD-6E8F-0E95053D219B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88FF92-CE16-3CC3-7402-06FD7F8D12CB}"/>
              </a:ext>
            </a:extLst>
          </p:cNvPr>
          <p:cNvSpPr/>
          <p:nvPr/>
        </p:nvSpPr>
        <p:spPr>
          <a:xfrm>
            <a:off x="-1638301" y="118506"/>
            <a:ext cx="1517916" cy="1677639"/>
          </a:xfrm>
          <a:prstGeom prst="rect">
            <a:avLst/>
          </a:prstGeom>
          <a:solidFill>
            <a:srgbClr val="E2E2E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25B10F-4A91-8299-99E7-FA4DE789D7C1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778751" y="208801"/>
            <a:ext cx="10634498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52" y="1796143"/>
            <a:ext cx="5040730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791" y="1796143"/>
            <a:ext cx="4678324" cy="4210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311AD8-BAB5-616C-CD52-A6671563238D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45" y="1855037"/>
            <a:ext cx="3532822" cy="2940897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459197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043005" y="2173117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114443" y="4287203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F7A441-BF9B-46CE-429A-13B4E236BF6A}"/>
              </a:ext>
            </a:extLst>
          </p:cNvPr>
          <p:cNvSpPr/>
          <p:nvPr/>
        </p:nvSpPr>
        <p:spPr>
          <a:xfrm>
            <a:off x="-1632857" y="205273"/>
            <a:ext cx="1489981" cy="14555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915</Words>
  <Application>Microsoft Office PowerPoint</Application>
  <PresentationFormat>Widescreen</PresentationFormat>
  <Paragraphs>102</Paragraphs>
  <Slides>21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44" baseType="lpstr">
      <vt:lpstr>等线</vt:lpstr>
      <vt:lpstr>等线 Light</vt:lpstr>
      <vt:lpstr>微软雅黑</vt:lpstr>
      <vt:lpstr>#9Slide02 Noi dung dai</vt:lpstr>
      <vt:lpstr>#9Slide02 Tieu de dai</vt:lpstr>
      <vt:lpstr>Arial</vt:lpstr>
      <vt:lpstr>Bellota Text</vt:lpstr>
      <vt:lpstr>Bookman Old Style</vt:lpstr>
      <vt:lpstr>Calibri</vt:lpstr>
      <vt:lpstr>Coiny</vt:lpstr>
      <vt:lpstr>Didact Gothic</vt:lpstr>
      <vt:lpstr>iCiel Cadena</vt:lpstr>
      <vt:lpstr>Odibee Sans</vt:lpstr>
      <vt:lpstr>Roboto Condensed</vt:lpstr>
      <vt:lpstr>Times New Roman</vt:lpstr>
      <vt:lpstr>VNI-Avo</vt:lpstr>
      <vt:lpstr>义启紫水晶体</vt:lpstr>
      <vt:lpstr>1_包图主题2</vt:lpstr>
      <vt:lpstr>2_包图主题2</vt:lpstr>
      <vt:lpstr>1_Office 主题​​</vt:lpstr>
      <vt:lpstr>2_Office 主题​​</vt:lpstr>
      <vt:lpstr>Office Theme</vt:lpstr>
      <vt:lpstr>End of the School Year: Summer Break XL by Slidesgo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Admin</cp:lastModifiedBy>
  <cp:revision>124</cp:revision>
  <dcterms:created xsi:type="dcterms:W3CDTF">2017-09-15T02:25:26Z</dcterms:created>
  <dcterms:modified xsi:type="dcterms:W3CDTF">2023-09-28T07:13:40Z</dcterms:modified>
</cp:coreProperties>
</file>