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1"/>
  </p:notesMasterIdLst>
  <p:sldIdLst>
    <p:sldId id="470" r:id="rId3"/>
    <p:sldId id="471" r:id="rId4"/>
    <p:sldId id="472" r:id="rId5"/>
    <p:sldId id="480" r:id="rId6"/>
    <p:sldId id="479" r:id="rId7"/>
    <p:sldId id="481" r:id="rId8"/>
    <p:sldId id="482" r:id="rId9"/>
    <p:sldId id="483" r:id="rId10"/>
    <p:sldId id="484" r:id="rId11"/>
    <p:sldId id="485" r:id="rId12"/>
    <p:sldId id="318" r:id="rId13"/>
    <p:sldId id="486" r:id="rId14"/>
    <p:sldId id="490" r:id="rId15"/>
    <p:sldId id="491" r:id="rId16"/>
    <p:sldId id="492" r:id="rId17"/>
    <p:sldId id="487" r:id="rId18"/>
    <p:sldId id="488" r:id="rId19"/>
    <p:sldId id="4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10/8/2022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EA02D9DD-5A1F-4E2B-BCA1-A228329DF298}"/>
              </a:ext>
            </a:extLst>
          </p:cNvPr>
          <p:cNvPicPr>
            <a:picLocks noChangeAspect="1"/>
          </p:cNvPicPr>
          <p:nvPr/>
        </p:nvPicPr>
        <p:blipFill>
          <a:blip r:embed="rId4"/>
          <a:stretch>
            <a:fillRect/>
          </a:stretch>
        </p:blipFill>
        <p:spPr>
          <a:xfrm>
            <a:off x="3726698" y="175748"/>
            <a:ext cx="5432007" cy="957155"/>
          </a:xfrm>
          <a:prstGeom prst="rect">
            <a:avLst/>
          </a:prstGeom>
        </p:spPr>
      </p:pic>
      <p:pic>
        <p:nvPicPr>
          <p:cNvPr id="5" name="Picture 4">
            <a:extLst>
              <a:ext uri="{FF2B5EF4-FFF2-40B4-BE49-F238E27FC236}">
                <a16:creationId xmlns:a16="http://schemas.microsoft.com/office/drawing/2014/main" id="{14C4B41C-54E9-47B1-B3D8-B813FD253140}"/>
              </a:ext>
            </a:extLst>
          </p:cNvPr>
          <p:cNvPicPr>
            <a:picLocks noChangeAspect="1"/>
          </p:cNvPicPr>
          <p:nvPr/>
        </p:nvPicPr>
        <p:blipFill>
          <a:blip r:embed="rId5"/>
          <a:stretch>
            <a:fillRect/>
          </a:stretch>
        </p:blipFill>
        <p:spPr>
          <a:xfrm>
            <a:off x="4509018" y="1308650"/>
            <a:ext cx="4224894" cy="859611"/>
          </a:xfrm>
          <a:prstGeom prst="rect">
            <a:avLst/>
          </a:prstGeom>
        </p:spPr>
      </p:pic>
      <p:pic>
        <p:nvPicPr>
          <p:cNvPr id="13" name="Picture 12">
            <a:extLst>
              <a:ext uri="{FF2B5EF4-FFF2-40B4-BE49-F238E27FC236}">
                <a16:creationId xmlns:a16="http://schemas.microsoft.com/office/drawing/2014/main" id="{E11EA9BE-B1E2-421E-8F74-ED66A22CD408}"/>
              </a:ext>
            </a:extLst>
          </p:cNvPr>
          <p:cNvPicPr>
            <a:picLocks noChangeAspect="1"/>
          </p:cNvPicPr>
          <p:nvPr/>
        </p:nvPicPr>
        <p:blipFill>
          <a:blip r:embed="rId6"/>
          <a:stretch>
            <a:fillRect/>
          </a:stretch>
        </p:blipFill>
        <p:spPr>
          <a:xfrm>
            <a:off x="3726698" y="2168261"/>
            <a:ext cx="7279255" cy="31701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5308179" y="1110026"/>
            <a:ext cx="6267936" cy="992151"/>
          </a:xfrm>
          <a:prstGeom prst="wedgeRoundRectCallout">
            <a:avLst>
              <a:gd name="adj1" fmla="val 42332"/>
              <a:gd name="adj2" fmla="val 655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5308179" y="2453987"/>
            <a:ext cx="5991527" cy="1166533"/>
          </a:xfrm>
          <a:prstGeom prst="wedgeRoundRectCallout">
            <a:avLst>
              <a:gd name="adj1" fmla="val 42483"/>
              <a:gd name="adj2" fmla="val 65319"/>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5254778" y="3981779"/>
            <a:ext cx="6044928" cy="774045"/>
          </a:xfrm>
          <a:prstGeom prst="wedgeRoundRectCallout">
            <a:avLst>
              <a:gd name="adj1" fmla="val 42639"/>
              <a:gd name="adj2" fmla="val 6981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6C318EC-8C9B-491B-ACCE-52208DF2BD51}"/>
              </a:ext>
            </a:extLst>
          </p:cNvPr>
          <p:cNvGrpSpPr/>
          <p:nvPr/>
        </p:nvGrpSpPr>
        <p:grpSpPr>
          <a:xfrm>
            <a:off x="8606672" y="4674620"/>
            <a:ext cx="3585328" cy="2139197"/>
            <a:chOff x="892354" y="3758439"/>
            <a:chExt cx="4278451" cy="2252686"/>
          </a:xfrm>
        </p:grpSpPr>
        <p:pic>
          <p:nvPicPr>
            <p:cNvPr id="24" name="Picture 9">
              <a:extLst>
                <a:ext uri="{FF2B5EF4-FFF2-40B4-BE49-F238E27FC236}">
                  <a16:creationId xmlns:a16="http://schemas.microsoft.com/office/drawing/2014/main" id="{56C54D50-E015-4673-B3F7-DD5D41F77E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2A6746EB-D443-455C-9498-8D87FD9968FE}"/>
                </a:ext>
              </a:extLst>
            </p:cNvPr>
            <p:cNvSpPr/>
            <p:nvPr/>
          </p:nvSpPr>
          <p:spPr>
            <a:xfrm>
              <a:off x="1375226" y="5547597"/>
              <a:ext cx="3544348" cy="4635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pic>
        <p:nvPicPr>
          <p:cNvPr id="2" name="Picture 1">
            <a:extLst>
              <a:ext uri="{FF2B5EF4-FFF2-40B4-BE49-F238E27FC236}">
                <a16:creationId xmlns:a16="http://schemas.microsoft.com/office/drawing/2014/main" id="{5FE1B221-AA91-4626-81E0-BE55631F54D3}"/>
              </a:ext>
            </a:extLst>
          </p:cNvPr>
          <p:cNvPicPr>
            <a:picLocks noChangeAspect="1"/>
          </p:cNvPicPr>
          <p:nvPr/>
        </p:nvPicPr>
        <p:blipFill>
          <a:blip r:embed="rId5"/>
          <a:stretch>
            <a:fillRect/>
          </a:stretch>
        </p:blipFill>
        <p:spPr>
          <a:xfrm>
            <a:off x="304800" y="1118316"/>
            <a:ext cx="4474590" cy="5560202"/>
          </a:xfrm>
          <a:prstGeom prst="rect">
            <a:avLst/>
          </a:prstGeom>
        </p:spPr>
      </p:pic>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Arial" panose="020B0604020202020204" pitchFamily="34" charset="0"/>
                <a:cs typeface="Arial" panose="020B0604020202020204" pitchFamily="34"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Arial" panose="020B0604020202020204" pitchFamily="34" charset="0"/>
                <a:cs typeface="Arial" panose="020B0604020202020204" pitchFamily="34"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Hoàn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thiện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a:t>
              </a:r>
            </a:p>
          </p:txBody>
        </p:sp>
      </p:grpSp>
      <p:pic>
        <p:nvPicPr>
          <p:cNvPr id="4" name="Picture 3">
            <a:extLst>
              <a:ext uri="{FF2B5EF4-FFF2-40B4-BE49-F238E27FC236}">
                <a16:creationId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a16="http://schemas.microsoft.com/office/drawing/2014/main"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a16="http://schemas.microsoft.com/office/drawing/2014/main"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a16="http://schemas.microsoft.com/office/drawing/2014/main" id="{2CB76510-1F3F-4B90-ABF2-EF197FD62296}"/>
              </a:ext>
            </a:extLst>
          </p:cNvPr>
          <p:cNvSpPr txBox="1"/>
          <p:nvPr/>
        </p:nvSpPr>
        <p:spPr>
          <a:xfrm>
            <a:off x="847104" y="1816522"/>
            <a:ext cx="9512954" cy="1754326"/>
          </a:xfrm>
          <a:prstGeom prst="rect">
            <a:avLst/>
          </a:prstGeom>
          <a:noFill/>
        </p:spPr>
        <p:txBody>
          <a:bodyPr wrap="square" rtlCol="0">
            <a:spAutoFit/>
          </a:bodyPr>
          <a:lstStyle/>
          <a:p>
            <a:pPr algn="ctr">
              <a:defRPr/>
            </a:pPr>
            <a:r>
              <a:rPr lang="en-US" sz="3600" u="sng" dirty="0">
                <a:solidFill>
                  <a:srgbClr val="FF0000"/>
                </a:solidFill>
                <a:latin typeface="UTMAVOBOLD" panose="02040603050506020204" pitchFamily="18" charset="0"/>
              </a:rPr>
              <a:t>V</a:t>
            </a:r>
            <a:r>
              <a:rPr lang="vi-VN" sz="3600" u="sng" dirty="0">
                <a:solidFill>
                  <a:srgbClr val="FF0000"/>
                </a:solidFill>
                <a:latin typeface="UTMAVOBOLD" panose="02040603050506020204" pitchFamily="18" charset="0"/>
              </a:rPr>
              <a:t>ề nhà</a:t>
            </a:r>
            <a:endParaRPr lang="en-US" sz="3600" u="sng" dirty="0">
              <a:solidFill>
                <a:srgbClr val="FF0000"/>
              </a:solidFill>
              <a:latin typeface="UTMAVOBOLD" panose="02040603050506020204" pitchFamily="18" charset="0"/>
            </a:endParaRPr>
          </a:p>
          <a:p>
            <a:pPr algn="ctr">
              <a:defRPr/>
            </a:pPr>
            <a:r>
              <a:rPr lang="en-US" sz="3600" dirty="0" err="1">
                <a:solidFill>
                  <a:srgbClr val="00B050"/>
                </a:solidFill>
                <a:latin typeface="UTMAVOBOLD" panose="02040603050506020204" pitchFamily="18" charset="0"/>
              </a:rPr>
              <a:t>Nói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với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bố</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mẹ</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yêu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việc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thực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hiện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khi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tìm</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hiểu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truyền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thống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nhà</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trường</a:t>
            </a:r>
            <a:r>
              <a:rPr lang="en-US" sz="3600" dirty="0">
                <a:solidFill>
                  <a:srgbClr val="00B050"/>
                </a:solidFill>
                <a:latin typeface="UTMAVOBOLD" panose="02040603050506020204" pitchFamily="18" charset="0"/>
              </a:rPr>
              <a:t>.</a:t>
            </a:r>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TextBox 1">
            <a:extLst>
              <a:ext uri="{FF2B5EF4-FFF2-40B4-BE49-F238E27FC236}">
                <a16:creationId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Arial" panose="020B0604020202020204" pitchFamily="34" charset="0"/>
                <a:cs typeface="Arial" panose="020B0604020202020204" pitchFamily="34" charset="0"/>
              </a:rPr>
              <a:t>1. </a:t>
            </a:r>
            <a:r>
              <a:rPr lang="en-US" sz="3600" b="1" dirty="0" err="1">
                <a:solidFill>
                  <a:srgbClr val="FFFF00"/>
                </a:solidFill>
                <a:latin typeface="Arial" panose="020B0604020202020204" pitchFamily="34" charset="0"/>
                <a:cs typeface="Arial" panose="020B0604020202020204" pitchFamily="34" charset="0"/>
              </a:rPr>
              <a:t>Cùng</a:t>
            </a:r>
            <a:r>
              <a:rPr lang="en-US" sz="3600" b="1" dirty="0">
                <a:solidFill>
                  <a:srgbClr val="FFFF00"/>
                </a:solidFill>
                <a:latin typeface="Arial" panose="020B0604020202020204" pitchFamily="34" charset="0"/>
                <a:cs typeface="Arial" panose="020B0604020202020204" pitchFamily="34" charset="0"/>
              </a:rPr>
              <a:t> Minh, </a:t>
            </a:r>
            <a:r>
              <a:rPr lang="en-US" sz="3600" b="1" dirty="0" err="1">
                <a:solidFill>
                  <a:srgbClr val="FFFF00"/>
                </a:solidFill>
                <a:latin typeface="Arial" panose="020B0604020202020204" pitchFamily="34" charset="0"/>
                <a:cs typeface="Arial" panose="020B0604020202020204" pitchFamily="34" charset="0"/>
              </a:rPr>
              <a:t>Hoa</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tìm</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hiểu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truyền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thống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nhà</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trường</a:t>
            </a:r>
            <a:endParaRPr lang="en-US" sz="3600" b="1" dirty="0">
              <a:solidFill>
                <a:srgbClr val="FFFF00"/>
              </a:solidFill>
              <a:latin typeface="Arial" panose="020B0604020202020204" pitchFamily="34" charset="0"/>
              <a:cs typeface="Arial" panose="020B0604020202020204" pitchFamily="34" charset="0"/>
            </a:endParaRPr>
          </a:p>
        </p:txBody>
      </p:sp>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a:solidFill>
                  <a:srgbClr val="002060"/>
                </a:solidFill>
                <a:latin typeface="Arial" panose="020B0604020202020204" pitchFamily="34" charset="0"/>
                <a:cs typeface="Arial" panose="020B0604020202020204" pitchFamily="34"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6" name="Speech Bubble: Rectangle with Corners Rounded 25">
            <a:extLst>
              <a:ext uri="{FF2B5EF4-FFF2-40B4-BE49-F238E27FC236}">
                <a16:creationId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cs typeface="Arial" panose="020B0604020202020204" pitchFamily="34"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Hình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mô</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tả</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hoạt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động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thập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thông</a:t>
            </a:r>
            <a:r>
              <a:rPr lang="en-US" sz="3600" dirty="0">
                <a:solidFill>
                  <a:srgbClr val="FF0000"/>
                </a:solidFill>
                <a:latin typeface="Arial" panose="020B0604020202020204" pitchFamily="34" charset="0"/>
                <a:cs typeface="Arial" panose="020B0604020202020204" pitchFamily="34" charset="0"/>
              </a:rPr>
              <a:t> tin.</a:t>
            </a:r>
          </a:p>
        </p:txBody>
      </p:sp>
      <p:sp>
        <p:nvSpPr>
          <p:cNvPr id="27" name="TextBox 26">
            <a:extLst>
              <a:ext uri="{FF2B5EF4-FFF2-40B4-BE49-F238E27FC236}">
                <a16:creationId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Arial" panose="020B0604020202020204" pitchFamily="34" charset="0"/>
                <a:cs typeface="Arial" panose="020B0604020202020204" pitchFamily="34" charset="0"/>
              </a:rPr>
              <a:t>Phiếu thu thập thông tin</a:t>
            </a:r>
            <a:endParaRPr lang="en-US" sz="3600" dirty="0">
              <a:solidFill>
                <a:srgbClr val="FF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3600" dirty="0">
                <a:solidFill>
                  <a:srgbClr val="FF0000"/>
                </a:solidFill>
                <a:latin typeface="Arial" panose="020B0604020202020204" pitchFamily="34" charset="0"/>
                <a:cs typeface="Arial" panose="020B0604020202020204" pitchFamily="34" charset="0"/>
              </a:rPr>
              <a:t>B</a:t>
            </a:r>
            <a:r>
              <a:rPr lang="vi-VN" sz="3600" dirty="0">
                <a:solidFill>
                  <a:srgbClr val="FF0000"/>
                </a:solidFill>
                <a:latin typeface="Arial" panose="020B0604020202020204" pitchFamily="34" charset="0"/>
                <a:cs typeface="Arial" panose="020B0604020202020204" pitchFamily="34" charset="0"/>
              </a:rPr>
              <a:t>út viết.</a:t>
            </a:r>
          </a:p>
        </p:txBody>
      </p:sp>
      <p:pic>
        <p:nvPicPr>
          <p:cNvPr id="1026" name="Picture 2" descr="https://f16-zpc.zdn.vn/8381938495037213413/e1eea3d471b3b6edefa2.jpg">
            <a:extLst>
              <a:ext uri="{FF2B5EF4-FFF2-40B4-BE49-F238E27FC236}">
                <a16:creationId xmlns:a16="http://schemas.microsoft.com/office/drawing/2014/main" id="{348EADCC-9850-4C26-B8EE-B7DEB5CB2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2" y="1895636"/>
            <a:ext cx="6243817" cy="38838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anim calcmode="lin" valueType="num">
                                      <p:cBhvr>
                                        <p:cTn id="12" dur="500" fill="hold"/>
                                        <p:tgtEl>
                                          <p:spTgt spid="25"/>
                                        </p:tgtEl>
                                        <p:attrNameLst>
                                          <p:attrName>ppt_x</p:attrName>
                                        </p:attrNameLst>
                                      </p:cBhvr>
                                      <p:tavLst>
                                        <p:tav tm="0">
                                          <p:val>
                                            <p:strVal val="#ppt_x"/>
                                          </p:val>
                                        </p:tav>
                                        <p:tav tm="100000">
                                          <p:val>
                                            <p:strVal val="#ppt_x"/>
                                          </p:val>
                                        </p:tav>
                                      </p:tavLst>
                                    </p:anim>
                                    <p:anim calcmode="lin" valueType="num">
                                      <p:cBhvr>
                                        <p:cTn id="1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fade">
                                      <p:cBhvr>
                                        <p:cTn id="35" dur="500"/>
                                        <p:tgtEl>
                                          <p:spTgt spid="27">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xEl>
                                              <p:pRg st="1" end="1"/>
                                            </p:txEl>
                                          </p:spTgt>
                                        </p:tgtEl>
                                        <p:attrNameLst>
                                          <p:attrName>style.visibility</p:attrName>
                                        </p:attrNameLst>
                                      </p:cBhvr>
                                      <p:to>
                                        <p:strVal val="visible"/>
                                      </p:to>
                                    </p:set>
                                    <p:animEffect transition="in" filter="fade">
                                      <p:cBhvr>
                                        <p:cTn id="38"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Khi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cần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lưu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ý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điều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gì</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a:t>
              </a:r>
            </a:p>
          </p:txBody>
        </p:sp>
      </p:grpSp>
      <p:pic>
        <p:nvPicPr>
          <p:cNvPr id="17" name="Picture 16">
            <a:extLst>
              <a:ext uri="{FF2B5EF4-FFF2-40B4-BE49-F238E27FC236}">
                <a16:creationId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a:t>
            </a: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77800" y="115266"/>
            <a:ext cx="11836400" cy="1186661"/>
            <a:chOff x="1905000" y="450289"/>
            <a:chExt cx="8382000" cy="223605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3" cy="2120080"/>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Cùng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xây</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dựng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theo</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mẫu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gợi</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ý </a:t>
              </a:r>
            </a:p>
          </p:txBody>
        </p:sp>
      </p:grpSp>
      <p:graphicFrame>
        <p:nvGraphicFramePr>
          <p:cNvPr id="2" name="Table 3">
            <a:extLst>
              <a:ext uri="{FF2B5EF4-FFF2-40B4-BE49-F238E27FC236}">
                <a16:creationId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4239301073"/>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3588875225"/>
                    </a:ext>
                  </a:extLst>
                </a:gridCol>
                <a:gridCol w="5334000">
                  <a:extLst>
                    <a:ext uri="{9D8B030D-6E8A-4147-A177-3AD203B41FA5}">
                      <a16:colId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220714924"/>
                  </a:ext>
                </a:extLst>
              </a:tr>
              <a:tr h="664548">
                <a:tc>
                  <a:txBody>
                    <a:bodyPr/>
                    <a:lstStyle/>
                    <a:p>
                      <a:pPr algn="ctr"/>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2" y="938834"/>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92EE08-62F6-4203-BF79-503C20570282}"/>
              </a:ext>
            </a:extLst>
          </p:cNvPr>
          <p:cNvSpPr txBox="1"/>
          <p:nvPr/>
        </p:nvSpPr>
        <p:spPr>
          <a:xfrm>
            <a:off x="6571414" y="2951684"/>
            <a:ext cx="5694569"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Quan </a:t>
            </a:r>
            <a:r>
              <a:rPr lang="en-US" sz="2800" dirty="0" err="1">
                <a:solidFill>
                  <a:srgbClr val="FF0000"/>
                </a:solidFill>
                <a:latin typeface="Arial" panose="020B0604020202020204" pitchFamily="34" charset="0"/>
                <a:cs typeface="Arial" panose="020B0604020202020204" pitchFamily="34" charset="0"/>
              </a:rPr>
              <a:t>sát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đặt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hỏi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chép</a:t>
            </a:r>
            <a:r>
              <a:rPr lang="en-US" sz="2800" dirty="0">
                <a:solidFill>
                  <a:srgbClr val="FF0000"/>
                </a:solidFill>
                <a:latin typeface="Arial" panose="020B0604020202020204" pitchFamily="34" charset="0"/>
                <a:cs typeface="Arial" panose="020B0604020202020204" pitchFamily="34" charset="0"/>
              </a:rPr>
              <a:t>,....</a:t>
            </a:r>
          </a:p>
        </p:txBody>
      </p:sp>
      <p:sp>
        <p:nvSpPr>
          <p:cNvPr id="12" name="Speech Bubble: Rectangle with Corners Rounded 11">
            <a:extLst>
              <a:ext uri="{FF2B5EF4-FFF2-40B4-BE49-F238E27FC236}">
                <a16:creationId xmlns:a16="http://schemas.microsoft.com/office/drawing/2014/main" id="{C8CC69B0-93A1-4390-AFD3-E691547CFD77}"/>
              </a:ext>
            </a:extLst>
          </p:cNvPr>
          <p:cNvSpPr/>
          <p:nvPr/>
        </p:nvSpPr>
        <p:spPr>
          <a:xfrm flipH="1">
            <a:off x="6497432" y="3837557"/>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AF27AD9-C0D6-426F-BF42-D95D4EE240D7}"/>
              </a:ext>
            </a:extLst>
          </p:cNvPr>
          <p:cNvSpPr txBox="1"/>
          <p:nvPr/>
        </p:nvSpPr>
        <p:spPr>
          <a:xfrm>
            <a:off x="6473315" y="4893748"/>
            <a:ext cx="5478890" cy="1384995"/>
          </a:xfrm>
          <a:prstGeom prst="rect">
            <a:avLst/>
          </a:prstGeom>
          <a:noFill/>
        </p:spPr>
        <p:txBody>
          <a:bodyPr wrap="square" rtlCol="0">
            <a:spAutoFit/>
          </a:bodyPr>
          <a:lstStyle/>
          <a:p>
            <a:pPr algn="ctr"/>
            <a:r>
              <a:rPr lang="en-US" sz="2800" dirty="0" err="1">
                <a:solidFill>
                  <a:srgbClr val="FF0000"/>
                </a:solidFill>
                <a:latin typeface="Arial" panose="020B0604020202020204" pitchFamily="34" charset="0"/>
                <a:cs typeface="Arial" panose="020B0604020202020204" pitchFamily="34" charset="0"/>
              </a:rPr>
              <a:t>Việc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yêu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nhằm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đích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thông</a:t>
            </a:r>
            <a:r>
              <a:rPr lang="en-US" sz="2800" dirty="0">
                <a:solidFill>
                  <a:srgbClr val="FF0000"/>
                </a:solidFill>
                <a:latin typeface="Arial" panose="020B0604020202020204" pitchFamily="34" charset="0"/>
                <a:cs typeface="Arial" panose="020B0604020202020204" pitchFamily="34" charset="0"/>
              </a:rPr>
              <a:t> tin </a:t>
            </a:r>
            <a:r>
              <a:rPr lang="en-US" sz="2800" dirty="0" err="1">
                <a:solidFill>
                  <a:srgbClr val="FF0000"/>
                </a:solidFill>
                <a:latin typeface="Arial" panose="020B0604020202020204" pitchFamily="34" charset="0"/>
                <a:cs typeface="Arial" panose="020B0604020202020204" pitchFamily="34" charset="0"/>
              </a:rPr>
              <a:t>đầy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đủ</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chính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xác</a:t>
            </a:r>
            <a:r>
              <a:rPr lang="en-US" sz="2800" dirty="0">
                <a:solidFill>
                  <a:srgbClr val="FF0000"/>
                </a:solidFill>
                <a:latin typeface="Arial" panose="020B0604020202020204" pitchFamily="34" charset="0"/>
                <a:cs typeface="Arial" panose="020B0604020202020204" pitchFamily="34" charset="0"/>
              </a:rPr>
              <a:t>,...</a:t>
            </a:r>
          </a:p>
        </p:txBody>
      </p:sp>
      <p:pic>
        <p:nvPicPr>
          <p:cNvPr id="10" name="Picture 2" descr="https://f16-zpc.zdn.vn/8381938495037213413/e1eea3d471b3b6edefa2.jpg">
            <a:extLst>
              <a:ext uri="{FF2B5EF4-FFF2-40B4-BE49-F238E27FC236}">
                <a16:creationId xmlns:a16="http://schemas.microsoft.com/office/drawing/2014/main" id="{199D414A-CA27-4529-9D6A-2BE1FC500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2" y="1895636"/>
            <a:ext cx="6243817" cy="388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425</Words>
  <Application>Microsoft Office PowerPoint</Application>
  <PresentationFormat>Widescreen</PresentationFormat>
  <Paragraphs>59</Paragraphs>
  <Slides>18</Slides>
  <Notes>17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等线</vt:lpstr>
      <vt:lpstr>等线 Light</vt:lpstr>
      <vt:lpstr>Arial</vt:lpstr>
      <vt:lpstr>Calibri</vt:lpstr>
      <vt:lpstr>Georgia</vt:lpstr>
      <vt:lpstr>UTMAVOBOLD</vt:lpstr>
      <vt:lpstr>Yeseva One</vt:lpstr>
      <vt:lpstr>​​</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Hoang Quan</cp:lastModifiedBy>
  <cp:revision>38</cp:revision>
  <dcterms:created xsi:type="dcterms:W3CDTF">2022-07-17T23:20:10Z</dcterms:created>
  <dcterms:modified xsi:type="dcterms:W3CDTF">2022-10-08T03:46:00Z</dcterms:modified>
</cp:coreProperties>
</file>