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3" r:id="rId2"/>
    <p:sldId id="293" r:id="rId3"/>
    <p:sldId id="257" r:id="rId4"/>
    <p:sldId id="304" r:id="rId5"/>
    <p:sldId id="259" r:id="rId6"/>
    <p:sldId id="294" r:id="rId7"/>
    <p:sldId id="260" r:id="rId8"/>
    <p:sldId id="261" r:id="rId9"/>
    <p:sldId id="262" r:id="rId10"/>
    <p:sldId id="264" r:id="rId11"/>
    <p:sldId id="295" r:id="rId12"/>
    <p:sldId id="296" r:id="rId13"/>
    <p:sldId id="298" r:id="rId14"/>
    <p:sldId id="267" r:id="rId15"/>
    <p:sldId id="299" r:id="rId16"/>
    <p:sldId id="297" r:id="rId17"/>
    <p:sldId id="272" r:id="rId18"/>
    <p:sldId id="300" r:id="rId19"/>
    <p:sldId id="270" r:id="rId20"/>
    <p:sldId id="301" r:id="rId21"/>
    <p:sldId id="30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28.emf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1D8E7-8F7C-44D4-B043-87A8FF3D70BF}"/>
              </a:ext>
            </a:extLst>
          </p:cNvPr>
          <p:cNvSpPr txBox="1"/>
          <p:nvPr/>
        </p:nvSpPr>
        <p:spPr>
          <a:xfrm>
            <a:off x="3502152" y="2817948"/>
            <a:ext cx="577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Khởi</a:t>
            </a:r>
            <a:r>
              <a:rPr lang="en-US" sz="7200" b="1" i="1" dirty="0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 </a:t>
            </a:r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động</a:t>
            </a:r>
            <a:endParaRPr lang="en-US" sz="7200" b="1" i="1" dirty="0">
              <a:solidFill>
                <a:srgbClr val="FFC000"/>
              </a:solidFill>
              <a:latin typeface="Georgia" panose="020405020504050203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sát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59EED-548E-4C02-BB4A-14A89D4D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61" y="1082684"/>
            <a:ext cx="4396978" cy="54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trong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tham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gia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hoạt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động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đổi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lấy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cây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xanh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hơn.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959106" y="374639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581284" y="592963"/>
              <a:ext cx="3972560" cy="114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 động kết nối với xã hội của trường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441154" y="2035455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kết nối với cộng đồng của trường em?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441154" y="3024328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nào? Em thích hoạt động nào nhất?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kết nối với cộng đồng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 hộ quỹ phòng chống dịch COVID - 19.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các sản phẩm từ nguyên liệu tái chế để gây quỹ bảo vệ môi trường.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 các sản phẩm như pin, chai nhựa, vỏ hộp sữa để lấy cây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603509" y="891876"/>
            <a:ext cx="6969985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 người trong hình 1 đang làm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509092" y="1664206"/>
            <a:ext cx="7829772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như vậy 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00A65E-ED63-41E8-81A0-19F08497D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77" y="2537124"/>
            <a:ext cx="516636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V</a:t>
            </a:r>
            <a:r>
              <a:rPr lang="vi-VN" sz="3600" b="1" u="sng" dirty="0">
                <a:solidFill>
                  <a:srgbClr val="FF0000"/>
                </a:solidFill>
              </a:rPr>
              <a:t>ề nhà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</a:rPr>
              <a:t>K</a:t>
            </a:r>
            <a:r>
              <a:rPr lang="vi-VN" sz="3600" b="1" dirty="0">
                <a:solidFill>
                  <a:srgbClr val="00B050"/>
                </a:solidFill>
              </a:rPr>
              <a:t>ể với bố mẹ và người thân những hoạt động kết nối với x</a:t>
            </a:r>
            <a:r>
              <a:rPr lang="en-US" sz="3600" b="1" dirty="0">
                <a:solidFill>
                  <a:srgbClr val="00B050"/>
                </a:solidFill>
              </a:rPr>
              <a:t>ã</a:t>
            </a:r>
            <a:r>
              <a:rPr lang="vi-VN" sz="3600" b="1" dirty="0">
                <a:solidFill>
                  <a:srgbClr val="00B050"/>
                </a:solidFill>
              </a:rPr>
              <a:t> hội của trường em đã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DC7080-9DFF-445B-BE6C-B4C5B2B516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709" y="3172653"/>
            <a:ext cx="5712447" cy="19691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C9BBD0-B773-43B7-BF11-0DDBCA336CEF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EBE03-34AA-4A54-A98A-2BAC7147AC75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481;p49">
            <a:extLst>
              <a:ext uri="{FF2B5EF4-FFF2-40B4-BE49-F238E27FC236}">
                <a16:creationId xmlns:a16="http://schemas.microsoft.com/office/drawing/2014/main" id="{2EC50385-5CBA-4CC7-B59A-2930D0C2F81C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82;p49">
            <a:extLst>
              <a:ext uri="{FF2B5EF4-FFF2-40B4-BE49-F238E27FC236}">
                <a16:creationId xmlns:a16="http://schemas.microsoft.com/office/drawing/2014/main" id="{B56DBAC3-0CDB-4B46-B918-6D791AE835F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85;p49">
            <a:extLst>
              <a:ext uri="{FF2B5EF4-FFF2-40B4-BE49-F238E27FC236}">
                <a16:creationId xmlns:a16="http://schemas.microsoft.com/office/drawing/2014/main" id="{098B0106-7375-4F59-AF76-B12A2E30039E}"/>
              </a:ext>
            </a:extLst>
          </p:cNvPr>
          <p:cNvSpPr txBox="1">
            <a:spLocks/>
          </p:cNvSpPr>
          <p:nvPr/>
        </p:nvSpPr>
        <p:spPr>
          <a:xfrm>
            <a:off x="1755052" y="2935865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86;p49">
            <a:extLst>
              <a:ext uri="{FF2B5EF4-FFF2-40B4-BE49-F238E27FC236}">
                <a16:creationId xmlns:a16="http://schemas.microsoft.com/office/drawing/2014/main" id="{80D07017-93E4-4406-BEE5-7A77E3581A2E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1" name="Google Shape;488;p49">
            <a:extLst>
              <a:ext uri="{FF2B5EF4-FFF2-40B4-BE49-F238E27FC236}">
                <a16:creationId xmlns:a16="http://schemas.microsoft.com/office/drawing/2014/main" id="{A3F7442B-2FFF-4722-9FA4-4F4096408946}"/>
              </a:ext>
            </a:extLst>
          </p:cNvPr>
          <p:cNvSpPr txBox="1">
            <a:spLocks/>
          </p:cNvSpPr>
          <p:nvPr/>
        </p:nvSpPr>
        <p:spPr>
          <a:xfrm>
            <a:off x="7184447" y="2960142"/>
            <a:ext cx="3195857" cy="2529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tabLst>
                <a:tab pos="533387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491;p49">
            <a:extLst>
              <a:ext uri="{FF2B5EF4-FFF2-40B4-BE49-F238E27FC236}">
                <a16:creationId xmlns:a16="http://schemas.microsoft.com/office/drawing/2014/main" id="{8ACE13AE-60DF-4B81-8F74-1A612641A8E9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13" name="Google Shape;492;p49">
            <a:extLst>
              <a:ext uri="{FF2B5EF4-FFF2-40B4-BE49-F238E27FC236}">
                <a16:creationId xmlns:a16="http://schemas.microsoft.com/office/drawing/2014/main" id="{2CDDDA8F-E67D-45FA-BCBB-E9601BBF369A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956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451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hoạt động của trường Minh, Hoa trong mỗi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2BF77-4B74-4863-A972-81893B5B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9" y="2073121"/>
            <a:ext cx="6464995" cy="404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0" y="2530162"/>
            <a:ext cx="3031922" cy="38737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0" y="2489273"/>
            <a:ext cx="2626544" cy="37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Việc làm này thể hiện sự đùm bọc, yêu thương đồng bào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Minh,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đang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quyên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góp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sách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vở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đồ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học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tập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để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ủng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lũ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lụt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714625" y="5577839"/>
            <a:ext cx="6784975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Các bạn tham gia rất nhiệt tình, hào hứng, tự giác và rất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F6C7F-D834-4DAF-B8A0-3C038ACB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6730"/>
            <a:ext cx="4569693" cy="285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464</Words>
  <Application>Microsoft Office PowerPoint</Application>
  <PresentationFormat>Widescreen</PresentationFormat>
  <Paragraphs>34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Quân Nguyễn Hoàng</cp:lastModifiedBy>
  <cp:revision>51</cp:revision>
  <dcterms:created xsi:type="dcterms:W3CDTF">2022-07-12T21:45:45Z</dcterms:created>
  <dcterms:modified xsi:type="dcterms:W3CDTF">2022-10-02T05:39:40Z</dcterms:modified>
</cp:coreProperties>
</file>