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9"/>
  </p:notesMasterIdLst>
  <p:sldIdLst>
    <p:sldId id="376" r:id="rId4"/>
    <p:sldId id="377" r:id="rId5"/>
    <p:sldId id="286" r:id="rId6"/>
    <p:sldId id="287" r:id="rId7"/>
    <p:sldId id="288" r:id="rId8"/>
    <p:sldId id="289" r:id="rId9"/>
    <p:sldId id="290" r:id="rId10"/>
    <p:sldId id="378" r:id="rId11"/>
    <p:sldId id="259" r:id="rId12"/>
    <p:sldId id="291" r:id="rId13"/>
    <p:sldId id="302" r:id="rId14"/>
    <p:sldId id="379" r:id="rId15"/>
    <p:sldId id="619" r:id="rId16"/>
    <p:sldId id="622" r:id="rId17"/>
    <p:sldId id="623" r:id="rId18"/>
    <p:sldId id="624" r:id="rId19"/>
    <p:sldId id="620" r:id="rId20"/>
    <p:sldId id="307" r:id="rId21"/>
    <p:sldId id="373" r:id="rId22"/>
    <p:sldId id="296" r:id="rId23"/>
    <p:sldId id="617" r:id="rId24"/>
    <p:sldId id="616" r:id="rId25"/>
    <p:sldId id="621" r:id="rId26"/>
    <p:sldId id="374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669D"/>
    <a:srgbClr val="F23ED0"/>
    <a:srgbClr val="E2547D"/>
    <a:srgbClr val="C1DDE8"/>
    <a:srgbClr val="F020C8"/>
    <a:srgbClr val="F5F9FD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30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2/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9C71949-3B5A-4F03-B8C0-8AF96BCC95FE}" type="pres">
      <dgm:prSet presAssocID="{FE7A4379-C938-48C8-B0EB-EAAF61CBA7F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1" destOrd="0" parTransId="{83372CC9-2C10-4BE0-BC83-5D76F2BE6732}" sibTransId="{37603B7A-1749-484B-B17C-4DBB9D8BA499}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782DD4B8-9696-43A7-9A7F-164E4A5D5AB1}" type="presParOf" srcId="{3936153F-E4B3-4D8B-B416-34A806FE0ACC}" destId="{69C71949-3B5A-4F03-B8C0-8AF96BCC95F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2/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9C71949-3B5A-4F03-B8C0-8AF96BCC95FE}" type="pres">
      <dgm:prSet presAssocID="{FE7A4379-C938-48C8-B0EB-EAAF61CBA7F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1" destOrd="0" parTransId="{83372CC9-2C10-4BE0-BC83-5D76F2BE6732}" sibTransId="{37603B7A-1749-484B-B17C-4DBB9D8BA499}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782DD4B8-9696-43A7-9A7F-164E4A5D5AB1}" type="presParOf" srcId="{3936153F-E4B3-4D8B-B416-34A806FE0ACC}" destId="{69C71949-3B5A-4F03-B8C0-8AF96BCC95F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355255"/>
          <a:ext cx="9576033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9399" y="414654"/>
        <a:ext cx="9457235" cy="1098002"/>
      </dsp:txXfrm>
    </dsp:sp>
    <dsp:sp modelId="{69C71949-3B5A-4F03-B8C0-8AF96BCC95FE}">
      <dsp:nvSpPr>
        <dsp:cNvPr id="0" name=""/>
        <dsp:cNvSpPr/>
      </dsp:nvSpPr>
      <dsp:spPr>
        <a:xfrm>
          <a:off x="0" y="1759255"/>
          <a:ext cx="9576033" cy="12168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2/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9399" y="1818654"/>
        <a:ext cx="9457235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355255"/>
          <a:ext cx="9576033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9399" y="414654"/>
        <a:ext cx="9457235" cy="1098002"/>
      </dsp:txXfrm>
    </dsp:sp>
    <dsp:sp modelId="{69C71949-3B5A-4F03-B8C0-8AF96BCC95FE}">
      <dsp:nvSpPr>
        <dsp:cNvPr id="0" name=""/>
        <dsp:cNvSpPr/>
      </dsp:nvSpPr>
      <dsp:spPr>
        <a:xfrm>
          <a:off x="0" y="1759255"/>
          <a:ext cx="9576033" cy="12168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2/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9399" y="1818654"/>
        <a:ext cx="9457235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25/9/2022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3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9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413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10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030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3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671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10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92483-9231-A0B1-0B5D-DBA7D70D9616}"/>
              </a:ext>
            </a:extLst>
          </p:cNvPr>
          <p:cNvSpPr txBox="1"/>
          <p:nvPr/>
        </p:nvSpPr>
        <p:spPr>
          <a:xfrm>
            <a:off x="835044" y="1250310"/>
            <a:ext cx="107882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#9Slide07 SFU Machine" panose="00000400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FU Machine" panose="00000400000000000000" pitchFamily="2" charset="0"/>
              </a:rPr>
              <a:t>MÔN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Lớp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 3 – </a:t>
            </a: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tuần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 4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#9Slide07 SFU Machine" panose="00000400000000000000" pitchFamily="2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EB194BD0-A244-4FBB-6370-B79A3D104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64" y="721895"/>
            <a:ext cx="3886200" cy="613610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14465127-150F-4AC9-14DF-8F58437B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63" y="-20053"/>
            <a:ext cx="4826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25069" y="3429000"/>
            <a:ext cx="2741862" cy="783193"/>
          </a:xfrm>
          <a:prstGeom prst="roundRect">
            <a:avLst/>
          </a:prstGeom>
          <a:solidFill>
            <a:srgbClr val="E2547D"/>
          </a:solidFill>
          <a:ln w="19050">
            <a:solidFill>
              <a:srgbClr val="F23E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4330" l="3540" r="89381">
                        <a14:foregroundMark x1="15044" y1="31443" x2="14159" y2="54124"/>
                        <a14:foregroundMark x1="14159" y1="54124" x2="47788" y2="52577"/>
                        <a14:foregroundMark x1="47788" y1="52577" x2="29204" y2="90722"/>
                        <a14:foregroundMark x1="29204" y1="90722" x2="66372" y2="91237"/>
                        <a14:foregroundMark x1="66372" y1="91237" x2="23894" y2="73711"/>
                        <a14:foregroundMark x1="23894" y1="73711" x2="61062" y2="90206"/>
                        <a14:foregroundMark x1="61062" y1="90206" x2="68142" y2="70103"/>
                        <a14:foregroundMark x1="68142" y1="70103" x2="39823" y2="10309"/>
                        <a14:foregroundMark x1="39823" y1="10309" x2="5310" y2="11340"/>
                        <a14:foregroundMark x1="5310" y1="11340" x2="53982" y2="4639"/>
                        <a14:foregroundMark x1="53982" y1="4639" x2="81416" y2="17526"/>
                        <a14:foregroundMark x1="81416" y1="17526" x2="46903" y2="9794"/>
                        <a14:foregroundMark x1="46903" y1="9794" x2="37168" y2="36598"/>
                        <a14:foregroundMark x1="37168" y1="36598" x2="6195" y2="58247"/>
                        <a14:foregroundMark x1="6195" y1="58247" x2="3540" y2="33505"/>
                        <a14:foregroundMark x1="3540" y1="33505" x2="6195" y2="37629"/>
                        <a14:foregroundMark x1="68142" y1="6701" x2="26549" y2="10825"/>
                        <a14:foregroundMark x1="26549" y1="10825" x2="26549" y2="11856"/>
                        <a14:foregroundMark x1="23009" y1="5155" x2="59292" y2="2062"/>
                        <a14:foregroundMark x1="59292" y1="2062" x2="59292" y2="6186"/>
                        <a14:foregroundMark x1="94690" y1="93814" x2="23009" y2="94330"/>
                        <a14:foregroundMark x1="23009" y1="94330" x2="21239" y2="93814"/>
                        <a14:foregroundMark x1="45133" y1="40722" x2="61947" y2="50000"/>
                        <a14:foregroundMark x1="30973" y1="27835" x2="32743" y2="42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841" y="4418793"/>
            <a:ext cx="1429497" cy="2454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447253-CF0A-9248-7306-4D40ADD24B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461419" y="-1558382"/>
            <a:ext cx="2943178" cy="6612392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506392" y="2583480"/>
            <a:ext cx="3685608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6213" y="16496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7" y="-180367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612343" y="344668"/>
            <a:ext cx="4426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FF2727"/>
                </a:solidFill>
                <a:latin typeface="SVN-Cookies" panose="02040603050506020204" pitchFamily="18" charset="0"/>
              </a:rPr>
              <a:t>b) </a:t>
            </a:r>
            <a:r>
              <a:rPr lang="en-US" sz="30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30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30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30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30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30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418108" y="734033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04249D-DE48-A368-B6B2-582387F4820D}"/>
                </a:ext>
              </a:extLst>
            </p:cNvPr>
            <p:cNvSpPr txBox="1"/>
            <p:nvPr/>
          </p:nvSpPr>
          <p:spPr>
            <a:xfrm>
              <a:off x="8997861" y="814396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764168" y="830399"/>
            <a:ext cx="2521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dirty="0" err="1">
                <a:solidFill>
                  <a:srgbClr val="FF0000"/>
                </a:solidFill>
                <a:latin typeface="Coiny" panose="02000903060500060000" pitchFamily="2" charset="0"/>
              </a:rPr>
              <a:t>Bảng</a:t>
            </a:r>
            <a:r>
              <a:rPr lang="en-US" sz="3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oiny" panose="02000903060500060000" pitchFamily="2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15" y="4287930"/>
            <a:ext cx="1720011" cy="2361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4D7F3-D847-4CF7-3B89-4D84134CB27F}"/>
              </a:ext>
            </a:extLst>
          </p:cNvPr>
          <p:cNvSpPr txBox="1"/>
          <p:nvPr/>
        </p:nvSpPr>
        <p:spPr>
          <a:xfrm>
            <a:off x="5114133" y="939805"/>
            <a:ext cx="2348852" cy="5671809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348852"/>
                      <a:gd name="connsiteY0" fmla="*/ 0 h 5671809"/>
                      <a:gd name="connsiteX1" fmla="*/ 2348852 w 2348852"/>
                      <a:gd name="connsiteY1" fmla="*/ 0 h 5671809"/>
                      <a:gd name="connsiteX2" fmla="*/ 2348852 w 2348852"/>
                      <a:gd name="connsiteY2" fmla="*/ 5671809 h 5671809"/>
                      <a:gd name="connsiteX3" fmla="*/ 0 w 2348852"/>
                      <a:gd name="connsiteY3" fmla="*/ 5671809 h 5671809"/>
                      <a:gd name="connsiteX4" fmla="*/ 0 w 2348852"/>
                      <a:gd name="connsiteY4" fmla="*/ 0 h 5671809"/>
                      <a:gd name="connsiteX0" fmla="*/ 0 w 2348852"/>
                      <a:gd name="connsiteY0" fmla="*/ 0 h 5671809"/>
                      <a:gd name="connsiteX1" fmla="*/ 2348852 w 2348852"/>
                      <a:gd name="connsiteY1" fmla="*/ 0 h 5671809"/>
                      <a:gd name="connsiteX2" fmla="*/ 2348852 w 2348852"/>
                      <a:gd name="connsiteY2" fmla="*/ 5671809 h 5671809"/>
                      <a:gd name="connsiteX3" fmla="*/ 0 w 2348852"/>
                      <a:gd name="connsiteY3" fmla="*/ 5671809 h 5671809"/>
                      <a:gd name="connsiteX4" fmla="*/ 0 w 2348852"/>
                      <a:gd name="connsiteY4" fmla="*/ 0 h 567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48852" h="5671809" fill="none" extrusionOk="0">
                        <a:moveTo>
                          <a:pt x="0" y="0"/>
                        </a:moveTo>
                        <a:cubicBezTo>
                          <a:pt x="563740" y="178177"/>
                          <a:pt x="1121269" y="-142409"/>
                          <a:pt x="2348852" y="0"/>
                        </a:cubicBezTo>
                        <a:cubicBezTo>
                          <a:pt x="2450888" y="748754"/>
                          <a:pt x="2824817" y="2944759"/>
                          <a:pt x="2348852" y="5671809"/>
                        </a:cubicBezTo>
                        <a:cubicBezTo>
                          <a:pt x="1828352" y="5770621"/>
                          <a:pt x="485550" y="5498230"/>
                          <a:pt x="0" y="5671809"/>
                        </a:cubicBezTo>
                        <a:cubicBezTo>
                          <a:pt x="507" y="3332770"/>
                          <a:pt x="-210296" y="1839521"/>
                          <a:pt x="0" y="0"/>
                        </a:cubicBezTo>
                        <a:close/>
                      </a:path>
                      <a:path w="2348852" h="5671809" stroke="0" extrusionOk="0">
                        <a:moveTo>
                          <a:pt x="0" y="0"/>
                        </a:moveTo>
                        <a:cubicBezTo>
                          <a:pt x="890262" y="-101664"/>
                          <a:pt x="1987574" y="210811"/>
                          <a:pt x="2348852" y="0"/>
                        </a:cubicBezTo>
                        <a:cubicBezTo>
                          <a:pt x="2320155" y="682051"/>
                          <a:pt x="2449138" y="4693865"/>
                          <a:pt x="2348852" y="5671809"/>
                        </a:cubicBezTo>
                        <a:cubicBezTo>
                          <a:pt x="1232840" y="5705352"/>
                          <a:pt x="755041" y="5422606"/>
                          <a:pt x="0" y="5671809"/>
                        </a:cubicBezTo>
                        <a:cubicBezTo>
                          <a:pt x="-86683" y="3860938"/>
                          <a:pt x="26787" y="651855"/>
                          <a:pt x="0" y="0"/>
                        </a:cubicBezTo>
                        <a:close/>
                      </a:path>
                      <a:path w="2348852" h="5671809" fill="none" stroke="0" extrusionOk="0">
                        <a:moveTo>
                          <a:pt x="0" y="0"/>
                        </a:moveTo>
                        <a:cubicBezTo>
                          <a:pt x="432905" y="114168"/>
                          <a:pt x="1266146" y="-92528"/>
                          <a:pt x="2348852" y="0"/>
                        </a:cubicBezTo>
                        <a:cubicBezTo>
                          <a:pt x="2596554" y="701230"/>
                          <a:pt x="2385412" y="2880316"/>
                          <a:pt x="2348852" y="5671809"/>
                        </a:cubicBezTo>
                        <a:cubicBezTo>
                          <a:pt x="1809200" y="5855595"/>
                          <a:pt x="575441" y="5424663"/>
                          <a:pt x="0" y="5671809"/>
                        </a:cubicBezTo>
                        <a:cubicBezTo>
                          <a:pt x="76105" y="3403842"/>
                          <a:pt x="18366" y="19353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 1 =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 2 =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 3 = …</a:t>
            </a:r>
          </a:p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 4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 5 = </a:t>
            </a: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x  6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x  7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x  8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x  9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x 10 = 60</a:t>
            </a:r>
            <a:endParaRPr lang="zh-CN" altLang="en-US" sz="320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F7EB8-3438-A055-8A7A-1418D28A4779}"/>
              </a:ext>
            </a:extLst>
          </p:cNvPr>
          <p:cNvSpPr txBox="1"/>
          <p:nvPr/>
        </p:nvSpPr>
        <p:spPr>
          <a:xfrm>
            <a:off x="8653501" y="898666"/>
            <a:ext cx="2689903" cy="5674117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689903"/>
                      <a:gd name="connsiteY0" fmla="*/ 0 h 5674117"/>
                      <a:gd name="connsiteX1" fmla="*/ 2689903 w 2689903"/>
                      <a:gd name="connsiteY1" fmla="*/ 0 h 5674117"/>
                      <a:gd name="connsiteX2" fmla="*/ 2689903 w 2689903"/>
                      <a:gd name="connsiteY2" fmla="*/ 5674117 h 5674117"/>
                      <a:gd name="connsiteX3" fmla="*/ 0 w 2689903"/>
                      <a:gd name="connsiteY3" fmla="*/ 5674117 h 5674117"/>
                      <a:gd name="connsiteX4" fmla="*/ 0 w 2689903"/>
                      <a:gd name="connsiteY4" fmla="*/ 0 h 5674117"/>
                      <a:gd name="connsiteX0" fmla="*/ 0 w 2689903"/>
                      <a:gd name="connsiteY0" fmla="*/ 0 h 5674117"/>
                      <a:gd name="connsiteX1" fmla="*/ 2689903 w 2689903"/>
                      <a:gd name="connsiteY1" fmla="*/ 0 h 5674117"/>
                      <a:gd name="connsiteX2" fmla="*/ 2689903 w 2689903"/>
                      <a:gd name="connsiteY2" fmla="*/ 5674117 h 5674117"/>
                      <a:gd name="connsiteX3" fmla="*/ 0 w 2689903"/>
                      <a:gd name="connsiteY3" fmla="*/ 5674117 h 5674117"/>
                      <a:gd name="connsiteX4" fmla="*/ 0 w 2689903"/>
                      <a:gd name="connsiteY4" fmla="*/ 0 h 567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89903" h="5674117" fill="none" extrusionOk="0">
                        <a:moveTo>
                          <a:pt x="0" y="0"/>
                        </a:moveTo>
                        <a:cubicBezTo>
                          <a:pt x="708631" y="173807"/>
                          <a:pt x="1278452" y="-149629"/>
                          <a:pt x="2689903" y="0"/>
                        </a:cubicBezTo>
                        <a:cubicBezTo>
                          <a:pt x="2770227" y="1001771"/>
                          <a:pt x="2888020" y="3020330"/>
                          <a:pt x="2689903" y="5674117"/>
                        </a:cubicBezTo>
                        <a:cubicBezTo>
                          <a:pt x="2087260" y="5803506"/>
                          <a:pt x="550570" y="5524903"/>
                          <a:pt x="0" y="5674117"/>
                        </a:cubicBezTo>
                        <a:cubicBezTo>
                          <a:pt x="28700" y="3367140"/>
                          <a:pt x="-206511" y="1835761"/>
                          <a:pt x="0" y="0"/>
                        </a:cubicBezTo>
                        <a:close/>
                      </a:path>
                      <a:path w="2689903" h="5674117" stroke="0" extrusionOk="0">
                        <a:moveTo>
                          <a:pt x="0" y="0"/>
                        </a:moveTo>
                        <a:cubicBezTo>
                          <a:pt x="1025084" y="-135449"/>
                          <a:pt x="2293429" y="237378"/>
                          <a:pt x="2689903" y="0"/>
                        </a:cubicBezTo>
                        <a:cubicBezTo>
                          <a:pt x="2714112" y="616147"/>
                          <a:pt x="2934229" y="4640566"/>
                          <a:pt x="2689903" y="5674117"/>
                        </a:cubicBezTo>
                        <a:cubicBezTo>
                          <a:pt x="1400042" y="5713116"/>
                          <a:pt x="873721" y="5385668"/>
                          <a:pt x="0" y="5674117"/>
                        </a:cubicBezTo>
                        <a:cubicBezTo>
                          <a:pt x="-116426" y="3885769"/>
                          <a:pt x="77289" y="649906"/>
                          <a:pt x="0" y="0"/>
                        </a:cubicBezTo>
                        <a:close/>
                      </a:path>
                      <a:path w="2689903" h="5674117" fill="none" stroke="0" extrusionOk="0">
                        <a:moveTo>
                          <a:pt x="0" y="0"/>
                        </a:moveTo>
                        <a:cubicBezTo>
                          <a:pt x="560749" y="146708"/>
                          <a:pt x="1392874" y="-105042"/>
                          <a:pt x="2689903" y="0"/>
                        </a:cubicBezTo>
                        <a:cubicBezTo>
                          <a:pt x="3115147" y="813701"/>
                          <a:pt x="2742277" y="2741840"/>
                          <a:pt x="2689903" y="5674117"/>
                        </a:cubicBezTo>
                        <a:cubicBezTo>
                          <a:pt x="2037060" y="5829842"/>
                          <a:pt x="603950" y="5455017"/>
                          <a:pt x="0" y="5674117"/>
                        </a:cubicBezTo>
                        <a:cubicBezTo>
                          <a:pt x="84118" y="3339733"/>
                          <a:pt x="11448" y="18660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fontAlgn="ctr"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….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ctr"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</a:t>
            </a:r>
            <a:endParaRPr lang="zh-CN" altLang="en-US" sz="3200" dirty="0">
              <a:solidFill>
                <a:srgbClr val="1F669D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2F20F-EACA-B3C1-D368-2A4BAD0DC5AE}"/>
              </a:ext>
            </a:extLst>
          </p:cNvPr>
          <p:cNvSpPr txBox="1"/>
          <p:nvPr/>
        </p:nvSpPr>
        <p:spPr>
          <a:xfrm>
            <a:off x="6796662" y="948227"/>
            <a:ext cx="10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E9E3C-2378-11D5-C3B6-38AC935ADE73}"/>
              </a:ext>
            </a:extLst>
          </p:cNvPr>
          <p:cNvSpPr txBox="1"/>
          <p:nvPr/>
        </p:nvSpPr>
        <p:spPr>
          <a:xfrm>
            <a:off x="6620406" y="1528846"/>
            <a:ext cx="10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A3894-A522-2410-5A57-B984D3CD8286}"/>
              </a:ext>
            </a:extLst>
          </p:cNvPr>
          <p:cNvSpPr txBox="1"/>
          <p:nvPr/>
        </p:nvSpPr>
        <p:spPr>
          <a:xfrm>
            <a:off x="6586544" y="2047971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D7A42-01DE-BC57-FB93-3688E8C71AE9}"/>
              </a:ext>
            </a:extLst>
          </p:cNvPr>
          <p:cNvSpPr txBox="1"/>
          <p:nvPr/>
        </p:nvSpPr>
        <p:spPr>
          <a:xfrm>
            <a:off x="10314602" y="898666"/>
            <a:ext cx="10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D6A7CE-E754-5268-EA7B-40A260579491}"/>
              </a:ext>
            </a:extLst>
          </p:cNvPr>
          <p:cNvCxnSpPr/>
          <p:nvPr/>
        </p:nvCxnSpPr>
        <p:spPr>
          <a:xfrm>
            <a:off x="7596558" y="12264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32A413-E2C5-7E58-8903-E0E29516428A}"/>
              </a:ext>
            </a:extLst>
          </p:cNvPr>
          <p:cNvSpPr txBox="1"/>
          <p:nvPr/>
        </p:nvSpPr>
        <p:spPr>
          <a:xfrm>
            <a:off x="10294244" y="1447291"/>
            <a:ext cx="10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27FE9-C530-5F72-DB21-954FA2673968}"/>
              </a:ext>
            </a:extLst>
          </p:cNvPr>
          <p:cNvSpPr txBox="1"/>
          <p:nvPr/>
        </p:nvSpPr>
        <p:spPr>
          <a:xfrm>
            <a:off x="10294244" y="1995916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740D23-69FA-42B7-1109-00B293C25F3B}"/>
              </a:ext>
            </a:extLst>
          </p:cNvPr>
          <p:cNvSpPr txBox="1"/>
          <p:nvPr/>
        </p:nvSpPr>
        <p:spPr>
          <a:xfrm>
            <a:off x="5054198" y="364823"/>
            <a:ext cx="2601973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12B8DF-BFA6-8EE4-0549-A9847BC39D10}"/>
              </a:ext>
            </a:extLst>
          </p:cNvPr>
          <p:cNvSpPr txBox="1"/>
          <p:nvPr/>
        </p:nvSpPr>
        <p:spPr>
          <a:xfrm>
            <a:off x="8879486" y="370140"/>
            <a:ext cx="2311196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B450F7-0548-7E49-F6B2-60242508A7C1}"/>
              </a:ext>
            </a:extLst>
          </p:cNvPr>
          <p:cNvSpPr txBox="1"/>
          <p:nvPr/>
        </p:nvSpPr>
        <p:spPr>
          <a:xfrm>
            <a:off x="6618716" y="2585107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04E83B-D407-B8DD-2A33-CB624B5A8BD2}"/>
              </a:ext>
            </a:extLst>
          </p:cNvPr>
          <p:cNvSpPr txBox="1"/>
          <p:nvPr/>
        </p:nvSpPr>
        <p:spPr>
          <a:xfrm>
            <a:off x="6618716" y="3117235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9EAEC-7CF9-2264-3EBE-A59C79FC3DE7}"/>
              </a:ext>
            </a:extLst>
          </p:cNvPr>
          <p:cNvSpPr txBox="1"/>
          <p:nvPr/>
        </p:nvSpPr>
        <p:spPr>
          <a:xfrm>
            <a:off x="6663973" y="3684851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339925-DC51-FD5B-DF1C-F970702BE818}"/>
              </a:ext>
            </a:extLst>
          </p:cNvPr>
          <p:cNvSpPr txBox="1"/>
          <p:nvPr/>
        </p:nvSpPr>
        <p:spPr>
          <a:xfrm>
            <a:off x="6641454" y="4247290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86CE7-13F4-1506-F047-36673BC9375A}"/>
              </a:ext>
            </a:extLst>
          </p:cNvPr>
          <p:cNvSpPr txBox="1"/>
          <p:nvPr/>
        </p:nvSpPr>
        <p:spPr>
          <a:xfrm>
            <a:off x="6653105" y="4814905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93FC50-DEE7-5A92-F1F1-ACC2BE38E77E}"/>
              </a:ext>
            </a:extLst>
          </p:cNvPr>
          <p:cNvSpPr txBox="1"/>
          <p:nvPr/>
        </p:nvSpPr>
        <p:spPr>
          <a:xfrm>
            <a:off x="6641454" y="5395173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BB56A3-6F38-1A9C-55A1-155215A74DAE}"/>
              </a:ext>
            </a:extLst>
          </p:cNvPr>
          <p:cNvSpPr txBox="1"/>
          <p:nvPr/>
        </p:nvSpPr>
        <p:spPr>
          <a:xfrm>
            <a:off x="10292083" y="2524442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CEC497-C535-39E9-7434-9F55B478FDAA}"/>
              </a:ext>
            </a:extLst>
          </p:cNvPr>
          <p:cNvSpPr txBox="1"/>
          <p:nvPr/>
        </p:nvSpPr>
        <p:spPr>
          <a:xfrm>
            <a:off x="10271725" y="3058136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62D590-103D-ADB1-CB7E-EAAFCDEB2210}"/>
              </a:ext>
            </a:extLst>
          </p:cNvPr>
          <p:cNvSpPr txBox="1"/>
          <p:nvPr/>
        </p:nvSpPr>
        <p:spPr>
          <a:xfrm>
            <a:off x="10271725" y="3635434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D47A8F-347C-B8BD-88F4-B90E908929C0}"/>
              </a:ext>
            </a:extLst>
          </p:cNvPr>
          <p:cNvSpPr txBox="1"/>
          <p:nvPr/>
        </p:nvSpPr>
        <p:spPr>
          <a:xfrm>
            <a:off x="10271725" y="4169128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AFDF2D-B4D8-B9AC-676E-7F8B35BD9F7C}"/>
              </a:ext>
            </a:extLst>
          </p:cNvPr>
          <p:cNvSpPr txBox="1"/>
          <p:nvPr/>
        </p:nvSpPr>
        <p:spPr>
          <a:xfrm>
            <a:off x="10292083" y="4746193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3CE495-DA65-F9A1-70F6-A788ECF0592E}"/>
              </a:ext>
            </a:extLst>
          </p:cNvPr>
          <p:cNvSpPr txBox="1"/>
          <p:nvPr/>
        </p:nvSpPr>
        <p:spPr>
          <a:xfrm>
            <a:off x="10292083" y="5279887"/>
            <a:ext cx="1049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2" grpId="0"/>
      <p:bldP spid="7" grpId="0"/>
      <p:bldP spid="4" grpId="0"/>
      <p:bldP spid="14" grpId="0"/>
      <p:bldP spid="16" grpId="0"/>
      <p:bldP spid="17" grpId="0"/>
      <p:bldP spid="18" grpId="0" animBg="1"/>
      <p:bldP spid="19" grpId="0" animBg="1"/>
      <p:bldP spid="21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F7816D2C-73AC-E99F-0F52-BB7E387871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43" y="346957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39679AEC-EC37-91FF-A581-9F0F8B8E1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95" y="1195604"/>
            <a:ext cx="4806902" cy="3528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2331-E52B-E5F4-3A57-565DD0101E72}"/>
              </a:ext>
            </a:extLst>
          </p:cNvPr>
          <p:cNvSpPr txBox="1"/>
          <p:nvPr/>
        </p:nvSpPr>
        <p:spPr>
          <a:xfrm>
            <a:off x="1057624" y="1624715"/>
            <a:ext cx="2990075" cy="215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3 Sofia Pro Soft Bold" panose="020B00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66"/>
                </a:solidFill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66"/>
                </a:solidFill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FF66"/>
                </a:solidFill>
                <a:latin typeface="#9Slide03 Sofia Pro Soft Bold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#9Slide03 Sofia Pro Soft Bold" panose="020B00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618F3-060B-3DFE-4CC2-F1CE5ACB80E3}"/>
              </a:ext>
            </a:extLst>
          </p:cNvPr>
          <p:cNvSpPr txBox="1"/>
          <p:nvPr/>
        </p:nvSpPr>
        <p:spPr>
          <a:xfrm>
            <a:off x="5114132" y="939805"/>
            <a:ext cx="2768023" cy="5671809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768023"/>
                      <a:gd name="connsiteY0" fmla="*/ 0 h 5671809"/>
                      <a:gd name="connsiteX1" fmla="*/ 2768023 w 2768023"/>
                      <a:gd name="connsiteY1" fmla="*/ 0 h 5671809"/>
                      <a:gd name="connsiteX2" fmla="*/ 2768023 w 2768023"/>
                      <a:gd name="connsiteY2" fmla="*/ 5671809 h 5671809"/>
                      <a:gd name="connsiteX3" fmla="*/ 0 w 2768023"/>
                      <a:gd name="connsiteY3" fmla="*/ 5671809 h 5671809"/>
                      <a:gd name="connsiteX4" fmla="*/ 0 w 2768023"/>
                      <a:gd name="connsiteY4" fmla="*/ 0 h 5671809"/>
                      <a:gd name="connsiteX0" fmla="*/ 0 w 2768023"/>
                      <a:gd name="connsiteY0" fmla="*/ 0 h 5671809"/>
                      <a:gd name="connsiteX1" fmla="*/ 2768023 w 2768023"/>
                      <a:gd name="connsiteY1" fmla="*/ 0 h 5671809"/>
                      <a:gd name="connsiteX2" fmla="*/ 2768023 w 2768023"/>
                      <a:gd name="connsiteY2" fmla="*/ 5671809 h 5671809"/>
                      <a:gd name="connsiteX3" fmla="*/ 0 w 2768023"/>
                      <a:gd name="connsiteY3" fmla="*/ 5671809 h 5671809"/>
                      <a:gd name="connsiteX4" fmla="*/ 0 w 2768023"/>
                      <a:gd name="connsiteY4" fmla="*/ 0 h 5671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023" h="5671809" fill="none" extrusionOk="0">
                        <a:moveTo>
                          <a:pt x="0" y="0"/>
                        </a:moveTo>
                        <a:cubicBezTo>
                          <a:pt x="725512" y="173794"/>
                          <a:pt x="1405682" y="-113930"/>
                          <a:pt x="2768023" y="0"/>
                        </a:cubicBezTo>
                        <a:cubicBezTo>
                          <a:pt x="2838008" y="1093668"/>
                          <a:pt x="3089710" y="2986528"/>
                          <a:pt x="2768023" y="5671809"/>
                        </a:cubicBezTo>
                        <a:cubicBezTo>
                          <a:pt x="2150724" y="5780572"/>
                          <a:pt x="556764" y="5563142"/>
                          <a:pt x="0" y="5671809"/>
                        </a:cubicBezTo>
                        <a:cubicBezTo>
                          <a:pt x="19977" y="3342703"/>
                          <a:pt x="-211392" y="1839490"/>
                          <a:pt x="0" y="0"/>
                        </a:cubicBezTo>
                        <a:close/>
                      </a:path>
                      <a:path w="2768023" h="5671809" stroke="0" extrusionOk="0">
                        <a:moveTo>
                          <a:pt x="0" y="0"/>
                        </a:moveTo>
                        <a:cubicBezTo>
                          <a:pt x="1051076" y="-107048"/>
                          <a:pt x="2344418" y="216422"/>
                          <a:pt x="2768023" y="0"/>
                        </a:cubicBezTo>
                        <a:cubicBezTo>
                          <a:pt x="2839677" y="561491"/>
                          <a:pt x="2881155" y="4693126"/>
                          <a:pt x="2768023" y="5671809"/>
                        </a:cubicBezTo>
                        <a:cubicBezTo>
                          <a:pt x="1433140" y="5715812"/>
                          <a:pt x="876583" y="5452834"/>
                          <a:pt x="0" y="5671809"/>
                        </a:cubicBezTo>
                        <a:cubicBezTo>
                          <a:pt x="-119286" y="3884588"/>
                          <a:pt x="92937" y="648880"/>
                          <a:pt x="0" y="0"/>
                        </a:cubicBezTo>
                        <a:close/>
                      </a:path>
                      <a:path w="2768023" h="5671809" fill="none" stroke="0" extrusionOk="0">
                        <a:moveTo>
                          <a:pt x="0" y="0"/>
                        </a:moveTo>
                        <a:cubicBezTo>
                          <a:pt x="554610" y="131158"/>
                          <a:pt x="1434799" y="-104504"/>
                          <a:pt x="2768023" y="0"/>
                        </a:cubicBezTo>
                        <a:cubicBezTo>
                          <a:pt x="3298089" y="884251"/>
                          <a:pt x="2813917" y="2817061"/>
                          <a:pt x="2768023" y="5671809"/>
                        </a:cubicBezTo>
                        <a:cubicBezTo>
                          <a:pt x="2101412" y="5830609"/>
                          <a:pt x="611399" y="5458622"/>
                          <a:pt x="0" y="5671809"/>
                        </a:cubicBezTo>
                        <a:cubicBezTo>
                          <a:pt x="90741" y="3405547"/>
                          <a:pt x="16639" y="19283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 x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 =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 x   2  =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 x   3  = …</a:t>
            </a:r>
          </a:p>
          <a:p>
            <a:pPr marL="174625" marR="0" lvl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 x   4 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 x   5  = </a:t>
            </a: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 x   6 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 x   7 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 x   8 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 x   9  = …</a:t>
            </a:r>
          </a:p>
          <a:p>
            <a:pPr marL="174625" lvl="0">
              <a:lnSpc>
                <a:spcPct val="114000"/>
              </a:lnSpc>
              <a:defRPr/>
            </a:pPr>
            <a:r>
              <a:rPr lang="en-US" sz="3200" b="1" kern="0" dirty="0">
                <a:solidFill>
                  <a:srgbClr val="135E98"/>
                </a:solidFill>
                <a:latin typeface="Calibri" panose="020F0502020204030204"/>
              </a:rPr>
              <a:t>6  X  10 = 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zh-CN" altLang="en-US" sz="3200" dirty="0">
              <a:solidFill>
                <a:srgbClr val="FF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874DC-D4FB-E71B-4E89-62695134ACFF}"/>
              </a:ext>
            </a:extLst>
          </p:cNvPr>
          <p:cNvSpPr txBox="1"/>
          <p:nvPr/>
        </p:nvSpPr>
        <p:spPr>
          <a:xfrm>
            <a:off x="8653501" y="898666"/>
            <a:ext cx="2689903" cy="5674117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rgbClr val="FFFF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689903"/>
                      <a:gd name="connsiteY0" fmla="*/ 0 h 5674117"/>
                      <a:gd name="connsiteX1" fmla="*/ 2689903 w 2689903"/>
                      <a:gd name="connsiteY1" fmla="*/ 0 h 5674117"/>
                      <a:gd name="connsiteX2" fmla="*/ 2689903 w 2689903"/>
                      <a:gd name="connsiteY2" fmla="*/ 5674117 h 5674117"/>
                      <a:gd name="connsiteX3" fmla="*/ 0 w 2689903"/>
                      <a:gd name="connsiteY3" fmla="*/ 5674117 h 5674117"/>
                      <a:gd name="connsiteX4" fmla="*/ 0 w 2689903"/>
                      <a:gd name="connsiteY4" fmla="*/ 0 h 5674117"/>
                      <a:gd name="connsiteX0" fmla="*/ 0 w 2689903"/>
                      <a:gd name="connsiteY0" fmla="*/ 0 h 5674117"/>
                      <a:gd name="connsiteX1" fmla="*/ 2689903 w 2689903"/>
                      <a:gd name="connsiteY1" fmla="*/ 0 h 5674117"/>
                      <a:gd name="connsiteX2" fmla="*/ 2689903 w 2689903"/>
                      <a:gd name="connsiteY2" fmla="*/ 5674117 h 5674117"/>
                      <a:gd name="connsiteX3" fmla="*/ 0 w 2689903"/>
                      <a:gd name="connsiteY3" fmla="*/ 5674117 h 5674117"/>
                      <a:gd name="connsiteX4" fmla="*/ 0 w 2689903"/>
                      <a:gd name="connsiteY4" fmla="*/ 0 h 567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89903" h="5674117" fill="none" extrusionOk="0">
                        <a:moveTo>
                          <a:pt x="0" y="0"/>
                        </a:moveTo>
                        <a:cubicBezTo>
                          <a:pt x="708631" y="173807"/>
                          <a:pt x="1278452" y="-149629"/>
                          <a:pt x="2689903" y="0"/>
                        </a:cubicBezTo>
                        <a:cubicBezTo>
                          <a:pt x="2770227" y="1001771"/>
                          <a:pt x="2888020" y="3020330"/>
                          <a:pt x="2689903" y="5674117"/>
                        </a:cubicBezTo>
                        <a:cubicBezTo>
                          <a:pt x="2087260" y="5803506"/>
                          <a:pt x="550570" y="5524903"/>
                          <a:pt x="0" y="5674117"/>
                        </a:cubicBezTo>
                        <a:cubicBezTo>
                          <a:pt x="28700" y="3367140"/>
                          <a:pt x="-206511" y="1835761"/>
                          <a:pt x="0" y="0"/>
                        </a:cubicBezTo>
                        <a:close/>
                      </a:path>
                      <a:path w="2689903" h="5674117" stroke="0" extrusionOk="0">
                        <a:moveTo>
                          <a:pt x="0" y="0"/>
                        </a:moveTo>
                        <a:cubicBezTo>
                          <a:pt x="1025084" y="-135449"/>
                          <a:pt x="2293429" y="237378"/>
                          <a:pt x="2689903" y="0"/>
                        </a:cubicBezTo>
                        <a:cubicBezTo>
                          <a:pt x="2714112" y="616147"/>
                          <a:pt x="2934229" y="4640566"/>
                          <a:pt x="2689903" y="5674117"/>
                        </a:cubicBezTo>
                        <a:cubicBezTo>
                          <a:pt x="1400042" y="5713116"/>
                          <a:pt x="873721" y="5385668"/>
                          <a:pt x="0" y="5674117"/>
                        </a:cubicBezTo>
                        <a:cubicBezTo>
                          <a:pt x="-116426" y="3885769"/>
                          <a:pt x="77289" y="649906"/>
                          <a:pt x="0" y="0"/>
                        </a:cubicBezTo>
                        <a:close/>
                      </a:path>
                      <a:path w="2689903" h="5674117" fill="none" stroke="0" extrusionOk="0">
                        <a:moveTo>
                          <a:pt x="0" y="0"/>
                        </a:moveTo>
                        <a:cubicBezTo>
                          <a:pt x="560749" y="146708"/>
                          <a:pt x="1392874" y="-105042"/>
                          <a:pt x="2689903" y="0"/>
                        </a:cubicBezTo>
                        <a:cubicBezTo>
                          <a:pt x="3115147" y="813701"/>
                          <a:pt x="2742277" y="2741840"/>
                          <a:pt x="2689903" y="5674117"/>
                        </a:cubicBezTo>
                        <a:cubicBezTo>
                          <a:pt x="2037060" y="5829842"/>
                          <a:pt x="603950" y="5455017"/>
                          <a:pt x="0" y="5674117"/>
                        </a:cubicBezTo>
                        <a:cubicBezTo>
                          <a:pt x="84118" y="3339733"/>
                          <a:pt x="11448" y="18660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fontAlgn="ctr"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….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ctr"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dirty="0">
              <a:solidFill>
                <a:srgbClr val="1F66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1F66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EB258-BF88-7191-BFDC-AE07307C3655}"/>
              </a:ext>
            </a:extLst>
          </p:cNvPr>
          <p:cNvSpPr txBox="1"/>
          <p:nvPr/>
        </p:nvSpPr>
        <p:spPr>
          <a:xfrm>
            <a:off x="6825791" y="926644"/>
            <a:ext cx="10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7CC8A-6481-3640-3592-088BC07A64A0}"/>
              </a:ext>
            </a:extLst>
          </p:cNvPr>
          <p:cNvSpPr txBox="1"/>
          <p:nvPr/>
        </p:nvSpPr>
        <p:spPr>
          <a:xfrm>
            <a:off x="6814394" y="1505526"/>
            <a:ext cx="10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D1B00-64D7-1B17-ADD5-BAF396EC10C6}"/>
              </a:ext>
            </a:extLst>
          </p:cNvPr>
          <p:cNvSpPr txBox="1"/>
          <p:nvPr/>
        </p:nvSpPr>
        <p:spPr>
          <a:xfrm>
            <a:off x="6780532" y="2024651"/>
            <a:ext cx="1049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CE16B6-F058-E058-3B1A-9C9D2A624FD4}"/>
              </a:ext>
            </a:extLst>
          </p:cNvPr>
          <p:cNvSpPr txBox="1"/>
          <p:nvPr/>
        </p:nvSpPr>
        <p:spPr>
          <a:xfrm>
            <a:off x="10649882" y="898666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EAFE6B-0E74-9C11-D9C4-F708A3D1E74D}"/>
              </a:ext>
            </a:extLst>
          </p:cNvPr>
          <p:cNvSpPr txBox="1"/>
          <p:nvPr/>
        </p:nvSpPr>
        <p:spPr>
          <a:xfrm>
            <a:off x="10629524" y="1447291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78FD7-0EBD-BD2D-BD3D-38248E33F6F4}"/>
              </a:ext>
            </a:extLst>
          </p:cNvPr>
          <p:cNvSpPr txBox="1"/>
          <p:nvPr/>
        </p:nvSpPr>
        <p:spPr>
          <a:xfrm>
            <a:off x="10629524" y="1995916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A890E-C9ED-5CDC-CFFB-AD5CFF093ECC}"/>
              </a:ext>
            </a:extLst>
          </p:cNvPr>
          <p:cNvSpPr txBox="1"/>
          <p:nvPr/>
        </p:nvSpPr>
        <p:spPr>
          <a:xfrm>
            <a:off x="5054198" y="364823"/>
            <a:ext cx="2601973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EC3FE-84AB-109F-087D-216CE6928889}"/>
              </a:ext>
            </a:extLst>
          </p:cNvPr>
          <p:cNvSpPr txBox="1"/>
          <p:nvPr/>
        </p:nvSpPr>
        <p:spPr>
          <a:xfrm>
            <a:off x="8879486" y="370140"/>
            <a:ext cx="2311196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08329-8F06-A9D4-E8D4-BB213D81BDC0}"/>
              </a:ext>
            </a:extLst>
          </p:cNvPr>
          <p:cNvSpPr txBox="1"/>
          <p:nvPr/>
        </p:nvSpPr>
        <p:spPr>
          <a:xfrm>
            <a:off x="6812704" y="2561787"/>
            <a:ext cx="1049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BD2DC-D715-9F58-9689-59564836412E}"/>
              </a:ext>
            </a:extLst>
          </p:cNvPr>
          <p:cNvSpPr txBox="1"/>
          <p:nvPr/>
        </p:nvSpPr>
        <p:spPr>
          <a:xfrm>
            <a:off x="6812704" y="3093915"/>
            <a:ext cx="1049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01C1F-CE44-1749-95E2-A5E497FA95C7}"/>
              </a:ext>
            </a:extLst>
          </p:cNvPr>
          <p:cNvSpPr txBox="1"/>
          <p:nvPr/>
        </p:nvSpPr>
        <p:spPr>
          <a:xfrm>
            <a:off x="6857961" y="3661531"/>
            <a:ext cx="1049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0586D-957E-F861-6372-C0AAAAD1495A}"/>
              </a:ext>
            </a:extLst>
          </p:cNvPr>
          <p:cNvSpPr txBox="1"/>
          <p:nvPr/>
        </p:nvSpPr>
        <p:spPr>
          <a:xfrm>
            <a:off x="6843174" y="4223970"/>
            <a:ext cx="1049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5A5707-1E3B-0B65-519C-10D03BEF2C53}"/>
              </a:ext>
            </a:extLst>
          </p:cNvPr>
          <p:cNvSpPr txBox="1"/>
          <p:nvPr/>
        </p:nvSpPr>
        <p:spPr>
          <a:xfrm>
            <a:off x="6826386" y="4791586"/>
            <a:ext cx="1049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B997B-6123-1188-47AF-0C310ADC7183}"/>
              </a:ext>
            </a:extLst>
          </p:cNvPr>
          <p:cNvSpPr txBox="1"/>
          <p:nvPr/>
        </p:nvSpPr>
        <p:spPr>
          <a:xfrm>
            <a:off x="6825791" y="5359202"/>
            <a:ext cx="1049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3FAE58-667C-A83E-B0B4-B5D7C420C234}"/>
              </a:ext>
            </a:extLst>
          </p:cNvPr>
          <p:cNvSpPr txBox="1"/>
          <p:nvPr/>
        </p:nvSpPr>
        <p:spPr>
          <a:xfrm>
            <a:off x="10627363" y="2524442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787A2B-1E51-5A95-DD03-B8ADFD245394}"/>
              </a:ext>
            </a:extLst>
          </p:cNvPr>
          <p:cNvSpPr txBox="1"/>
          <p:nvPr/>
        </p:nvSpPr>
        <p:spPr>
          <a:xfrm>
            <a:off x="10607005" y="3058136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224B7C-E36C-E9D7-3D4F-432D8E50B4EF}"/>
              </a:ext>
            </a:extLst>
          </p:cNvPr>
          <p:cNvSpPr txBox="1"/>
          <p:nvPr/>
        </p:nvSpPr>
        <p:spPr>
          <a:xfrm>
            <a:off x="10607005" y="3635434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D4E581-A0D0-6F7E-DC39-28FB0427EC5B}"/>
              </a:ext>
            </a:extLst>
          </p:cNvPr>
          <p:cNvSpPr txBox="1"/>
          <p:nvPr/>
        </p:nvSpPr>
        <p:spPr>
          <a:xfrm>
            <a:off x="10607005" y="4169128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F6B0DF-2586-FFC9-A62F-4946648816B2}"/>
              </a:ext>
            </a:extLst>
          </p:cNvPr>
          <p:cNvSpPr txBox="1"/>
          <p:nvPr/>
        </p:nvSpPr>
        <p:spPr>
          <a:xfrm>
            <a:off x="10627363" y="4746193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DF2874-005E-B016-53E6-C83E233E7FC9}"/>
              </a:ext>
            </a:extLst>
          </p:cNvPr>
          <p:cNvSpPr txBox="1"/>
          <p:nvPr/>
        </p:nvSpPr>
        <p:spPr>
          <a:xfrm>
            <a:off x="10627363" y="5279887"/>
            <a:ext cx="766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CD38D65-E531-6921-60F8-6DFA61EF99BD}"/>
              </a:ext>
            </a:extLst>
          </p:cNvPr>
          <p:cNvSpPr/>
          <p:nvPr/>
        </p:nvSpPr>
        <p:spPr>
          <a:xfrm>
            <a:off x="6867861" y="949022"/>
            <a:ext cx="729954" cy="5662592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DD27483-2602-6B76-AB2D-A5BDBFAE8C42}"/>
              </a:ext>
            </a:extLst>
          </p:cNvPr>
          <p:cNvSpPr/>
          <p:nvPr/>
        </p:nvSpPr>
        <p:spPr>
          <a:xfrm>
            <a:off x="8849100" y="926644"/>
            <a:ext cx="729954" cy="5662592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AD6023F-3761-F285-BF25-12B27A9346C8}"/>
              </a:ext>
            </a:extLst>
          </p:cNvPr>
          <p:cNvSpPr/>
          <p:nvPr/>
        </p:nvSpPr>
        <p:spPr>
          <a:xfrm>
            <a:off x="5248236" y="939804"/>
            <a:ext cx="463160" cy="5671809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BEF2E10-0B38-A9AE-3141-5CAC9908AD30}"/>
              </a:ext>
            </a:extLst>
          </p:cNvPr>
          <p:cNvSpPr/>
          <p:nvPr/>
        </p:nvSpPr>
        <p:spPr>
          <a:xfrm>
            <a:off x="9805039" y="868562"/>
            <a:ext cx="463160" cy="5671809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6AEC32-A537-ADDD-1543-EA6AD8F766AA}"/>
              </a:ext>
            </a:extLst>
          </p:cNvPr>
          <p:cNvSpPr/>
          <p:nvPr/>
        </p:nvSpPr>
        <p:spPr>
          <a:xfrm>
            <a:off x="6024920" y="939804"/>
            <a:ext cx="588169" cy="5671809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758BB15-0429-2E35-CFB3-B27B65B8A359}"/>
              </a:ext>
            </a:extLst>
          </p:cNvPr>
          <p:cNvSpPr/>
          <p:nvPr/>
        </p:nvSpPr>
        <p:spPr>
          <a:xfrm>
            <a:off x="10596977" y="939804"/>
            <a:ext cx="588169" cy="5671809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D3DAC4-AF98-3A0E-5966-FFE5974AD15F}"/>
              </a:ext>
            </a:extLst>
          </p:cNvPr>
          <p:cNvSpPr txBox="1"/>
          <p:nvPr/>
        </p:nvSpPr>
        <p:spPr>
          <a:xfrm>
            <a:off x="6431418" y="108677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6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lang="en-US" sz="2800" b="1" spc="300" dirty="0">
                <a:solidFill>
                  <a:srgbClr val="FF0000"/>
                </a:solidFill>
              </a:rPr>
              <a:t>18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lang="en-US" sz="2800" b="1" spc="300" dirty="0">
                <a:solidFill>
                  <a:srgbClr val="FF0000"/>
                </a:solidFill>
              </a:rPr>
              <a:t>24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30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noProof="0" dirty="0">
                <a:solidFill>
                  <a:srgbClr val="FF0000"/>
                </a:solidFill>
              </a:rPr>
              <a:t>36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noProof="0" dirty="0">
                <a:solidFill>
                  <a:srgbClr val="FF0000"/>
                </a:solidFill>
              </a:rPr>
              <a:t>48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noProof="0" dirty="0">
                <a:solidFill>
                  <a:srgbClr val="FF0000"/>
                </a:solidFill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noProof="0" dirty="0">
                <a:solidFill>
                  <a:srgbClr val="FF0000"/>
                </a:solidFill>
              </a:rPr>
              <a:t>60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10" descr="SUNFACE5">
            <a:extLst>
              <a:ext uri="{FF2B5EF4-FFF2-40B4-BE49-F238E27FC236}">
                <a16:creationId xmlns:a16="http://schemas.microsoft.com/office/drawing/2014/main" id="{A904BCE6-3D3C-7A48-56E9-388645C8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56" y="1660272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APPLE1">
            <a:extLst>
              <a:ext uri="{FF2B5EF4-FFF2-40B4-BE49-F238E27FC236}">
                <a16:creationId xmlns:a16="http://schemas.microsoft.com/office/drawing/2014/main" id="{1890C97C-4A43-0547-7DBB-292C5CDC6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44" y="3667334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2">
            <a:extLst>
              <a:ext uri="{FF2B5EF4-FFF2-40B4-BE49-F238E27FC236}">
                <a16:creationId xmlns:a16="http://schemas.microsoft.com/office/drawing/2014/main" id="{83FDC3C6-6612-717C-7CC1-B3F37B614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189" y="4700638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0A6012F0-E03D-7E5E-0CFF-352525ADB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189" y="2638763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0" descr="SUNFACE5">
            <a:extLst>
              <a:ext uri="{FF2B5EF4-FFF2-40B4-BE49-F238E27FC236}">
                <a16:creationId xmlns:a16="http://schemas.microsoft.com/office/drawing/2014/main" id="{9406F614-2987-9157-30D3-09E2B92E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05" y="5610313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4607-60C6-ACC0-3808-319A55263D70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7" name="Thought Bubble: Cloud 16">
              <a:extLst>
                <a:ext uri="{FF2B5EF4-FFF2-40B4-BE49-F238E27FC236}">
                  <a16:creationId xmlns:a16="http://schemas.microsoft.com/office/drawing/2014/main" id="{C5EE0288-5A00-ED93-C6F4-84A3B0CD2F19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8" name="Text Box 112">
              <a:extLst>
                <a:ext uri="{FF2B5EF4-FFF2-40B4-BE49-F238E27FC236}">
                  <a16:creationId xmlns:a16="http://schemas.microsoft.com/office/drawing/2014/main" id="{711C6C7B-8CBB-FC2D-EED0-214481238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6, chia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03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B83335-AF10-D70B-75A6-BAFF54CF3989}"/>
              </a:ext>
            </a:extLst>
          </p:cNvPr>
          <p:cNvSpPr txBox="1"/>
          <p:nvPr/>
        </p:nvSpPr>
        <p:spPr>
          <a:xfrm>
            <a:off x="6431418" y="108677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6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lang="en-US" sz="2800" b="1" spc="300" dirty="0">
                <a:solidFill>
                  <a:srgbClr val="FF0000"/>
                </a:solidFill>
              </a:rPr>
              <a:t>18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lang="en-US" sz="2800" b="1" spc="300" dirty="0">
                <a:solidFill>
                  <a:srgbClr val="FF0000"/>
                </a:solidFill>
              </a:rPr>
              <a:t>24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30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noProof="0" dirty="0">
                <a:solidFill>
                  <a:srgbClr val="FF0000"/>
                </a:solidFill>
              </a:rPr>
              <a:t>36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noProof="0" dirty="0">
                <a:solidFill>
                  <a:srgbClr val="FF0000"/>
                </a:solidFill>
              </a:rPr>
              <a:t>48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noProof="0" dirty="0">
                <a:solidFill>
                  <a:srgbClr val="FF0000"/>
                </a:solidFill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noProof="0" dirty="0">
                <a:solidFill>
                  <a:srgbClr val="FF0000"/>
                </a:solidFill>
              </a:rPr>
              <a:t>60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10" descr="SUNFACE5">
            <a:extLst>
              <a:ext uri="{FF2B5EF4-FFF2-40B4-BE49-F238E27FC236}">
                <a16:creationId xmlns:a16="http://schemas.microsoft.com/office/drawing/2014/main" id="{2BC5A873-3C29-A649-DA2D-6AF408103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56" y="1660272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APPLE1">
            <a:extLst>
              <a:ext uri="{FF2B5EF4-FFF2-40B4-BE49-F238E27FC236}">
                <a16:creationId xmlns:a16="http://schemas.microsoft.com/office/drawing/2014/main" id="{90022D87-9A7B-05F1-02CD-5A44EA8D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44" y="3667334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2">
            <a:extLst>
              <a:ext uri="{FF2B5EF4-FFF2-40B4-BE49-F238E27FC236}">
                <a16:creationId xmlns:a16="http://schemas.microsoft.com/office/drawing/2014/main" id="{A749177F-764E-D2E0-E0E4-993D9C364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189" y="4700638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8847FEA7-9204-320D-1723-207808692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189" y="2638763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10" descr="SUNFACE5">
            <a:extLst>
              <a:ext uri="{FF2B5EF4-FFF2-40B4-BE49-F238E27FC236}">
                <a16:creationId xmlns:a16="http://schemas.microsoft.com/office/drawing/2014/main" id="{A85A0237-4277-DA29-5B19-A892E219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05" y="5610313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D9BEBE-2F01-3C7F-B76F-F8DE412B075D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790B5AAA-9F38-D62B-B664-C3B10A8CEB71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0" name="Text Box 112">
              <a:extLst>
                <a:ext uri="{FF2B5EF4-FFF2-40B4-BE49-F238E27FC236}">
                  <a16:creationId xmlns:a16="http://schemas.microsoft.com/office/drawing/2014/main" id="{5BFD882F-4E58-1C22-7964-C6A93BC91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6, chia 6</a:t>
              </a:r>
            </a:p>
          </p:txBody>
        </p:sp>
      </p:grpSp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C27DEF4D-8055-C56E-FDFC-10A64864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337222" y="4150816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05848307-DB61-ABBA-BC3C-6004903DC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79" y="2146110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E65AF121-E326-6F20-959E-6576157B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23" y="314105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398EE192-1EA3-5C42-ACCB-1EFF06A1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63" y="517367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09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4D4D9C-826B-0982-2CF2-59D47954A6AE}"/>
              </a:ext>
            </a:extLst>
          </p:cNvPr>
          <p:cNvSpPr txBox="1"/>
          <p:nvPr/>
        </p:nvSpPr>
        <p:spPr>
          <a:xfrm>
            <a:off x="6762417" y="124731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448805"/>
                      <a:gd name="connsiteY0" fmla="*/ 0 h 5216813"/>
                      <a:gd name="connsiteX1" fmla="*/ 2448805 w 2448805"/>
                      <a:gd name="connsiteY1" fmla="*/ 0 h 5216813"/>
                      <a:gd name="connsiteX2" fmla="*/ 2448805 w 2448805"/>
                      <a:gd name="connsiteY2" fmla="*/ 5216813 h 5216813"/>
                      <a:gd name="connsiteX3" fmla="*/ 0 w 2448805"/>
                      <a:gd name="connsiteY3" fmla="*/ 5216813 h 5216813"/>
                      <a:gd name="connsiteX4" fmla="*/ 0 w 2448805"/>
                      <a:gd name="connsiteY4" fmla="*/ 0 h 5216813"/>
                      <a:gd name="connsiteX0" fmla="*/ 0 w 2448805"/>
                      <a:gd name="connsiteY0" fmla="*/ 0 h 5216813"/>
                      <a:gd name="connsiteX1" fmla="*/ 2448805 w 2448805"/>
                      <a:gd name="connsiteY1" fmla="*/ 0 h 5216813"/>
                      <a:gd name="connsiteX2" fmla="*/ 2448805 w 2448805"/>
                      <a:gd name="connsiteY2" fmla="*/ 5216813 h 5216813"/>
                      <a:gd name="connsiteX3" fmla="*/ 0 w 2448805"/>
                      <a:gd name="connsiteY3" fmla="*/ 5216813 h 5216813"/>
                      <a:gd name="connsiteX4" fmla="*/ 0 w 2448805"/>
                      <a:gd name="connsiteY4" fmla="*/ 0 h 5216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8805" h="5216813" fill="none" extrusionOk="0">
                        <a:moveTo>
                          <a:pt x="0" y="0"/>
                        </a:moveTo>
                        <a:cubicBezTo>
                          <a:pt x="910766" y="143859"/>
                          <a:pt x="1321821" y="-120354"/>
                          <a:pt x="2448805" y="0"/>
                        </a:cubicBezTo>
                        <a:cubicBezTo>
                          <a:pt x="2598082" y="2405781"/>
                          <a:pt x="2530409" y="4446333"/>
                          <a:pt x="2448805" y="5216813"/>
                        </a:cubicBezTo>
                        <a:cubicBezTo>
                          <a:pt x="1436723" y="5273450"/>
                          <a:pt x="954418" y="5103152"/>
                          <a:pt x="0" y="5216813"/>
                        </a:cubicBezTo>
                        <a:cubicBezTo>
                          <a:pt x="57761" y="3342860"/>
                          <a:pt x="-117580" y="1262545"/>
                          <a:pt x="0" y="0"/>
                        </a:cubicBezTo>
                        <a:close/>
                      </a:path>
                      <a:path w="2448805" h="5216813" stroke="0" extrusionOk="0">
                        <a:moveTo>
                          <a:pt x="0" y="0"/>
                        </a:moveTo>
                        <a:cubicBezTo>
                          <a:pt x="915995" y="-112782"/>
                          <a:pt x="2142720" y="184166"/>
                          <a:pt x="2448805" y="0"/>
                        </a:cubicBezTo>
                        <a:cubicBezTo>
                          <a:pt x="2453233" y="1074611"/>
                          <a:pt x="2694963" y="4116511"/>
                          <a:pt x="2448805" y="5216813"/>
                        </a:cubicBezTo>
                        <a:cubicBezTo>
                          <a:pt x="1369584" y="5256643"/>
                          <a:pt x="309764" y="5016293"/>
                          <a:pt x="0" y="5216813"/>
                        </a:cubicBezTo>
                        <a:cubicBezTo>
                          <a:pt x="-120285" y="3172202"/>
                          <a:pt x="-27373" y="931302"/>
                          <a:pt x="0" y="0"/>
                        </a:cubicBezTo>
                        <a:close/>
                      </a:path>
                      <a:path w="2448805" h="5216813" fill="none" stroke="0" extrusionOk="0">
                        <a:moveTo>
                          <a:pt x="0" y="0"/>
                        </a:moveTo>
                        <a:cubicBezTo>
                          <a:pt x="763133" y="109414"/>
                          <a:pt x="1413181" y="-85681"/>
                          <a:pt x="2448805" y="0"/>
                        </a:cubicBezTo>
                        <a:cubicBezTo>
                          <a:pt x="2735139" y="2359787"/>
                          <a:pt x="2479374" y="4417571"/>
                          <a:pt x="2448805" y="5216813"/>
                        </a:cubicBezTo>
                        <a:cubicBezTo>
                          <a:pt x="1364951" y="5328337"/>
                          <a:pt x="1049774" y="5002958"/>
                          <a:pt x="0" y="5216813"/>
                        </a:cubicBezTo>
                        <a:cubicBezTo>
                          <a:pt x="109581" y="3410752"/>
                          <a:pt x="1060" y="12736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12 : 6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18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6F58D-1E2B-A498-D024-68D0B9FB14A5}"/>
              </a:ext>
            </a:extLst>
          </p:cNvPr>
          <p:cNvGrpSpPr/>
          <p:nvPr/>
        </p:nvGrpSpPr>
        <p:grpSpPr>
          <a:xfrm>
            <a:off x="1082040" y="99030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35790F1-D22F-6272-42ED-1CBB674F4295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3ADBABB6-902E-A86E-675E-611AFE46D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6, chia 6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21F7F40F-98DE-0F3D-0ED4-0EAA2A56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48" y="1798335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FDC48578-637B-06FC-B2EA-EA69267F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48" y="379997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9EA43963-99C9-C4F3-1977-E5B8F293F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045" y="490065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FE0A218A-44FC-7E1B-59FF-B8A2AF763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045" y="283877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606FDB4D-D633-34D9-416A-1D49547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63" y="578608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675D8F-5255-1B24-2704-E0E7074092D2}"/>
              </a:ext>
            </a:extLst>
          </p:cNvPr>
          <p:cNvSpPr txBox="1"/>
          <p:nvPr/>
        </p:nvSpPr>
        <p:spPr>
          <a:xfrm>
            <a:off x="6762417" y="124731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448805"/>
                      <a:gd name="connsiteY0" fmla="*/ 0 h 5216813"/>
                      <a:gd name="connsiteX1" fmla="*/ 2448805 w 2448805"/>
                      <a:gd name="connsiteY1" fmla="*/ 0 h 5216813"/>
                      <a:gd name="connsiteX2" fmla="*/ 2448805 w 2448805"/>
                      <a:gd name="connsiteY2" fmla="*/ 5216813 h 5216813"/>
                      <a:gd name="connsiteX3" fmla="*/ 0 w 2448805"/>
                      <a:gd name="connsiteY3" fmla="*/ 5216813 h 5216813"/>
                      <a:gd name="connsiteX4" fmla="*/ 0 w 2448805"/>
                      <a:gd name="connsiteY4" fmla="*/ 0 h 5216813"/>
                      <a:gd name="connsiteX0" fmla="*/ 0 w 2448805"/>
                      <a:gd name="connsiteY0" fmla="*/ 0 h 5216813"/>
                      <a:gd name="connsiteX1" fmla="*/ 2448805 w 2448805"/>
                      <a:gd name="connsiteY1" fmla="*/ 0 h 5216813"/>
                      <a:gd name="connsiteX2" fmla="*/ 2448805 w 2448805"/>
                      <a:gd name="connsiteY2" fmla="*/ 5216813 h 5216813"/>
                      <a:gd name="connsiteX3" fmla="*/ 0 w 2448805"/>
                      <a:gd name="connsiteY3" fmla="*/ 5216813 h 5216813"/>
                      <a:gd name="connsiteX4" fmla="*/ 0 w 2448805"/>
                      <a:gd name="connsiteY4" fmla="*/ 0 h 5216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8805" h="5216813" fill="none" extrusionOk="0">
                        <a:moveTo>
                          <a:pt x="0" y="0"/>
                        </a:moveTo>
                        <a:cubicBezTo>
                          <a:pt x="910766" y="143859"/>
                          <a:pt x="1321821" y="-120354"/>
                          <a:pt x="2448805" y="0"/>
                        </a:cubicBezTo>
                        <a:cubicBezTo>
                          <a:pt x="2598082" y="2405781"/>
                          <a:pt x="2530409" y="4446333"/>
                          <a:pt x="2448805" y="5216813"/>
                        </a:cubicBezTo>
                        <a:cubicBezTo>
                          <a:pt x="1436723" y="5273450"/>
                          <a:pt x="954418" y="5103152"/>
                          <a:pt x="0" y="5216813"/>
                        </a:cubicBezTo>
                        <a:cubicBezTo>
                          <a:pt x="57761" y="3342860"/>
                          <a:pt x="-117580" y="1262545"/>
                          <a:pt x="0" y="0"/>
                        </a:cubicBezTo>
                        <a:close/>
                      </a:path>
                      <a:path w="2448805" h="5216813" stroke="0" extrusionOk="0">
                        <a:moveTo>
                          <a:pt x="0" y="0"/>
                        </a:moveTo>
                        <a:cubicBezTo>
                          <a:pt x="915995" y="-112782"/>
                          <a:pt x="2142720" y="184166"/>
                          <a:pt x="2448805" y="0"/>
                        </a:cubicBezTo>
                        <a:cubicBezTo>
                          <a:pt x="2453233" y="1074611"/>
                          <a:pt x="2694963" y="4116511"/>
                          <a:pt x="2448805" y="5216813"/>
                        </a:cubicBezTo>
                        <a:cubicBezTo>
                          <a:pt x="1369584" y="5256643"/>
                          <a:pt x="309764" y="5016293"/>
                          <a:pt x="0" y="5216813"/>
                        </a:cubicBezTo>
                        <a:cubicBezTo>
                          <a:pt x="-120285" y="3172202"/>
                          <a:pt x="-27373" y="931302"/>
                          <a:pt x="0" y="0"/>
                        </a:cubicBezTo>
                        <a:close/>
                      </a:path>
                      <a:path w="2448805" h="5216813" fill="none" stroke="0" extrusionOk="0">
                        <a:moveTo>
                          <a:pt x="0" y="0"/>
                        </a:moveTo>
                        <a:cubicBezTo>
                          <a:pt x="763133" y="109414"/>
                          <a:pt x="1413181" y="-85681"/>
                          <a:pt x="2448805" y="0"/>
                        </a:cubicBezTo>
                        <a:cubicBezTo>
                          <a:pt x="2735139" y="2359787"/>
                          <a:pt x="2479374" y="4417571"/>
                          <a:pt x="2448805" y="5216813"/>
                        </a:cubicBezTo>
                        <a:cubicBezTo>
                          <a:pt x="1364951" y="5328337"/>
                          <a:pt x="1049774" y="5002958"/>
                          <a:pt x="0" y="5216813"/>
                        </a:cubicBezTo>
                        <a:cubicBezTo>
                          <a:pt x="109581" y="3410752"/>
                          <a:pt x="1060" y="12736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12 : 6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18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C325A2-A455-A37D-2E53-F68391A4CC08}"/>
              </a:ext>
            </a:extLst>
          </p:cNvPr>
          <p:cNvGrpSpPr/>
          <p:nvPr/>
        </p:nvGrpSpPr>
        <p:grpSpPr>
          <a:xfrm>
            <a:off x="1082040" y="99030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02E1F533-A4CB-E2E3-9C5C-126FBCC68157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B3AFF552-234D-7BF1-6D54-67F83327B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6, chia 6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2E1BACDA-C305-B595-6480-8B6443D1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48" y="1798335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A2F90506-6B8A-5318-CF7E-C421518F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48" y="379997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5349E031-44CB-36DB-E387-D7E4A337A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045" y="490065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8499F5FD-C0D2-8762-28CD-389F9B9CB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045" y="283877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40EE0352-0A2E-5BBE-9E52-63632152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63" y="578608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1FD5E742-AF67-696F-4843-9E07E7F1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6854163" y="427791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9CB801EB-3BE4-CC32-DFAC-047E739A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80" y="222058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02F47D83-F17E-FB68-C4ED-4FB525F7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95" y="328669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6CA9835F-D191-82FD-54A7-D35638BFC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411" y="531684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1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97833B4-9B9F-1318-2086-12D81D1BB0C3}"/>
              </a:ext>
            </a:extLst>
          </p:cNvPr>
          <p:cNvSpPr txBox="1"/>
          <p:nvPr/>
        </p:nvSpPr>
        <p:spPr>
          <a:xfrm>
            <a:off x="7911279" y="136454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448805"/>
                      <a:gd name="connsiteY0" fmla="*/ 0 h 5216813"/>
                      <a:gd name="connsiteX1" fmla="*/ 2448805 w 2448805"/>
                      <a:gd name="connsiteY1" fmla="*/ 0 h 5216813"/>
                      <a:gd name="connsiteX2" fmla="*/ 2448805 w 2448805"/>
                      <a:gd name="connsiteY2" fmla="*/ 5216813 h 5216813"/>
                      <a:gd name="connsiteX3" fmla="*/ 0 w 2448805"/>
                      <a:gd name="connsiteY3" fmla="*/ 5216813 h 5216813"/>
                      <a:gd name="connsiteX4" fmla="*/ 0 w 2448805"/>
                      <a:gd name="connsiteY4" fmla="*/ 0 h 5216813"/>
                      <a:gd name="connsiteX0" fmla="*/ 0 w 2448805"/>
                      <a:gd name="connsiteY0" fmla="*/ 0 h 5216813"/>
                      <a:gd name="connsiteX1" fmla="*/ 2448805 w 2448805"/>
                      <a:gd name="connsiteY1" fmla="*/ 0 h 5216813"/>
                      <a:gd name="connsiteX2" fmla="*/ 2448805 w 2448805"/>
                      <a:gd name="connsiteY2" fmla="*/ 5216813 h 5216813"/>
                      <a:gd name="connsiteX3" fmla="*/ 0 w 2448805"/>
                      <a:gd name="connsiteY3" fmla="*/ 5216813 h 5216813"/>
                      <a:gd name="connsiteX4" fmla="*/ 0 w 2448805"/>
                      <a:gd name="connsiteY4" fmla="*/ 0 h 5216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8805" h="5216813" fill="none" extrusionOk="0">
                        <a:moveTo>
                          <a:pt x="0" y="0"/>
                        </a:moveTo>
                        <a:cubicBezTo>
                          <a:pt x="910766" y="143859"/>
                          <a:pt x="1321821" y="-120354"/>
                          <a:pt x="2448805" y="0"/>
                        </a:cubicBezTo>
                        <a:cubicBezTo>
                          <a:pt x="2598082" y="2405781"/>
                          <a:pt x="2530409" y="4446333"/>
                          <a:pt x="2448805" y="5216813"/>
                        </a:cubicBezTo>
                        <a:cubicBezTo>
                          <a:pt x="1436723" y="5273450"/>
                          <a:pt x="954418" y="5103152"/>
                          <a:pt x="0" y="5216813"/>
                        </a:cubicBezTo>
                        <a:cubicBezTo>
                          <a:pt x="57761" y="3342860"/>
                          <a:pt x="-117580" y="1262545"/>
                          <a:pt x="0" y="0"/>
                        </a:cubicBezTo>
                        <a:close/>
                      </a:path>
                      <a:path w="2448805" h="5216813" stroke="0" extrusionOk="0">
                        <a:moveTo>
                          <a:pt x="0" y="0"/>
                        </a:moveTo>
                        <a:cubicBezTo>
                          <a:pt x="915995" y="-112782"/>
                          <a:pt x="2142720" y="184166"/>
                          <a:pt x="2448805" y="0"/>
                        </a:cubicBezTo>
                        <a:cubicBezTo>
                          <a:pt x="2453233" y="1074611"/>
                          <a:pt x="2694963" y="4116511"/>
                          <a:pt x="2448805" y="5216813"/>
                        </a:cubicBezTo>
                        <a:cubicBezTo>
                          <a:pt x="1369584" y="5256643"/>
                          <a:pt x="309764" y="5016293"/>
                          <a:pt x="0" y="5216813"/>
                        </a:cubicBezTo>
                        <a:cubicBezTo>
                          <a:pt x="-120285" y="3172202"/>
                          <a:pt x="-27373" y="931302"/>
                          <a:pt x="0" y="0"/>
                        </a:cubicBezTo>
                        <a:close/>
                      </a:path>
                      <a:path w="2448805" h="5216813" fill="none" stroke="0" extrusionOk="0">
                        <a:moveTo>
                          <a:pt x="0" y="0"/>
                        </a:moveTo>
                        <a:cubicBezTo>
                          <a:pt x="763133" y="109414"/>
                          <a:pt x="1413181" y="-85681"/>
                          <a:pt x="2448805" y="0"/>
                        </a:cubicBezTo>
                        <a:cubicBezTo>
                          <a:pt x="2735139" y="2359787"/>
                          <a:pt x="2479374" y="4417571"/>
                          <a:pt x="2448805" y="5216813"/>
                        </a:cubicBezTo>
                        <a:cubicBezTo>
                          <a:pt x="1364951" y="5328337"/>
                          <a:pt x="1049774" y="5002958"/>
                          <a:pt x="0" y="5216813"/>
                        </a:cubicBezTo>
                        <a:cubicBezTo>
                          <a:pt x="109581" y="3410752"/>
                          <a:pt x="1060" y="12736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12 : 6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18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24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48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6 = </a:t>
            </a:r>
            <a:r>
              <a:rPr lang="en-US" sz="2800" b="1" spc="300" dirty="0">
                <a:solidFill>
                  <a:srgbClr val="FF0000"/>
                </a:solidFill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60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: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=</a:t>
            </a:r>
            <a:r>
              <a:rPr lang="en-US" sz="2800" b="1" spc="300" dirty="0">
                <a:solidFill>
                  <a:srgbClr val="FF0000"/>
                </a:solidFill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0" descr="SUNFACE5">
            <a:extLst>
              <a:ext uri="{FF2B5EF4-FFF2-40B4-BE49-F238E27FC236}">
                <a16:creationId xmlns:a16="http://schemas.microsoft.com/office/drawing/2014/main" id="{E8CC5FB3-3700-5CC9-BFF9-7B515F07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10" y="1915565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PPLE1">
            <a:extLst>
              <a:ext uri="{FF2B5EF4-FFF2-40B4-BE49-F238E27FC236}">
                <a16:creationId xmlns:a16="http://schemas.microsoft.com/office/drawing/2014/main" id="{661EC4AB-5E19-09FF-62B3-C62A25B3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10" y="391720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2">
            <a:extLst>
              <a:ext uri="{FF2B5EF4-FFF2-40B4-BE49-F238E27FC236}">
                <a16:creationId xmlns:a16="http://schemas.microsoft.com/office/drawing/2014/main" id="{CFC13677-591F-7280-32F5-34CE6352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1907" y="501788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5D731451-8FF7-3A52-C4E1-9934DF71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1907" y="295600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10" descr="SUNFACE5">
            <a:extLst>
              <a:ext uri="{FF2B5EF4-FFF2-40B4-BE49-F238E27FC236}">
                <a16:creationId xmlns:a16="http://schemas.microsoft.com/office/drawing/2014/main" id="{EA507D29-B5FD-5D33-4385-9D808C08C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425" y="590331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SUNFACE4">
            <a:extLst>
              <a:ext uri="{FF2B5EF4-FFF2-40B4-BE49-F238E27FC236}">
                <a16:creationId xmlns:a16="http://schemas.microsoft.com/office/drawing/2014/main" id="{9DD14251-2B0B-9E2A-D587-FE160926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8003025" y="439514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SUNFACE4">
            <a:extLst>
              <a:ext uri="{FF2B5EF4-FFF2-40B4-BE49-F238E27FC236}">
                <a16:creationId xmlns:a16="http://schemas.microsoft.com/office/drawing/2014/main" id="{B65B2298-4FCD-18D6-E79F-385BD8C7D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42" y="233781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PPLE1">
            <a:extLst>
              <a:ext uri="{FF2B5EF4-FFF2-40B4-BE49-F238E27FC236}">
                <a16:creationId xmlns:a16="http://schemas.microsoft.com/office/drawing/2014/main" id="{5866A73A-05CB-F2AF-90F3-B2B9827F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57" y="340392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SUNFACE5">
            <a:extLst>
              <a:ext uri="{FF2B5EF4-FFF2-40B4-BE49-F238E27FC236}">
                <a16:creationId xmlns:a16="http://schemas.microsoft.com/office/drawing/2014/main" id="{2FACBD2E-9592-781A-BF32-B94E8DFD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73" y="5434072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A1BB51-F390-BC5B-6FC5-A6B421325F8E}"/>
              </a:ext>
            </a:extLst>
          </p:cNvPr>
          <p:cNvSpPr txBox="1"/>
          <p:nvPr/>
        </p:nvSpPr>
        <p:spPr>
          <a:xfrm>
            <a:off x="4573879" y="1308798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1 =  </a:t>
            </a:r>
            <a:r>
              <a:rPr lang="en-US" sz="2800" b="1" spc="300" dirty="0">
                <a:solidFill>
                  <a:srgbClr val="FF0000"/>
                </a:solidFill>
              </a:rPr>
              <a:t>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800" b="1" spc="300" noProof="0" dirty="0">
              <a:solidFill>
                <a:srgbClr val="00206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 6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3 = </a:t>
            </a:r>
            <a:r>
              <a:rPr lang="en-US" sz="2800" b="1" spc="300" dirty="0">
                <a:solidFill>
                  <a:srgbClr val="FF0000"/>
                </a:solidFill>
              </a:rPr>
              <a:t>18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4 = </a:t>
            </a:r>
            <a:r>
              <a:rPr lang="en-US" sz="2800" b="1" spc="300" dirty="0">
                <a:solidFill>
                  <a:srgbClr val="FF0000"/>
                </a:solidFill>
              </a:rPr>
              <a:t>24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</a:rPr>
              <a:t>30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6 = </a:t>
            </a:r>
            <a:r>
              <a:rPr lang="en-US" sz="2800" b="1" spc="300" noProof="0" dirty="0">
                <a:solidFill>
                  <a:srgbClr val="FF0000"/>
                </a:solidFill>
              </a:rPr>
              <a:t>36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</a:rPr>
              <a:t>42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8 = </a:t>
            </a:r>
            <a:r>
              <a:rPr lang="en-US" sz="2800" b="1" spc="300" noProof="0" dirty="0">
                <a:solidFill>
                  <a:srgbClr val="FF0000"/>
                </a:solidFill>
              </a:rPr>
              <a:t>48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 9 = </a:t>
            </a:r>
            <a:r>
              <a:rPr lang="en-US" sz="2800" b="1" spc="300" noProof="0" dirty="0">
                <a:solidFill>
                  <a:srgbClr val="FF0000"/>
                </a:solidFill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</a:rPr>
              <a:t>  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x10= </a:t>
            </a:r>
            <a:r>
              <a:rPr lang="en-US" sz="2800" b="1" spc="300" noProof="0" dirty="0">
                <a:solidFill>
                  <a:srgbClr val="FF0000"/>
                </a:solidFill>
              </a:rPr>
              <a:t>60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Picture 10" descr="SUNFACE5">
            <a:extLst>
              <a:ext uri="{FF2B5EF4-FFF2-40B4-BE49-F238E27FC236}">
                <a16:creationId xmlns:a16="http://schemas.microsoft.com/office/drawing/2014/main" id="{05216372-FA11-2FD5-E114-220C5982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17" y="1882291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APPLE1">
            <a:extLst>
              <a:ext uri="{FF2B5EF4-FFF2-40B4-BE49-F238E27FC236}">
                <a16:creationId xmlns:a16="http://schemas.microsoft.com/office/drawing/2014/main" id="{5A18E45E-E53D-B1EC-1958-D2124E69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05" y="3889353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12">
            <a:extLst>
              <a:ext uri="{FF2B5EF4-FFF2-40B4-BE49-F238E27FC236}">
                <a16:creationId xmlns:a16="http://schemas.microsoft.com/office/drawing/2014/main" id="{8981122F-A468-E135-8948-0FB69F27F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650" y="4922657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AutoShape 12">
            <a:extLst>
              <a:ext uri="{FF2B5EF4-FFF2-40B4-BE49-F238E27FC236}">
                <a16:creationId xmlns:a16="http://schemas.microsoft.com/office/drawing/2014/main" id="{BC5AAD0A-8475-F9A6-F8CF-E8531446B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650" y="2860782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10" descr="SUNFACE5">
            <a:extLst>
              <a:ext uri="{FF2B5EF4-FFF2-40B4-BE49-F238E27FC236}">
                <a16:creationId xmlns:a16="http://schemas.microsoft.com/office/drawing/2014/main" id="{CC3259D8-F14D-95FD-8350-0E1D6088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66" y="5832332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SUNFACE4">
            <a:extLst>
              <a:ext uri="{FF2B5EF4-FFF2-40B4-BE49-F238E27FC236}">
                <a16:creationId xmlns:a16="http://schemas.microsoft.com/office/drawing/2014/main" id="{989D93A4-FAE2-9BA8-BC63-440ED003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5479683" y="4372835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SUNFACE4">
            <a:extLst>
              <a:ext uri="{FF2B5EF4-FFF2-40B4-BE49-F238E27FC236}">
                <a16:creationId xmlns:a16="http://schemas.microsoft.com/office/drawing/2014/main" id="{9278FAA4-99C3-B0AF-63A3-1704B3DA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40" y="2368129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APPLE1">
            <a:extLst>
              <a:ext uri="{FF2B5EF4-FFF2-40B4-BE49-F238E27FC236}">
                <a16:creationId xmlns:a16="http://schemas.microsoft.com/office/drawing/2014/main" id="{BA02E8A2-1D57-4DE3-23B2-21A6285F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84" y="3363074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 descr="SUNFACE5">
            <a:extLst>
              <a:ext uri="{FF2B5EF4-FFF2-40B4-BE49-F238E27FC236}">
                <a16:creationId xmlns:a16="http://schemas.microsoft.com/office/drawing/2014/main" id="{4F48299C-337F-581D-1F85-C827294E0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24" y="5395692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D095097-2FD5-115B-F6A2-43938EFDD897}"/>
              </a:ext>
            </a:extLst>
          </p:cNvPr>
          <p:cNvGrpSpPr/>
          <p:nvPr/>
        </p:nvGrpSpPr>
        <p:grpSpPr>
          <a:xfrm>
            <a:off x="633058" y="940632"/>
            <a:ext cx="3806984" cy="2190956"/>
            <a:chOff x="1682455" y="486685"/>
            <a:chExt cx="4769963" cy="2516957"/>
          </a:xfrm>
        </p:grpSpPr>
        <p:sp>
          <p:nvSpPr>
            <p:cNvPr id="34" name="Thought Bubble: Cloud 33">
              <a:extLst>
                <a:ext uri="{FF2B5EF4-FFF2-40B4-BE49-F238E27FC236}">
                  <a16:creationId xmlns:a16="http://schemas.microsoft.com/office/drawing/2014/main" id="{AFCB9BBF-E518-1824-2A8C-1B1C055DD47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35" name="Text Box 112">
              <a:extLst>
                <a:ext uri="{FF2B5EF4-FFF2-40B4-BE49-F238E27FC236}">
                  <a16:creationId xmlns:a16="http://schemas.microsoft.com/office/drawing/2014/main" id="{8A7C5472-6C24-49E8-8597-403D209942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+mn-lt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+mn-lt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+mn-lt"/>
                </a:rPr>
                <a:t> 6, chia 6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BE61AD1-8300-DB66-13DD-9FD547887C54}"/>
              </a:ext>
            </a:extLst>
          </p:cNvPr>
          <p:cNvSpPr txBox="1"/>
          <p:nvPr/>
        </p:nvSpPr>
        <p:spPr>
          <a:xfrm>
            <a:off x="4573879" y="723814"/>
            <a:ext cx="2601973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44D552-64A2-D1E2-AE62-42D182AF3DCD}"/>
              </a:ext>
            </a:extLst>
          </p:cNvPr>
          <p:cNvSpPr txBox="1"/>
          <p:nvPr/>
        </p:nvSpPr>
        <p:spPr>
          <a:xfrm>
            <a:off x="7911279" y="799591"/>
            <a:ext cx="2311196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6</a:t>
            </a:r>
          </a:p>
        </p:txBody>
      </p:sp>
    </p:spTree>
    <p:extLst>
      <p:ext uri="{BB962C8B-B14F-4D97-AF65-F5344CB8AC3E}">
        <p14:creationId xmlns:p14="http://schemas.microsoft.com/office/powerpoint/2010/main" val="349524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583760" y="1077705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01577" y="1839705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01577" y="2601705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18865" y="367996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15416" y="1076841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33345" y="1838841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33346" y="2600841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82021" y="3665514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6659418" y="4491956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653673" y="5303951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0285" y="1136748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0285" y="1914555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884044" y="4477513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850345" y="5288066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074577" y="1123741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1096941" y="1896635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" name="Rounded Rectangle 105"/>
          <p:cNvSpPr/>
          <p:nvPr/>
        </p:nvSpPr>
        <p:spPr>
          <a:xfrm>
            <a:off x="9780285" y="2669529"/>
            <a:ext cx="1258548" cy="7213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30:5=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1C6690-8D98-908D-49AE-A9180B219AE0}"/>
              </a:ext>
            </a:extLst>
          </p:cNvPr>
          <p:cNvGrpSpPr/>
          <p:nvPr/>
        </p:nvGrpSpPr>
        <p:grpSpPr>
          <a:xfrm>
            <a:off x="11121241" y="2660392"/>
            <a:ext cx="720178" cy="704850"/>
            <a:chOff x="11121241" y="2660392"/>
            <a:chExt cx="720178" cy="704850"/>
          </a:xfrm>
        </p:grpSpPr>
        <p:sp>
          <p:nvSpPr>
            <p:cNvPr id="107" name="Rounded Rectangle 106"/>
            <p:cNvSpPr/>
            <p:nvPr/>
          </p:nvSpPr>
          <p:spPr>
            <a:xfrm>
              <a:off x="11126321" y="2660392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121241" y="2767955"/>
              <a:ext cx="7201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737425" y="139446"/>
            <a:ext cx="3847106" cy="738521"/>
            <a:chOff x="2421141" y="730782"/>
            <a:chExt cx="5471576" cy="738521"/>
          </a:xfrm>
          <a:solidFill>
            <a:srgbClr val="F5F9FD"/>
          </a:solidFill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FD59B-9BF5-F32B-4F8A-60E50A099848}"/>
              </a:ext>
            </a:extLst>
          </p:cNvPr>
          <p:cNvSpPr/>
          <p:nvPr/>
        </p:nvSpPr>
        <p:spPr>
          <a:xfrm>
            <a:off x="-1844433" y="312003"/>
            <a:ext cx="1739522" cy="1610866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AD3974D-87E8-B0A8-9012-1D742A7058D5}"/>
              </a:ext>
            </a:extLst>
          </p:cNvPr>
          <p:cNvSpPr/>
          <p:nvPr/>
        </p:nvSpPr>
        <p:spPr>
          <a:xfrm>
            <a:off x="5012894" y="6115946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 ?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D0A02C-751E-14AC-7E5D-4084623411B9}"/>
              </a:ext>
            </a:extLst>
          </p:cNvPr>
          <p:cNvSpPr/>
          <p:nvPr/>
        </p:nvSpPr>
        <p:spPr>
          <a:xfrm>
            <a:off x="5834061" y="1012250"/>
            <a:ext cx="6270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A389E1-0217-BF83-92CD-934AD143E709}"/>
              </a:ext>
            </a:extLst>
          </p:cNvPr>
          <p:cNvSpPr/>
          <p:nvPr/>
        </p:nvSpPr>
        <p:spPr>
          <a:xfrm>
            <a:off x="5843566" y="3658422"/>
            <a:ext cx="6527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064A56-A588-BB90-BDEC-EE039BAC16CA}"/>
              </a:ext>
            </a:extLst>
          </p:cNvPr>
          <p:cNvSpPr/>
          <p:nvPr/>
        </p:nvSpPr>
        <p:spPr>
          <a:xfrm>
            <a:off x="9011331" y="1065770"/>
            <a:ext cx="595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106" grpId="0" animBg="1"/>
      <p:bldP spid="27" grpId="0" animBg="1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38" y="1518996"/>
            <a:ext cx="1904021" cy="100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32" y="2457814"/>
            <a:ext cx="2001059" cy="937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32" y="3367213"/>
            <a:ext cx="1802156" cy="923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84"/>
          <a:stretch/>
        </p:blipFill>
        <p:spPr>
          <a:xfrm>
            <a:off x="1037288" y="4290819"/>
            <a:ext cx="1821149" cy="958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238" y="5249116"/>
            <a:ext cx="1913359" cy="102583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9058459" y="1619645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9103519" y="2359048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034463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2.5E-6 -4.44444E-6 C 0.07149 0.03519 -0.02291 -0.01296 0.05235 0.02963 C 0.0655 0.03727 0.07891 0.04306 0.09219 0.05047 C 0.10287 0.05672 0.11354 0.06505 0.12422 0.07107 C 0.16068 0.09237 0.14987 0.07662 0.19492 0.11713 C 0.20196 0.12362 0.20886 0.13125 0.21602 0.13635 C 0.2306 0.14723 0.24597 0.15209 0.26042 0.16528 L 0.28802 0.19051 C 0.29362 0.19584 0.2987 0.20394 0.30495 0.20649 C 0.34479 0.22593 0.3138 0.2125 0.33972 0.22061 C 0.35196 0.22477 0.34323 0.22431 0.35365 0.2243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1120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6 0.00764 L 0.04336 0.0081 C 0.06341 -0.00417 0.08398 -0.01366 0.10365 -0.02755 C 0.11068 -0.03287 0.11771 -0.03866 0.12487 -0.04306 C 0.13724 -0.05093 0.16146 -0.06273 0.17383 -0.0662 C 0.18177 -0.06829 0.18997 -0.06806 0.19805 -0.06921 L 0.26445 -0.08912 C 0.29128 -0.09838 0.27943 -0.09514 0.3 -0.1 C 0.30065 -0.10139 0.3013 -0.10347 0.30221 -0.10463 C 0.31159 -0.1169 0.31419 -0.11643 0.32643 -0.12292 C 0.32943 -0.12477 0.33242 -0.12616 0.33542 -0.12755 C 0.34674 -0.14051 0.34219 -0.13704 0.35729 -0.14444 C 0.36172 -0.14676 0.3668 -0.14653 0.37096 -0.15069 C 0.37409 -0.15393 0.36393 -0.14861 0.36029 -0.14768 C 0.36016 -0.14768 0.3599 -0.14768 0.35964 -0.14768 " pathEditMode="relative" rAng="0" ptsTypes="AAAAAAAAAAAAAAA">
                                      <p:cBhvr>
                                        <p:cTn id="1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4 0.01898 L 0.05704 0.01898 L 0.11211 0.04584 C 0.12761 0.05278 0.14349 0.05672 0.15873 0.06505 C 0.1724 0.07246 0.18542 0.08311 0.1987 0.09236 C 0.20339 0.09537 0.20808 0.09838 0.21263 0.10255 C 0.22331 0.1125 0.23386 0.12385 0.24454 0.13473 C 0.24701 0.13727 0.24909 0.14028 0.25183 0.1426 C 0.25769 0.14699 0.25912 0.14792 0.26485 0.15417 C 0.26901 0.1588 0.27266 0.16482 0.27722 0.16829 C 0.32214 0.20232 0.24974 0.14815 0.29909 0.18264 C 0.30209 0.18449 0.30469 0.1882 0.30769 0.19028 C 0.3198 0.19815 0.32318 0.19815 0.33542 0.20186 C 0.34662 0.21181 0.33204 0.19769 0.34401 0.21482 C 0.34493 0.21574 0.3461 0.21528 0.34701 0.21598 L 0.35157 0.22014 " pathEditMode="relative" rAng="0" ptsTypes="AAAAAAAAAAAAAA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1004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888 -0.01852 0.07356 -0.02801 0.08463 -0.03565 C 0.08541 -0.03657 0.08671 -0.03657 0.08789 -0.03704 C 0.10325 -0.05393 0.09856 -0.04907 0.12265 -0.0706 C 0.12747 -0.075 0.13255 -0.07893 0.1375 -0.0831 C 0.14713 -0.0919 0.15625 -0.10254 0.1664 -0.10972 C 0.18242 -0.12129 0.20052 -0.13356 0.21614 -0.14745 C 0.22981 -0.15995 0.24309 -0.17361 0.25677 -0.18657 C 0.26197 -0.19166 0.26731 -0.19653 0.27239 -0.20208 C 0.27708 -0.20717 0.28164 -0.2125 0.28645 -0.21736 C 0.28997 -0.22106 0.29388 -0.22338 0.29726 -0.22731 C 0.30117 -0.23171 0.30468 -0.23796 0.30885 -0.24259 C 0.31849 -0.2537 0.32031 -0.25324 0.32864 -0.26065 C 0.33359 -0.26528 0.33828 -0.27129 0.34362 -0.27454 C 0.34987 -0.27916 0.34635 -0.27662 0.35442 -0.2831 C 0.35481 -0.28449 0.35507 -0.28634 0.35599 -0.28727 C 0.35716 -0.28889 0.36028 -0.28981 0.36028 -0.28958 " pathEditMode="relative" rAng="0" ptsTypes="AAAAAAAAAAAAAAAAAA">
                                      <p:cBhvr>
                                        <p:cTn id="1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430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058 -0.05533 0.05118 0.01088 0.09154 -0.02269 C 0.10925 -0.03773 0.12618 -0.05787 0.14493 -0.06852 C 0.16407 -0.07986 0.18373 -0.08889 0.20261 -0.10209 C 0.24362 -0.13218 0.20847 -0.10764 0.24519 -0.12963 C 0.24974 -0.13241 0.2543 -0.13658 0.25899 -0.13889 C 0.26498 -0.14213 0.27123 -0.14445 0.27748 -0.14653 C 0.30183 -0.15579 0.29688 -0.1544 0.31224 -0.15718 C 0.31706 -0.16273 0.32357 -0.17014 0.32839 -0.17408 C 0.3319 -0.17709 0.33568 -0.17917 0.3392 -0.18172 C 0.3474 -0.19398 0.33685 -0.18009 0.34623 -0.18797 C 0.3474 -0.18912 0.34805 -0.19121 0.34922 -0.19259 C 0.35078 -0.19422 0.35235 -0.1956 0.35404 -0.19676 " pathEditMode="relative" rAng="0" ptsTypes="AAAAAAAAAAAAAA">
                                      <p:cBhvr>
                                        <p:cTn id="1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-1044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41C42-A8D5-BE80-25E8-52C3E125D606}"/>
              </a:ext>
            </a:extLst>
          </p:cNvPr>
          <p:cNvSpPr txBox="1"/>
          <p:nvPr/>
        </p:nvSpPr>
        <p:spPr>
          <a:xfrm>
            <a:off x="4980374" y="2760955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#9Slide03 HelveBold" panose="020406030505060202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586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3" y="2111967"/>
            <a:ext cx="11403119" cy="2330000"/>
          </a:xfrm>
        </p:spPr>
        <p:txBody>
          <a:bodyPr/>
          <a:lstStyle/>
          <a:p>
            <a:pPr algn="just"/>
            <a:r>
              <a:rPr lang="en-US" sz="5400" dirty="0">
                <a:latin typeface="+mj-lt"/>
              </a:rPr>
              <a:t>     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học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sinh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Trong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động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thảo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luận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cô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giáo</a:t>
            </a:r>
            <a:r>
              <a:rPr lang="en-US" sz="5400" dirty="0">
                <a:latin typeface="+mj-lt"/>
              </a:rPr>
              <a:t> chia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thành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mỗi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thì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thừa</a:t>
            </a:r>
            <a:r>
              <a:rPr lang="en-US" sz="5400" dirty="0">
                <a:latin typeface="+mj-lt"/>
              </a:rPr>
              <a:t> 4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Hỏi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bao </a:t>
            </a:r>
            <a:r>
              <a:rPr lang="en-US" sz="5400" dirty="0" err="1">
                <a:latin typeface="+mj-lt"/>
              </a:rPr>
              <a:t>nhiêu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/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148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2617042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72698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15B32-A0A2-FA65-9C0C-0700495A6078}"/>
              </a:ext>
            </a:extLst>
          </p:cNvPr>
          <p:cNvSpPr/>
          <p:nvPr/>
        </p:nvSpPr>
        <p:spPr>
          <a:xfrm>
            <a:off x="-1649339" y="350377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68191-D1CD-6BB1-541D-FC76C097127D}"/>
              </a:ext>
            </a:extLst>
          </p:cNvPr>
          <p:cNvSpPr/>
          <p:nvPr/>
        </p:nvSpPr>
        <p:spPr>
          <a:xfrm>
            <a:off x="-1623700" y="196553"/>
            <a:ext cx="1431244" cy="1427148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B0208-ACE7-5C98-F073-CCE7297E625E}"/>
              </a:ext>
            </a:extLst>
          </p:cNvPr>
          <p:cNvSpPr/>
          <p:nvPr/>
        </p:nvSpPr>
        <p:spPr>
          <a:xfrm>
            <a:off x="-1632247" y="290556"/>
            <a:ext cx="1375873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4F177-F789-1902-2332-2C160295338B}"/>
              </a:ext>
            </a:extLst>
          </p:cNvPr>
          <p:cNvSpPr/>
          <p:nvPr/>
        </p:nvSpPr>
        <p:spPr>
          <a:xfrm>
            <a:off x="-1640793" y="324740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588996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1117</Words>
  <Application>Microsoft Office PowerPoint</Application>
  <PresentationFormat>Widescreen</PresentationFormat>
  <Paragraphs>238</Paragraphs>
  <Slides>25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#9Slide03 HelveBold</vt:lpstr>
      <vt:lpstr>#9Slide03 Sofia Pro Soft Bold</vt:lpstr>
      <vt:lpstr>#9Slide07 SFU Machine</vt:lpstr>
      <vt:lpstr>Coiny</vt:lpstr>
      <vt:lpstr>等线</vt:lpstr>
      <vt:lpstr>Itim</vt:lpstr>
      <vt:lpstr>SVN-Cookies</vt:lpstr>
      <vt:lpstr>SVN-Fiolex Girls</vt:lpstr>
      <vt:lpstr>字魂59号-创粗黑</vt:lpstr>
      <vt:lpstr>Arial</vt:lpstr>
      <vt:lpstr>Bahnschrift</vt:lpstr>
      <vt:lpstr>Calibri</vt:lpstr>
      <vt:lpstr>Calibri Light</vt:lpstr>
      <vt:lpstr>Times New Roman</vt:lpstr>
      <vt:lpstr>Varela Round</vt:lpstr>
      <vt:lpstr>1_Office Theme</vt:lpstr>
      <vt:lpstr>Office 主题​​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anh nguyễn</cp:lastModifiedBy>
  <cp:revision>26</cp:revision>
  <dcterms:created xsi:type="dcterms:W3CDTF">2022-06-22T08:31:33Z</dcterms:created>
  <dcterms:modified xsi:type="dcterms:W3CDTF">2022-09-25T10:07:15Z</dcterms:modified>
</cp:coreProperties>
</file>