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5.wav" ContentType="audio/wav"/>
  <Override PartName="/ppt/media/audio6.wav" ContentType="audio/wav"/>
  <Override PartName="/ppt/theme/themeOverride6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6" r:id="rId3"/>
    <p:sldMasterId id="2147483698" r:id="rId4"/>
  </p:sldMasterIdLst>
  <p:notesMasterIdLst>
    <p:notesMasterId r:id="rId26"/>
  </p:notesMasterIdLst>
  <p:sldIdLst>
    <p:sldId id="266" r:id="rId5"/>
    <p:sldId id="1143" r:id="rId6"/>
    <p:sldId id="1144" r:id="rId7"/>
    <p:sldId id="1145" r:id="rId8"/>
    <p:sldId id="1146" r:id="rId9"/>
    <p:sldId id="263" r:id="rId10"/>
    <p:sldId id="1137" r:id="rId11"/>
    <p:sldId id="260" r:id="rId12"/>
    <p:sldId id="257" r:id="rId13"/>
    <p:sldId id="1123" r:id="rId14"/>
    <p:sldId id="1153" r:id="rId15"/>
    <p:sldId id="1138" r:id="rId16"/>
    <p:sldId id="1139" r:id="rId17"/>
    <p:sldId id="1140" r:id="rId18"/>
    <p:sldId id="1141" r:id="rId19"/>
    <p:sldId id="1142" r:id="rId20"/>
    <p:sldId id="258" r:id="rId21"/>
    <p:sldId id="262" r:id="rId22"/>
    <p:sldId id="261" r:id="rId23"/>
    <p:sldId id="1151" r:id="rId24"/>
    <p:sldId id="1152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82" d="100"/>
          <a:sy n="82" d="100"/>
        </p:scale>
        <p:origin x="22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BFE22-30E6-4F03-9500-540989D22F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30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42679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04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3997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238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10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835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10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2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1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7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76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75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1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16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01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31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4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9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51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68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8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1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31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5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83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7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04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8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8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6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7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06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5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4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bg>
      <p:bgPr>
        <a:solidFill>
          <a:srgbClr val="D9E6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5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042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674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6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0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34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6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37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533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569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850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681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579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01286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3867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7135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88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88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40968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562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4339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02200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318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222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062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168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6467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25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963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83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40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585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64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93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theme" Target="../theme/theme2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8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484BA97-5F61-4E41-AFEF-D4D61CBFEB4D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527" y="413047"/>
            <a:ext cx="1412578" cy="1412578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AAAE673-5119-4C62-AEA0-034E52482BFF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27" r:id="rId2"/>
    <p:sldLayoutId id="2147483725" r:id="rId3"/>
    <p:sldLayoutId id="2147483712" r:id="rId4"/>
    <p:sldLayoutId id="2147483662" r:id="rId5"/>
    <p:sldLayoutId id="2147483757" r:id="rId6"/>
    <p:sldLayoutId id="2147483754" r:id="rId7"/>
    <p:sldLayoutId id="2147483746" r:id="rId8"/>
    <p:sldLayoutId id="2147483745" r:id="rId9"/>
    <p:sldLayoutId id="2147483744" r:id="rId10"/>
    <p:sldLayoutId id="2147483743" r:id="rId11"/>
    <p:sldLayoutId id="2147483739" r:id="rId12"/>
    <p:sldLayoutId id="2147483738" r:id="rId13"/>
    <p:sldLayoutId id="2147483716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758" r:id="rId8"/>
    <p:sldLayoutId id="2147483756" r:id="rId9"/>
    <p:sldLayoutId id="2147483755" r:id="rId10"/>
    <p:sldLayoutId id="2147483752" r:id="rId11"/>
    <p:sldLayoutId id="2147483751" r:id="rId12"/>
    <p:sldLayoutId id="2147483750" r:id="rId13"/>
    <p:sldLayoutId id="2147483749" r:id="rId14"/>
    <p:sldLayoutId id="2147483748" r:id="rId15"/>
    <p:sldLayoutId id="2147483747" r:id="rId16"/>
    <p:sldLayoutId id="2147483742" r:id="rId17"/>
    <p:sldLayoutId id="2147483741" r:id="rId18"/>
    <p:sldLayoutId id="2147483740" r:id="rId19"/>
    <p:sldLayoutId id="2147483737" r:id="rId20"/>
    <p:sldLayoutId id="2147483736" r:id="rId21"/>
    <p:sldLayoutId id="2147483735" r:id="rId22"/>
    <p:sldLayoutId id="2147483734" r:id="rId23"/>
    <p:sldLayoutId id="2147483733" r:id="rId24"/>
    <p:sldLayoutId id="2147483732" r:id="rId25"/>
    <p:sldLayoutId id="2147483731" r:id="rId26"/>
    <p:sldLayoutId id="2147483730" r:id="rId27"/>
    <p:sldLayoutId id="2147483729" r:id="rId28"/>
    <p:sldLayoutId id="2147483728" r:id="rId29"/>
    <p:sldLayoutId id="2147483723" r:id="rId30"/>
    <p:sldLayoutId id="2147483718" r:id="rId31"/>
    <p:sldLayoutId id="2147483717" r:id="rId32"/>
    <p:sldLayoutId id="2147483715" r:id="rId33"/>
    <p:sldLayoutId id="2147483714" r:id="rId34"/>
    <p:sldLayoutId id="2147483713" r:id="rId35"/>
    <p:sldLayoutId id="2147483680" r:id="rId36"/>
    <p:sldLayoutId id="2147483681" r:id="rId37"/>
    <p:sldLayoutId id="2147483682" r:id="rId38"/>
    <p:sldLayoutId id="2147483683" r:id="rId39"/>
    <p:sldLayoutId id="2147483684" r:id="rId40"/>
    <p:sldLayoutId id="2147483685" r:id="rId4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D665D2B-C696-4DE9-B463-61DEA6FC817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3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53" r:id="rId3"/>
    <p:sldLayoutId id="2147483722" r:id="rId4"/>
    <p:sldLayoutId id="2147483721" r:id="rId5"/>
    <p:sldLayoutId id="2147483720" r:id="rId6"/>
    <p:sldLayoutId id="2147483719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A0C954-887F-421B-8D42-CDE6FF722A3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8345" y="413047"/>
            <a:ext cx="1412578" cy="141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026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26" r:id="rId8"/>
    <p:sldLayoutId id="2147483724" r:id="rId9"/>
    <p:sldLayoutId id="2147483711" r:id="rId10"/>
    <p:sldLayoutId id="2147483710" r:id="rId11"/>
    <p:sldLayoutId id="2147483706" r:id="rId12"/>
    <p:sldLayoutId id="2147483707" r:id="rId13"/>
    <p:sldLayoutId id="2147483708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image" Target="../media/image54.png"/><Relationship Id="rId3" Type="http://schemas.openxmlformats.org/officeDocument/2006/relationships/image" Target="../media/image33.png"/><Relationship Id="rId7" Type="http://schemas.openxmlformats.org/officeDocument/2006/relationships/image" Target="../media/image5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1.png"/><Relationship Id="rId5" Type="http://schemas.openxmlformats.org/officeDocument/2006/relationships/image" Target="../media/image56.png"/><Relationship Id="rId10" Type="http://schemas.openxmlformats.org/officeDocument/2006/relationships/image" Target="../media/image60.png"/><Relationship Id="rId4" Type="http://schemas.openxmlformats.org/officeDocument/2006/relationships/image" Target="../media/image34.svg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63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5.png"/><Relationship Id="rId5" Type="http://schemas.openxmlformats.org/officeDocument/2006/relationships/slide" Target="slide15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9.xml"/><Relationship Id="rId9" Type="http://schemas.microsoft.com/office/2007/relationships/hdphoto" Target="../media/hdphoto1.wdp"/><Relationship Id="rId1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8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1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8.png"/><Relationship Id="rId12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7.png"/><Relationship Id="rId11" Type="http://schemas.openxmlformats.org/officeDocument/2006/relationships/image" Target="../media/image70.png"/><Relationship Id="rId5" Type="http://schemas.openxmlformats.org/officeDocument/2006/relationships/audio" Target="../media/audio6.wav"/><Relationship Id="rId10" Type="http://schemas.microsoft.com/office/2007/relationships/hdphoto" Target="../media/hdphoto2.wdp"/><Relationship Id="rId4" Type="http://schemas.openxmlformats.org/officeDocument/2006/relationships/audio" Target="../media/audio5.wav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6.png"/><Relationship Id="rId12" Type="http://schemas.openxmlformats.org/officeDocument/2006/relationships/image" Target="../media/image72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4.xml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slide" Target="slide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slide" Target="slide7.xml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16.emf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5.xml"/><Relationship Id="rId10" Type="http://schemas.openxmlformats.org/officeDocument/2006/relationships/image" Target="../media/image21.png"/><Relationship Id="rId19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11.xml"/><Relationship Id="rId9" Type="http://schemas.microsoft.com/office/2007/relationships/hdphoto" Target="../media/hdphoto1.wdp"/><Relationship Id="rId1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67.png"/><Relationship Id="rId12" Type="http://schemas.openxmlformats.org/officeDocument/2006/relationships/image" Target="../media/image7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6.wav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12.xml"/><Relationship Id="rId9" Type="http://schemas.microsoft.com/office/2007/relationships/hdphoto" Target="../media/hdphoto1.wdp"/><Relationship Id="rId1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7.xml"/><Relationship Id="rId6" Type="http://schemas.openxmlformats.org/officeDocument/2006/relationships/slide" Target="slide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Relationship Id="rId9" Type="http://schemas.openxmlformats.org/officeDocument/2006/relationships/image" Target="../media/image3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12" Type="http://schemas.openxmlformats.org/officeDocument/2006/relationships/image" Target="../media/image40.svg"/><Relationship Id="rId17" Type="http://schemas.openxmlformats.org/officeDocument/2006/relationships/image" Target="../media/image43.png"/><Relationship Id="rId2" Type="http://schemas.openxmlformats.org/officeDocument/2006/relationships/audio" Target="../media/media1.mp3"/><Relationship Id="rId16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openxmlformats.org/officeDocument/2006/relationships/image" Target="../media/image34.sv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1.png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.png"/><Relationship Id="rId10" Type="http://schemas.openxmlformats.org/officeDocument/2006/relationships/image" Target="../media/image49.png"/><Relationship Id="rId4" Type="http://schemas.openxmlformats.org/officeDocument/2006/relationships/image" Target="../media/image44.pn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jp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2.png"/><Relationship Id="rId5" Type="http://schemas.openxmlformats.org/officeDocument/2006/relationships/image" Target="../media/image4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024D9E76-0FB1-4931-9C91-7A290798E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71844" y="-43020"/>
            <a:ext cx="1632372" cy="113967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358979" y="4326007"/>
            <a:ext cx="4372201" cy="1147483"/>
            <a:chOff x="4115164" y="4732268"/>
            <a:chExt cx="4372201" cy="1147483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4115164" y="4732268"/>
              <a:ext cx="4372201" cy="1147483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322883" y="4908702"/>
              <a:ext cx="4097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Ta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tự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s-E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s-E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026" name="Picture 2" descr="Hand,okay,thumb - Transparent Background Teacher Cartoon Png , Free  Transparent Clipart - ClipartKey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2856" y="4539808"/>
            <a:ext cx="22288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9D88EC4-734B-4369-90C5-FAE97CB32D69}"/>
              </a:ext>
            </a:extLst>
          </p:cNvPr>
          <p:cNvGrpSpPr/>
          <p:nvPr/>
        </p:nvGrpSpPr>
        <p:grpSpPr>
          <a:xfrm>
            <a:off x="1131289" y="1426878"/>
            <a:ext cx="8807563" cy="1644755"/>
            <a:chOff x="828675" y="1361927"/>
            <a:chExt cx="6452297" cy="103837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75EE850-6972-4B53-807D-3C8FA27D2776}"/>
                </a:ext>
              </a:extLst>
            </p:cNvPr>
            <p:cNvSpPr/>
            <p:nvPr/>
          </p:nvSpPr>
          <p:spPr>
            <a:xfrm>
              <a:off x="828675" y="1571625"/>
              <a:ext cx="1062579" cy="828675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8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6572B881-0F29-4D63-B096-F104A795DDCE}"/>
                </a:ext>
              </a:extLst>
            </p:cNvPr>
            <p:cNvCxnSpPr>
              <a:cxnSpLocks/>
              <a:stCxn id="6" idx="3"/>
            </p:cNvCxnSpPr>
            <p:nvPr/>
          </p:nvCxnSpPr>
          <p:spPr>
            <a:xfrm>
              <a:off x="1891254" y="1985963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9FA0C4F-526F-484C-BAB1-36385DE29CA9}"/>
                </a:ext>
              </a:extLst>
            </p:cNvPr>
            <p:cNvSpPr/>
            <p:nvPr/>
          </p:nvSpPr>
          <p:spPr>
            <a:xfrm>
              <a:off x="3448050" y="1457325"/>
              <a:ext cx="1062579" cy="942968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5250AFB-6E4F-43D3-B2A3-D8BD452429AB}"/>
                </a:ext>
              </a:extLst>
            </p:cNvPr>
            <p:cNvCxnSpPr>
              <a:cxnSpLocks/>
            </p:cNvCxnSpPr>
            <p:nvPr/>
          </p:nvCxnSpPr>
          <p:spPr>
            <a:xfrm>
              <a:off x="4510629" y="1985962"/>
              <a:ext cx="155679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FE8C04C0-BA87-407A-AAA1-1FBC72F420C4}"/>
                </a:ext>
              </a:extLst>
            </p:cNvPr>
            <p:cNvSpPr/>
            <p:nvPr/>
          </p:nvSpPr>
          <p:spPr>
            <a:xfrm>
              <a:off x="5725450" y="1361927"/>
              <a:ext cx="1555522" cy="942968"/>
            </a:xfrm>
            <a:prstGeom prst="triangl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6B24CE0-4972-41B2-8CF2-200870200F70}"/>
                </a:ext>
              </a:extLst>
            </p:cNvPr>
            <p:cNvSpPr txBox="1"/>
            <p:nvPr/>
          </p:nvSpPr>
          <p:spPr>
            <a:xfrm>
              <a:off x="2199858" y="1478693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x 3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2992683-1E73-4E2D-BDDC-D2C017268E46}"/>
                </a:ext>
              </a:extLst>
            </p:cNvPr>
            <p:cNvSpPr txBox="1"/>
            <p:nvPr/>
          </p:nvSpPr>
          <p:spPr>
            <a:xfrm>
              <a:off x="4680064" y="1482952"/>
              <a:ext cx="1325513" cy="48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/>
                <a:t>+ 16</a:t>
              </a:r>
            </a:p>
          </p:txBody>
        </p:sp>
      </p:grpSp>
      <p:sp>
        <p:nvSpPr>
          <p:cNvPr id="14" name="Oval 13">
            <a:extLst>
              <a:ext uri="{FF2B5EF4-FFF2-40B4-BE49-F238E27FC236}">
                <a16:creationId xmlns:a16="http://schemas.microsoft.com/office/drawing/2014/main" id="{E4156059-1604-4737-B4C6-78641A1AA08A}"/>
              </a:ext>
            </a:extLst>
          </p:cNvPr>
          <p:cNvSpPr/>
          <p:nvPr/>
        </p:nvSpPr>
        <p:spPr>
          <a:xfrm>
            <a:off x="4821296" y="2011480"/>
            <a:ext cx="1173457" cy="684470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E5E823F2-974E-49BA-B019-01E46D24DF14}"/>
              </a:ext>
            </a:extLst>
          </p:cNvPr>
          <p:cNvSpPr/>
          <p:nvPr/>
        </p:nvSpPr>
        <p:spPr>
          <a:xfrm>
            <a:off x="8248128" y="2137654"/>
            <a:ext cx="1218276" cy="76943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2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14019"/>
            <a:ext cx="1989619" cy="707886"/>
            <a:chOff x="1261482" y="2098814"/>
            <a:chExt cx="2838451" cy="707886"/>
          </a:xfrm>
        </p:grpSpPr>
        <p:pic>
          <p:nvPicPr>
            <p:cNvPr id="2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2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098814"/>
              <a:ext cx="28384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2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72782" y="749032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8397002" y="3180112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9693756" y="4127321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56</a:t>
            </a:r>
          </a:p>
        </p:txBody>
      </p:sp>
      <p:grpSp>
        <p:nvGrpSpPr>
          <p:cNvPr id="39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1187397" y="518639"/>
            <a:ext cx="1989619" cy="707886"/>
            <a:chOff x="1261482" y="2098814"/>
            <a:chExt cx="2838451" cy="707886"/>
          </a:xfrm>
        </p:grpSpPr>
        <p:pic>
          <p:nvPicPr>
            <p:cNvPr id="40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41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098814"/>
              <a:ext cx="28384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1</a:t>
              </a:r>
              <a:r>
                <a:rPr kumimoji="0" lang="en-US" altLang="zh-CN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38" name="Flowchart: Process 37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33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0.01111 L -0.00169 -0.01088 C 0.00053 -0.01088 0.00287 -0.01019 0.00508 -0.00996 C 0.00951 -0.00926 0.01381 -0.00973 0.0181 -0.00857 C 0.01888 -0.00834 0.01901 -0.00602 0.01967 -0.00579 C 0.02292 -0.00463 0.02631 -0.00486 0.02956 -0.0044 C 0.03633 -0.00047 0.025 -0.00672 0.04037 -0.00162 C 0.04167 -0.00116 0.04297 3.33333E-6 0.04415 0.00092 C 0.04493 0.00185 0.04558 0.00301 0.04649 0.0037 C 0.04792 0.00486 0.05105 0.00648 0.05105 0.00671 C 0.05586 0.01504 0.05079 0.00764 0.06172 0.0118 C 0.06263 0.01227 0.06329 0.01389 0.06407 0.01458 C 0.06589 0.0162 0.06915 0.01689 0.07097 0.01736 C 0.07227 0.01828 0.07344 0.01898 0.07474 0.02014 C 0.07579 0.02083 0.0767 0.02199 0.07787 0.02268 C 0.0793 0.02384 0.08399 0.02592 0.08243 0.02546 C 0.08008 0.025 0.07318 0.02407 0.07553 0.02407 C 0.07865 0.02407 0.08165 0.025 0.08464 0.02546 C 0.08816 0.03171 0.08594 0.02893 0.09154 0.0324 L 0.09388 0.03356 C 0.09441 0.03495 0.09467 0.0368 0.09545 0.03773 C 0.09623 0.03889 0.09753 0.03865 0.09844 0.03912 C 0.1 0.03981 0.10157 0.04097 0.10313 0.04189 C 0.10352 0.04328 0.10378 0.04514 0.10456 0.04583 C 0.10651 0.04768 0.11068 0.04861 0.11068 0.04884 C 0.1112 0.05 0.11146 0.05185 0.11224 0.05277 C 0.11316 0.0537 0.11433 0.05347 0.11537 0.05416 C 0.11602 0.05439 0.1168 0.05486 0.11758 0.05532 C 0.11862 0.05717 0.11954 0.05926 0.12071 0.06088 C 0.12201 0.06296 0.12813 0.06898 0.12826 0.06898 C 0.12904 0.06967 0.12982 0.0699 0.1306 0.07037 C 0.13191 0.07129 0.13321 0.07222 0.13438 0.07314 C 0.13594 0.07407 0.13763 0.0743 0.13907 0.07592 C 0.14558 0.0831 0.14558 0.08402 0.15352 0.08796 C 0.15534 0.08889 0.15717 0.08889 0.15886 0.08935 C 0.15964 0.09074 0.16029 0.09259 0.1612 0.09352 C 0.16263 0.0949 0.16446 0.09467 0.16576 0.09629 L 0.1681 0.09884 C 0.16888 0.09838 0.16954 0.09768 0.17045 0.09768 C 0.17123 0.09768 0.17188 0.09861 0.17266 0.09884 C 0.1737 0.09953 0.17474 0.09977 0.17579 0.10023 C 0.178 0.10301 0.17995 0.10555 0.18269 0.10717 C 0.18412 0.10787 0.18568 0.10787 0.18724 0.10856 C 0.19623 0.11157 0.18204 0.10764 0.19571 0.11111 C 0.19818 0.11342 0.20066 0.11597 0.20326 0.11805 C 0.2043 0.11875 0.20534 0.11875 0.20638 0.11944 C 0.20717 0.11967 0.20795 0.12014 0.2086 0.1206 C 0.21068 0.12199 0.21263 0.12384 0.21472 0.12477 C 0.21654 0.12569 0.21836 0.12569 0.22019 0.12615 C 0.2211 0.12639 0.22214 0.12708 0.22318 0.12754 C 0.22474 0.12801 0.22631 0.12847 0.22774 0.12893 C 0.22878 0.12986 0.22982 0.13078 0.23086 0.13148 C 0.23633 0.13541 0.23633 0.13449 0.2431 0.13564 C 0.25287 0.14143 0.24245 0.13564 0.26836 0.13981 C 0.26941 0.13981 0.27032 0.14074 0.27136 0.1412 C 0.2737 0.14166 0.27592 0.14213 0.27826 0.14236 C 0.28099 0.14421 0.27982 0.14375 0.28217 0.14375 L 0.27982 0.15069 L 0.2806 0.15347 " pathEditMode="relative" rAng="0" ptsTypes="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93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2.29167E-6 -2.96296E-6 C 0.00013 -0.00509 -0.00013 -0.01042 0.00065 -0.01505 C 0.00117 -0.01759 0.00286 -0.01852 0.00377 -0.0206 C 0.00494 -0.02315 0.00586 -0.02593 0.00677 -0.0287 C 0.00729 -0.03009 0.00807 -0.03125 0.00833 -0.03287 C 0.00859 -0.03403 0.00846 -0.03611 0.00911 -0.03681 C 0.01041 -0.03843 0.01367 -0.03958 0.01367 -0.03958 C 0.01419 -0.04236 0.01458 -0.04514 0.01523 -0.04769 C 0.01562 -0.04931 0.0164 -0.05023 0.01679 -0.05185 C 0.01718 -0.05347 0.01731 -0.05532 0.01757 -0.05718 C 0.0181 -0.06227 0.01784 -0.06667 0.01979 -0.07083 C 0.02044 -0.07199 0.02148 -0.07245 0.02213 -0.07361 C 0.02994 -0.08588 0.02382 -0.07824 0.02903 -0.08449 C 0.03007 -0.08727 0.03138 -0.08958 0.03203 -0.09259 C 0.03281 -0.09583 0.03359 -0.09907 0.03437 -0.10208 C 0.03489 -0.10394 0.03515 -0.10625 0.03593 -0.10764 C 0.03672 -0.10903 0.03802 -0.10949 0.03893 -0.11019 C 0.03919 -0.11296 0.03906 -0.11597 0.03971 -0.11852 C 0.04023 -0.12014 0.04179 -0.1206 0.04205 -0.12245 C 0.04244 -0.12546 0.04114 -0.13148 0.04049 -0.13472 C 0.04192 -0.14722 0.03997 -0.13681 0.04362 -0.1456 C 0.04713 -0.1544 0.04284 -0.14838 0.04739 -0.1537 C 0.05 -0.16759 0.04518 -0.14398 0.05117 -0.16343 C 0.05182 -0.16528 0.05156 -0.16806 0.05195 -0.17014 C 0.05273 -0.17384 0.05534 -0.17708 0.05664 -0.17963 C 0.05716 -0.18079 0.05755 -0.18241 0.05807 -0.1838 C 0.06302 -0.19421 0.0582 -0.18171 0.06198 -0.1919 C 0.0625 -0.19468 0.06263 -0.19769 0.06354 -0.2 C 0.06393 -0.20139 0.06497 -0.20185 0.06575 -0.20278 C 0.06784 -0.20532 0.07031 -0.20857 0.07187 -0.21227 C 0.07343 -0.21597 0.07474 -0.21991 0.07643 -0.22315 C 0.07695 -0.22407 0.07734 -0.22523 0.07799 -0.22593 C 0.07942 -0.22708 0.08255 -0.2287 0.08255 -0.2287 C 0.08672 -0.24306 0.08112 -0.22593 0.08724 -0.23681 C 0.08776 -0.23773 0.0875 -0.23958 0.08802 -0.24097 C 0.08906 -0.24398 0.08997 -0.24398 0.09179 -0.24491 C 0.09726 -0.25949 0.0888 -0.2375 0.09557 -0.25301 C 0.09674 -0.25579 0.09791 -0.25833 0.09869 -0.26134 C 0.09922 -0.2632 0.09948 -0.26505 0.10026 -0.26667 C 0.10221 -0.27107 0.10442 -0.27477 0.10716 -0.27755 C 0.10807 -0.2787 0.10911 -0.2794 0.11015 -0.28032 C 0.11172 -0.28426 0.11185 -0.28519 0.11406 -0.28843 C 0.11471 -0.28958 0.11562 -0.29028 0.11627 -0.2912 C 0.11888 -0.29491 0.11718 -0.29398 0.12018 -0.29931 C 0.12083 -0.30046 0.12161 -0.30116 0.12239 -0.30208 C 0.12291 -0.30394 0.12304 -0.30625 0.12395 -0.30741 C 0.125 -0.30903 0.12656 -0.30926 0.12773 -0.31019 C 0.12877 -0.31111 0.12981 -0.31204 0.13086 -0.31296 C 0.13268 -0.31482 0.1345 -0.31759 0.13619 -0.31968 C 0.13698 -0.3206 0.13763 -0.32176 0.13854 -0.32245 C 0.13919 -0.32315 0.13997 -0.32338 0.14075 -0.32384 C 0.14257 -0.33357 0.13984 -0.32245 0.14466 -0.32917 C 0.14531 -0.33009 0.14505 -0.33218 0.14544 -0.33333 C 0.14726 -0.33982 0.14687 -0.33495 0.14687 -0.34005 " pathEditMode="relative" ptsTypes="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3.54167E-6 4.81481E-6 C -0.00391 -0.00093 -0.00768 -0.00185 -0.01159 -0.00278 C -0.01263 -0.00324 -0.01367 -0.00347 -0.01458 -0.00417 C -0.02513 -0.01157 -0.01237 -0.00556 -0.02604 -0.01111 L -0.03451 -0.00972 C -0.03659 -0.00926 -0.03854 -0.0081 -0.04063 -0.00833 C -0.04505 -0.00857 -0.04935 -0.01019 -0.05365 -0.01111 C -0.05833 -0.01366 -0.05768 -0.01343 -0.06511 -0.01644 C -0.07487 -0.02037 -0.08503 -0.02338 -0.09492 -0.02454 C -0.10768 -0.02616 -0.12044 -0.02639 -0.1332 -0.02732 C -0.13763 -0.03009 -0.14206 -0.03218 -0.14623 -0.03542 C -0.15638 -0.04352 -0.13542 -0.03657 -0.15469 -0.04097 C -0.15677 -0.04236 -0.15873 -0.04398 -0.16081 -0.04514 C -0.1625 -0.04583 -0.16445 -0.04537 -0.16615 -0.0463 C -0.1668 -0.04676 -0.16706 -0.04861 -0.16771 -0.04907 C -0.16914 -0.05 -0.1707 -0.05023 -0.17227 -0.05046 C -0.18477 -0.05347 -0.19701 -0.05347 -0.20977 -0.05463 C -0.21641 -0.05602 -0.22305 -0.05764 -0.22969 -0.05857 C -0.23477 -0.05949 -0.23984 -0.05949 -0.24505 -0.05995 C -0.24857 -0.06042 -0.25208 -0.06088 -0.25573 -0.06134 C -0.2724 -0.08102 -0.25469 -0.06134 -0.30925 -0.06551 C -0.31016 -0.06551 -0.31068 -0.06806 -0.31159 -0.06829 C -0.31667 -0.06944 -0.32175 -0.06921 -0.32695 -0.06944 C -0.33568 -0.07477 -0.32708 -0.06991 -0.33841 -0.075 C -0.33919 -0.07546 -0.33984 -0.07616 -0.34063 -0.07639 C -0.34245 -0.07662 -0.34427 -0.07639 -0.34596 -0.07639 " pathEditMode="relative" ptsTypes="AAAAAAAAAAAAAAAAAAAAAAAAAAA">
                                      <p:cBhvr>
                                        <p:cTn id="3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59259E-6 L 1.45833E-6 -2.59259E-6 C -0.00234 -0.00231 -0.00481 -0.00416 -0.0069 -0.00694 C -0.00794 -0.00833 -0.00833 -0.01065 -0.00924 -0.01227 C -0.0151 -0.02384 -0.01289 -0.02176 -0.01771 -0.02453 C -0.01914 -0.0287 -0.02057 -0.03287 -0.02226 -0.0368 C -0.02291 -0.03842 -0.02383 -0.03935 -0.02461 -0.04097 C -0.02591 -0.04398 -0.02695 -0.04768 -0.02838 -0.05046 C -0.02994 -0.05347 -0.03216 -0.05555 -0.03372 -0.05856 C -0.03528 -0.06157 -0.03606 -0.06528 -0.03763 -0.06805 C -0.03841 -0.06991 -0.03971 -0.07083 -0.04062 -0.07222 C -0.04323 -0.07616 -0.0457 -0.08032 -0.0483 -0.08449 C -0.05 -0.09398 -0.04804 -0.08495 -0.05442 -0.09953 C -0.05638 -0.10393 -0.05794 -0.10856 -0.05976 -0.11296 C -0.06211 -0.12523 -0.06015 -0.11666 -0.07044 -0.13611 C -0.07435 -0.14352 -0.07317 -0.14166 -0.07656 -0.14583 C -0.07786 -0.14977 -0.07916 -0.15393 -0.08047 -0.15787 C -0.0819 -0.1625 -0.08672 -0.17315 -0.08737 -0.1743 C -0.10911 -0.21643 -0.0901 -0.17916 -0.10573 -0.20416 C -0.10638 -0.20532 -0.10664 -0.20694 -0.10729 -0.20833 C -0.10846 -0.21111 -0.1095 -0.21412 -0.11106 -0.21643 C -0.11172 -0.21736 -0.11263 -0.21736 -0.11341 -0.21782 C -0.11484 -0.22106 -0.1164 -0.2243 -0.11797 -0.22731 C -0.11862 -0.2287 -0.11966 -0.22986 -0.12031 -0.23148 C -0.12122 -0.23403 -0.12135 -0.2375 -0.12252 -0.23958 C -0.12422 -0.24259 -0.12669 -0.24398 -0.12864 -0.24653 C -0.13086 -0.2493 -0.13268 -0.25301 -0.13476 -0.25602 C -0.13554 -0.25694 -0.13633 -0.25764 -0.13711 -0.25879 C -0.13841 -0.26041 -0.13958 -0.26273 -0.14088 -0.26412 C -0.14205 -0.26528 -0.14349 -0.26597 -0.14479 -0.2669 C -0.15078 -0.27754 -0.14739 -0.27245 -0.15703 -0.2831 C -0.1582 -0.28449 -0.15963 -0.28588 -0.1608 -0.28727 C -0.16159 -0.28819 -0.16224 -0.28935 -0.16315 -0.29004 C -0.16432 -0.29074 -0.16562 -0.29097 -0.16692 -0.29143 C -0.16797 -0.29305 -0.16901 -0.29491 -0.17005 -0.29676 C -0.17083 -0.29838 -0.17122 -0.30116 -0.17226 -0.30231 C -0.17422 -0.30393 -0.1763 -0.3044 -0.17838 -0.30486 C -0.18489 -0.30648 -0.18203 -0.30555 -0.18685 -0.30764 C -0.18711 -0.30903 -0.18711 -0.31065 -0.18763 -0.3118 C -0.18971 -0.31643 -0.1944 -0.31528 -0.19674 -0.31574 C -0.19778 -0.31713 -0.19883 -0.31852 -0.19987 -0.31991 C -0.20143 -0.32176 -0.20442 -0.32546 -0.20442 -0.32546 C -0.20494 -0.32662 -0.2056 -0.32801 -0.20599 -0.3294 C -0.20716 -0.33356 -0.20599 -0.33449 -0.20911 -0.33634 C -0.21054 -0.33703 -0.21211 -0.33727 -0.21367 -0.3375 C -0.21784 -0.34004 -0.2151 -0.33889 -0.222 -0.33889 " pathEditMode="relative" ptsTypes="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55556E-6 L 4.16667E-6 -5.55556E-6 C -0.00235 -0.00556 -0.00495 -0.01066 -0.00691 -0.01644 C -0.00847 -0.02084 -0.00925 -0.0257 -0.01081 -0.0301 C -0.0125 -0.03496 -0.01498 -0.0389 -0.01693 -0.04376 C -0.01758 -0.04538 -0.01784 -0.04746 -0.01849 -0.04908 C -0.02084 -0.0551 -0.02253 -0.05695 -0.02461 -0.06274 C -0.02513 -0.06436 -0.02526 -0.06667 -0.02605 -0.06806 C -0.02839 -0.07223 -0.03112 -0.07547 -0.03373 -0.07917 C -0.03503 -0.0882 -0.03594 -0.09746 -0.0375 -0.10626 C -0.03868 -0.11251 -0.0405 -0.11806 -0.04219 -0.12408 C -0.04284 -0.1264 -0.04362 -0.12871 -0.04441 -0.13079 C -0.0487 -0.14167 -0.05287 -0.15279 -0.05743 -0.16343 C -0.05873 -0.16644 -0.06081 -0.16853 -0.06211 -0.17154 C -0.06446 -0.17755 -0.06641 -0.18404 -0.06823 -0.19075 C -0.06941 -0.19538 -0.06954 -0.2014 -0.07123 -0.20556 C -0.07292 -0.20973 -0.07579 -0.21204 -0.07813 -0.21505 C -0.07839 -0.21829 -0.07839 -0.22154 -0.07891 -0.22478 C -0.08034 -0.23473 -0.08151 -0.23635 -0.08425 -0.24515 C -0.08477 -0.247 -0.08516 -0.24885 -0.08581 -0.25047 C -0.08776 -0.25603 -0.09024 -0.26112 -0.09193 -0.26691 C -0.09323 -0.27154 -0.09375 -0.27709 -0.09493 -0.28195 C -0.09597 -0.28612 -0.09714 -0.28658 -0.09883 -0.29005 C -0.09935 -0.29121 -0.09974 -0.29283 -0.10026 -0.29422 C -0.10105 -0.29862 -0.10183 -0.30325 -0.10261 -0.30765 C -0.10482 -0.31968 -0.10365 -0.30927 -0.10573 -0.32269 C -0.10651 -0.32802 -0.10717 -0.33357 -0.10795 -0.33913 C -0.10847 -0.34769 -0.10769 -0.35302 -0.11029 -0.3595 C -0.11094 -0.36112 -0.11185 -0.36228 -0.1125 -0.36343 C -0.11159 -0.36482 -0.10977 -0.36529 -0.10951 -0.3676 C -0.10938 -0.36945 -0.1112 -0.36992 -0.11185 -0.37177 C -0.1125 -0.37385 -0.11329 -0.38612 -0.11329 -0.38658 C -0.11446 -0.3963 -0.11407 -0.3845 -0.11407 -0.39607 " pathEditMode="relative" ptsTypes="AAAAAAAAAAAAAAAAAAAAAAAAAAAAAAAAA"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20B59AF1-8145-4382-811B-2495B70AFE90}"/>
              </a:ext>
            </a:extLst>
          </p:cNvPr>
          <p:cNvSpPr txBox="1"/>
          <p:nvPr/>
        </p:nvSpPr>
        <p:spPr>
          <a:xfrm>
            <a:off x="594181" y="478443"/>
            <a:ext cx="75457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4:</a:t>
            </a: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sz="2800" b="0" i="0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3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sz="2800" b="0" i="0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 con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FCC9B-AE0C-4419-B6A7-BFB4A70DD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0154" y="595711"/>
            <a:ext cx="3291866" cy="203097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8D381D-B76E-42FD-83CF-23030C7A9C7C}"/>
              </a:ext>
            </a:extLst>
          </p:cNvPr>
          <p:cNvCxnSpPr/>
          <p:nvPr/>
        </p:nvCxnSpPr>
        <p:spPr>
          <a:xfrm>
            <a:off x="4091267" y="910357"/>
            <a:ext cx="1637180" cy="201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0C4BEB06-06E2-45B8-AA89-22B5AE859E10}"/>
              </a:ext>
            </a:extLst>
          </p:cNvPr>
          <p:cNvCxnSpPr/>
          <p:nvPr/>
        </p:nvCxnSpPr>
        <p:spPr>
          <a:xfrm flipV="1">
            <a:off x="6336104" y="910357"/>
            <a:ext cx="1607961" cy="201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F4F23E16-3524-4F11-92E1-112990EE7092}"/>
              </a:ext>
            </a:extLst>
          </p:cNvPr>
          <p:cNvSpPr txBox="1"/>
          <p:nvPr/>
        </p:nvSpPr>
        <p:spPr>
          <a:xfrm>
            <a:off x="720105" y="2590677"/>
            <a:ext cx="4710417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3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300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endParaRPr lang="en-US" sz="3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endParaRPr lang="en-US" sz="3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con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</a:t>
            </a:r>
            <a:r>
              <a:rPr lang="en-US" sz="33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chân</a:t>
            </a:r>
            <a:r>
              <a:rPr lang="en-US" sz="3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33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cua</a:t>
            </a:r>
            <a:r>
              <a:rPr lang="en-US" sz="3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3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3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cái</a:t>
            </a:r>
            <a:r>
              <a:rPr lang="en-US" sz="3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càng</a:t>
            </a:r>
            <a:r>
              <a:rPr lang="en-US" sz="33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33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AD3A7D5-451B-4706-9668-25D123799793}"/>
              </a:ext>
            </a:extLst>
          </p:cNvPr>
          <p:cNvSpPr txBox="1"/>
          <p:nvPr/>
        </p:nvSpPr>
        <p:spPr>
          <a:xfrm>
            <a:off x="5629234" y="2918015"/>
            <a:ext cx="640472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 3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vi-VN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b) 6 con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cua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vi-VN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3200" dirty="0">
                <a:cs typeface="Arial" panose="020B0604020202020204" pitchFamily="34" charset="0"/>
              </a:rPr>
              <a:t>a)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sz="3200" dirty="0">
                <a:cs typeface="Arial" panose="020B0604020202020204" pitchFamily="34" charset="0"/>
              </a:rPr>
              <a:t>                          b)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càng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2233E4-8465-4D74-9D93-61E545140F56}"/>
              </a:ext>
            </a:extLst>
          </p:cNvPr>
          <p:cNvSpPr txBox="1"/>
          <p:nvPr/>
        </p:nvSpPr>
        <p:spPr>
          <a:xfrm>
            <a:off x="3478260" y="2682163"/>
            <a:ext cx="5353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/>
              <a:t>Củng</a:t>
            </a:r>
            <a:r>
              <a:rPr lang="en-US" sz="9600" b="1" dirty="0"/>
              <a:t> </a:t>
            </a:r>
            <a:r>
              <a:rPr lang="en-US" sz="9600" b="1" dirty="0" err="1"/>
              <a:t>cố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30820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66800" y="152400"/>
            <a:ext cx="609600" cy="609600"/>
          </a:xfrm>
          <a:prstGeom prst="rect">
            <a:avLst/>
          </a:prstGeom>
        </p:spPr>
      </p:pic>
      <p:sp>
        <p:nvSpPr>
          <p:cNvPr id="8" name="Flowchart: Process 7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  <p:sp>
        <p:nvSpPr>
          <p:cNvPr id="27" name="Flowchart: Process 26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56 : 8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72 : 8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>
            <a:hlinkClick r:id="" action="ppaction://hlinkshowjump?jump=nextslide"/>
          </p:cNvPr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40538" y="2038991"/>
            <a:ext cx="7510923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06573" y="2327364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8244" y="2044659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54734" y="517612"/>
            <a:ext cx="1810669" cy="1487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037" y="484506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8742916" y="2030665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417242" y="1773616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17837" y="145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Picture 32">
            <a:hlinkClick r:id="rId17" action="ppaction://hlinksldjump"/>
            <a:extLst>
              <a:ext uri="{FF2B5EF4-FFF2-40B4-BE49-F238E27FC236}">
                <a16:creationId xmlns:a16="http://schemas.microsoft.com/office/drawing/2014/main" id="{AD6F63DD-AF66-4B54-A34A-055589DA6977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r="29486"/>
          <a:stretch/>
        </p:blipFill>
        <p:spPr>
          <a:xfrm>
            <a:off x="10315644" y="160272"/>
            <a:ext cx="1516549" cy="1826783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: Rounded Corners 24">
            <a:hlinkClick r:id="rId20" action="ppaction://hlinksldjump"/>
            <a:extLst>
              <a:ext uri="{FF2B5EF4-FFF2-40B4-BE49-F238E27FC236}">
                <a16:creationId xmlns:a16="http://schemas.microsoft.com/office/drawing/2014/main" id="{C2D3FE67-DF06-42FC-A28B-8A029084E22F}"/>
              </a:ext>
            </a:extLst>
          </p:cNvPr>
          <p:cNvSpPr/>
          <p:nvPr/>
        </p:nvSpPr>
        <p:spPr>
          <a:xfrm>
            <a:off x="225896" y="315297"/>
            <a:ext cx="1516549" cy="5405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3" name="Flowchart: Process 2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repeatCount="2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30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32 : 8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" action="ppaction://hlinkshowjump?jump=nextslide"/>
              </a:rPr>
              <a:t>next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60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723199" y="207183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5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40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E87014B-0049-4503-9744-CB90E8BA7D1A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55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45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0576053-E2ED-4AA1-9544-F15233C6D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1 NK PowerSkills">
            <a:extLst>
              <a:ext uri="{FF2B5EF4-FFF2-40B4-BE49-F238E27FC236}">
                <a16:creationId xmlns:a16="http://schemas.microsoft.com/office/drawing/2014/main" id="{EE7BC55D-1115-45E6-8864-BCC4EDEE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2440" y="300724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owchart: Process 16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7 = 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860282" y="5050392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56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AB4A187A-B25C-46E6-A2B1-4D7B7D62B64F}"/>
              </a:ext>
            </a:extLst>
          </p:cNvPr>
          <p:cNvSpPr/>
          <p:nvPr/>
        </p:nvSpPr>
        <p:spPr>
          <a:xfrm>
            <a:off x="4639478" y="5050392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72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7F5590D-2011-47FE-A6A6-6E241A01A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515382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8B0ACFF6-BBF9-4EE7-9A09-1EED004E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6422" y="386179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Process 15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1</a:t>
            </a:r>
            <a:r>
              <a:rPr lang="en-US" sz="80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 = 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80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D2F41969-9E6E-4C2F-A112-5E44CC398C14}"/>
              </a:ext>
            </a:extLst>
          </p:cNvPr>
          <p:cNvSpPr/>
          <p:nvPr/>
        </p:nvSpPr>
        <p:spPr>
          <a:xfrm>
            <a:off x="4896047" y="4963939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72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64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1BDFC43-FDDE-4AA4-822B-7A5C23978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50297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741A882-2F93-44FD-B2F8-E1F43B9CA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78717" y="19754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Process 15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F1636B-4185-4D41-B8F4-88C8B9291470}"/>
              </a:ext>
            </a:extLst>
          </p:cNvPr>
          <p:cNvSpPr txBox="1"/>
          <p:nvPr/>
        </p:nvSpPr>
        <p:spPr>
          <a:xfrm>
            <a:off x="977199" y="586674"/>
            <a:ext cx="103632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x 3 = 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:a16="http://schemas.microsoft.com/office/drawing/2014/main" id="{B0E3FEF9-66CC-4DEC-8A27-23E5C3904578}"/>
              </a:ext>
            </a:extLst>
          </p:cNvPr>
          <p:cNvSpPr/>
          <p:nvPr/>
        </p:nvSpPr>
        <p:spPr>
          <a:xfrm>
            <a:off x="4921173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24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A5C2BD0D-BA54-40E6-AB4C-75D70E14569C}"/>
              </a:ext>
            </a:extLst>
          </p:cNvPr>
          <p:cNvSpPr/>
          <p:nvPr/>
        </p:nvSpPr>
        <p:spPr>
          <a:xfrm>
            <a:off x="1121534" y="3634600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65E8A52-1D1B-4C67-8893-2F4AD114A55D}"/>
              </a:ext>
            </a:extLst>
          </p:cNvPr>
          <p:cNvSpPr/>
          <p:nvPr/>
        </p:nvSpPr>
        <p:spPr>
          <a:xfrm>
            <a:off x="1100976" y="4963939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32</a:t>
            </a: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id="{EEA9A6D4-5688-457C-929E-49F109507CEA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18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:a16="http://schemas.microsoft.com/office/drawing/2014/main" id="{5A41FC3A-D5C1-4870-B1A6-CB3401E0E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91406" y="7342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979C6B2-9A26-4DF7-9390-EEEFC406A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420" y="370044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3B78DFD4-0760-40F2-97B9-FA349D231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id="{269CF55C-891F-41A1-8B7E-E54062C7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136" y="50673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1 NK PowerSkills">
            <a:extLst>
              <a:ext uri="{FF2B5EF4-FFF2-40B4-BE49-F238E27FC236}">
                <a16:creationId xmlns:a16="http://schemas.microsoft.com/office/drawing/2014/main" id="{919438BC-F27A-436D-81C1-1CC3DE852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3534" y="361107"/>
            <a:ext cx="3975277" cy="39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Process 15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2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形 19">
            <a:extLst>
              <a:ext uri="{FF2B5EF4-FFF2-40B4-BE49-F238E27FC236}">
                <a16:creationId xmlns:a16="http://schemas.microsoft.com/office/drawing/2014/main" id="{8631B3AA-592C-45BD-B9FC-53582DA209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D783EFA1-BB26-4079-A870-CECB524A8F23}"/>
              </a:ext>
            </a:extLst>
          </p:cNvPr>
          <p:cNvSpPr/>
          <p:nvPr/>
        </p:nvSpPr>
        <p:spPr>
          <a:xfrm>
            <a:off x="432125" y="410620"/>
            <a:ext cx="11362255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33894"/>
              <a:gd name="connsiteY0" fmla="*/ 10281887 h 10594476"/>
              <a:gd name="connsiteX1" fmla="*/ 93319 w 14833894"/>
              <a:gd name="connsiteY1" fmla="*/ 6926129 h 10594476"/>
              <a:gd name="connsiteX2" fmla="*/ 129076 w 14833894"/>
              <a:gd name="connsiteY2" fmla="*/ 1401394 h 10594476"/>
              <a:gd name="connsiteX3" fmla="*/ 1537665 w 14833894"/>
              <a:gd name="connsiteY3" fmla="*/ 26244 h 10594476"/>
              <a:gd name="connsiteX4" fmla="*/ 6055057 w 14833894"/>
              <a:gd name="connsiteY4" fmla="*/ 33764 h 10594476"/>
              <a:gd name="connsiteX5" fmla="*/ 13683339 w 14833894"/>
              <a:gd name="connsiteY5" fmla="*/ 26636 h 10594476"/>
              <a:gd name="connsiteX6" fmla="*/ 14709351 w 14833894"/>
              <a:gd name="connsiteY6" fmla="*/ 4166210 h 10594476"/>
              <a:gd name="connsiteX7" fmla="*/ 14525744 w 14833894"/>
              <a:gd name="connsiteY7" fmla="*/ 9700653 h 10594476"/>
              <a:gd name="connsiteX8" fmla="*/ 11431312 w 14833894"/>
              <a:gd name="connsiteY8" fmla="*/ 10339281 h 10594476"/>
              <a:gd name="connsiteX9" fmla="*/ 2751769 w 14833894"/>
              <a:gd name="connsiteY9" fmla="*/ 10455395 h 10594476"/>
              <a:gd name="connsiteX10" fmla="*/ 389061 w 14833894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525744 w 14757426"/>
              <a:gd name="connsiteY7" fmla="*/ 9700653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867183"/>
              <a:gd name="connsiteY0" fmla="*/ 10281887 h 10594476"/>
              <a:gd name="connsiteX1" fmla="*/ 93319 w 14867183"/>
              <a:gd name="connsiteY1" fmla="*/ 6926129 h 10594476"/>
              <a:gd name="connsiteX2" fmla="*/ 129076 w 14867183"/>
              <a:gd name="connsiteY2" fmla="*/ 1401394 h 10594476"/>
              <a:gd name="connsiteX3" fmla="*/ 1537665 w 14867183"/>
              <a:gd name="connsiteY3" fmla="*/ 26244 h 10594476"/>
              <a:gd name="connsiteX4" fmla="*/ 6055057 w 14867183"/>
              <a:gd name="connsiteY4" fmla="*/ 33764 h 10594476"/>
              <a:gd name="connsiteX5" fmla="*/ 13683339 w 14867183"/>
              <a:gd name="connsiteY5" fmla="*/ 26636 h 10594476"/>
              <a:gd name="connsiteX6" fmla="*/ 14709351 w 14867183"/>
              <a:gd name="connsiteY6" fmla="*/ 4166210 h 10594476"/>
              <a:gd name="connsiteX7" fmla="*/ 14808032 w 14867183"/>
              <a:gd name="connsiteY7" fmla="*/ 9676185 h 10594476"/>
              <a:gd name="connsiteX8" fmla="*/ 11431312 w 14867183"/>
              <a:gd name="connsiteY8" fmla="*/ 10339281 h 10594476"/>
              <a:gd name="connsiteX9" fmla="*/ 2751769 w 14867183"/>
              <a:gd name="connsiteY9" fmla="*/ 10455395 h 10594476"/>
              <a:gd name="connsiteX10" fmla="*/ 389061 w 14867183"/>
              <a:gd name="connsiteY10" fmla="*/ 10281887 h 10594476"/>
              <a:gd name="connsiteX0" fmla="*/ 389061 w 14779683"/>
              <a:gd name="connsiteY0" fmla="*/ 10281887 h 10594476"/>
              <a:gd name="connsiteX1" fmla="*/ 93319 w 14779683"/>
              <a:gd name="connsiteY1" fmla="*/ 6926129 h 10594476"/>
              <a:gd name="connsiteX2" fmla="*/ 129076 w 14779683"/>
              <a:gd name="connsiteY2" fmla="*/ 1401394 h 10594476"/>
              <a:gd name="connsiteX3" fmla="*/ 1537665 w 14779683"/>
              <a:gd name="connsiteY3" fmla="*/ 26244 h 10594476"/>
              <a:gd name="connsiteX4" fmla="*/ 6055057 w 14779683"/>
              <a:gd name="connsiteY4" fmla="*/ 33764 h 10594476"/>
              <a:gd name="connsiteX5" fmla="*/ 13683339 w 14779683"/>
              <a:gd name="connsiteY5" fmla="*/ 26636 h 10594476"/>
              <a:gd name="connsiteX6" fmla="*/ 14709351 w 14779683"/>
              <a:gd name="connsiteY6" fmla="*/ 4166210 h 10594476"/>
              <a:gd name="connsiteX7" fmla="*/ 14695116 w 14779683"/>
              <a:gd name="connsiteY7" fmla="*/ 9627248 h 10594476"/>
              <a:gd name="connsiteX8" fmla="*/ 11431312 w 14779683"/>
              <a:gd name="connsiteY8" fmla="*/ 10339281 h 10594476"/>
              <a:gd name="connsiteX9" fmla="*/ 2751769 w 14779683"/>
              <a:gd name="connsiteY9" fmla="*/ 10455395 h 10594476"/>
              <a:gd name="connsiteX10" fmla="*/ 389061 w 14779683"/>
              <a:gd name="connsiteY10" fmla="*/ 10281887 h 10594476"/>
              <a:gd name="connsiteX0" fmla="*/ 389061 w 14767246"/>
              <a:gd name="connsiteY0" fmla="*/ 10281887 h 10594476"/>
              <a:gd name="connsiteX1" fmla="*/ 93319 w 14767246"/>
              <a:gd name="connsiteY1" fmla="*/ 6926129 h 10594476"/>
              <a:gd name="connsiteX2" fmla="*/ 129076 w 14767246"/>
              <a:gd name="connsiteY2" fmla="*/ 1401394 h 10594476"/>
              <a:gd name="connsiteX3" fmla="*/ 1537665 w 14767246"/>
              <a:gd name="connsiteY3" fmla="*/ 26244 h 10594476"/>
              <a:gd name="connsiteX4" fmla="*/ 6055057 w 14767246"/>
              <a:gd name="connsiteY4" fmla="*/ 33764 h 10594476"/>
              <a:gd name="connsiteX5" fmla="*/ 13683339 w 14767246"/>
              <a:gd name="connsiteY5" fmla="*/ 26636 h 10594476"/>
              <a:gd name="connsiteX6" fmla="*/ 14709351 w 14767246"/>
              <a:gd name="connsiteY6" fmla="*/ 4166210 h 10594476"/>
              <a:gd name="connsiteX7" fmla="*/ 14676297 w 14767246"/>
              <a:gd name="connsiteY7" fmla="*/ 9602780 h 10594476"/>
              <a:gd name="connsiteX8" fmla="*/ 11431312 w 14767246"/>
              <a:gd name="connsiteY8" fmla="*/ 10339281 h 10594476"/>
              <a:gd name="connsiteX9" fmla="*/ 2751769 w 14767246"/>
              <a:gd name="connsiteY9" fmla="*/ 10455395 h 10594476"/>
              <a:gd name="connsiteX10" fmla="*/ 389061 w 14767246"/>
              <a:gd name="connsiteY10" fmla="*/ 10281887 h 10594476"/>
              <a:gd name="connsiteX0" fmla="*/ 308302 w 14686487"/>
              <a:gd name="connsiteY0" fmla="*/ 10281887 h 10594476"/>
              <a:gd name="connsiteX1" fmla="*/ 12560 w 14686487"/>
              <a:gd name="connsiteY1" fmla="*/ 6926129 h 10594476"/>
              <a:gd name="connsiteX2" fmla="*/ 48317 w 14686487"/>
              <a:gd name="connsiteY2" fmla="*/ 1401394 h 10594476"/>
              <a:gd name="connsiteX3" fmla="*/ 1456906 w 14686487"/>
              <a:gd name="connsiteY3" fmla="*/ 26244 h 10594476"/>
              <a:gd name="connsiteX4" fmla="*/ 5974298 w 14686487"/>
              <a:gd name="connsiteY4" fmla="*/ 33764 h 10594476"/>
              <a:gd name="connsiteX5" fmla="*/ 13602580 w 14686487"/>
              <a:gd name="connsiteY5" fmla="*/ 26636 h 10594476"/>
              <a:gd name="connsiteX6" fmla="*/ 14628592 w 14686487"/>
              <a:gd name="connsiteY6" fmla="*/ 4166210 h 10594476"/>
              <a:gd name="connsiteX7" fmla="*/ 14595538 w 14686487"/>
              <a:gd name="connsiteY7" fmla="*/ 9602780 h 10594476"/>
              <a:gd name="connsiteX8" fmla="*/ 11350553 w 14686487"/>
              <a:gd name="connsiteY8" fmla="*/ 10339281 h 10594476"/>
              <a:gd name="connsiteX9" fmla="*/ 2671010 w 14686487"/>
              <a:gd name="connsiteY9" fmla="*/ 10455395 h 10594476"/>
              <a:gd name="connsiteX10" fmla="*/ 308302 w 14686487"/>
              <a:gd name="connsiteY10" fmla="*/ 10281887 h 10594476"/>
              <a:gd name="connsiteX0" fmla="*/ 354141 w 14732326"/>
              <a:gd name="connsiteY0" fmla="*/ 10281887 h 10594476"/>
              <a:gd name="connsiteX1" fmla="*/ 58399 w 14732326"/>
              <a:gd name="connsiteY1" fmla="*/ 6926129 h 10594476"/>
              <a:gd name="connsiteX2" fmla="*/ 60 w 14732326"/>
              <a:gd name="connsiteY2" fmla="*/ 1401394 h 10594476"/>
              <a:gd name="connsiteX3" fmla="*/ 1502745 w 14732326"/>
              <a:gd name="connsiteY3" fmla="*/ 26244 h 10594476"/>
              <a:gd name="connsiteX4" fmla="*/ 6020137 w 14732326"/>
              <a:gd name="connsiteY4" fmla="*/ 33764 h 10594476"/>
              <a:gd name="connsiteX5" fmla="*/ 13648419 w 14732326"/>
              <a:gd name="connsiteY5" fmla="*/ 26636 h 10594476"/>
              <a:gd name="connsiteX6" fmla="*/ 14674431 w 14732326"/>
              <a:gd name="connsiteY6" fmla="*/ 4166210 h 10594476"/>
              <a:gd name="connsiteX7" fmla="*/ 14641377 w 14732326"/>
              <a:gd name="connsiteY7" fmla="*/ 9602780 h 10594476"/>
              <a:gd name="connsiteX8" fmla="*/ 11396392 w 14732326"/>
              <a:gd name="connsiteY8" fmla="*/ 10339281 h 10594476"/>
              <a:gd name="connsiteX9" fmla="*/ 2716849 w 14732326"/>
              <a:gd name="connsiteY9" fmla="*/ 10455395 h 10594476"/>
              <a:gd name="connsiteX10" fmla="*/ 354141 w 147323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32326" h="10594476">
                <a:moveTo>
                  <a:pt x="354141" y="10281887"/>
                </a:moveTo>
                <a:cubicBezTo>
                  <a:pt x="-88934" y="9693676"/>
                  <a:pt x="117412" y="8406211"/>
                  <a:pt x="58399" y="6926129"/>
                </a:cubicBezTo>
                <a:cubicBezTo>
                  <a:pt x="-614" y="5446047"/>
                  <a:pt x="3987" y="2575843"/>
                  <a:pt x="60" y="1401394"/>
                </a:cubicBezTo>
                <a:cubicBezTo>
                  <a:pt x="-3867" y="226945"/>
                  <a:pt x="179423" y="8695"/>
                  <a:pt x="1502745" y="26244"/>
                </a:cubicBezTo>
                <a:cubicBezTo>
                  <a:pt x="2597209" y="192572"/>
                  <a:pt x="4764437" y="33699"/>
                  <a:pt x="6020137" y="33764"/>
                </a:cubicBezTo>
                <a:cubicBezTo>
                  <a:pt x="7275837" y="33829"/>
                  <a:pt x="12263253" y="-37231"/>
                  <a:pt x="13648419" y="26636"/>
                </a:cubicBezTo>
                <a:cubicBezTo>
                  <a:pt x="15033585" y="90503"/>
                  <a:pt x="14688373" y="3076486"/>
                  <a:pt x="14674431" y="4166210"/>
                </a:cubicBezTo>
                <a:cubicBezTo>
                  <a:pt x="14694818" y="5255932"/>
                  <a:pt x="14811333" y="8500529"/>
                  <a:pt x="14641377" y="9602780"/>
                </a:cubicBezTo>
                <a:cubicBezTo>
                  <a:pt x="14471421" y="10705031"/>
                  <a:pt x="13461049" y="10301181"/>
                  <a:pt x="11396392" y="10339281"/>
                </a:cubicBezTo>
                <a:cubicBezTo>
                  <a:pt x="9560335" y="10694881"/>
                  <a:pt x="4557224" y="10464961"/>
                  <a:pt x="2716849" y="10455395"/>
                </a:cubicBezTo>
                <a:cubicBezTo>
                  <a:pt x="876474" y="10445829"/>
                  <a:pt x="797216" y="10870098"/>
                  <a:pt x="35414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9350CE12-5912-457C-A10B-12872DBD6B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813" y="-92576"/>
            <a:ext cx="2108787" cy="2108787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66C97283-A4E7-448D-9CC5-E190DCA106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05" y="604144"/>
            <a:ext cx="1606073" cy="1174401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320EABE-E577-4EF4-B850-94C74C526E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3925" y="1904723"/>
            <a:ext cx="1758969" cy="454265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7AB32F3E-E13B-44A3-88C3-7B9E6511B242}"/>
              </a:ext>
            </a:extLst>
          </p:cNvPr>
          <p:cNvGrpSpPr/>
          <p:nvPr/>
        </p:nvGrpSpPr>
        <p:grpSpPr>
          <a:xfrm>
            <a:off x="0" y="5730589"/>
            <a:ext cx="12192000" cy="1338317"/>
            <a:chOff x="0" y="5656716"/>
            <a:chExt cx="12926997" cy="141899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734729E9-7CE8-4057-99C1-E4A6438FF986}"/>
                </a:ext>
              </a:extLst>
            </p:cNvPr>
            <p:cNvGrpSpPr/>
            <p:nvPr/>
          </p:nvGrpSpPr>
          <p:grpSpPr>
            <a:xfrm>
              <a:off x="0" y="5656716"/>
              <a:ext cx="8788893" cy="1418998"/>
              <a:chOff x="0" y="5388478"/>
              <a:chExt cx="10450286" cy="168723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DCA4BBE9-1D8D-42DC-8794-EDD8404D7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5388478"/>
                <a:ext cx="5529943" cy="168723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F5008664-8743-4A1C-A699-BBD7F1CAC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0343" y="5388478"/>
                <a:ext cx="5529943" cy="1687236"/>
              </a:xfrm>
              <a:prstGeom prst="rect">
                <a:avLst/>
              </a:prstGeom>
            </p:spPr>
          </p:pic>
        </p:grp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596CF62-5F23-4628-888D-E93DE862A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6208" y="5656716"/>
              <a:ext cx="4650789" cy="1418998"/>
            </a:xfrm>
            <a:prstGeom prst="rect">
              <a:avLst/>
            </a:prstGeom>
          </p:spPr>
        </p:pic>
      </p:grpSp>
      <p:pic>
        <p:nvPicPr>
          <p:cNvPr id="19" name="图形 18">
            <a:extLst>
              <a:ext uri="{FF2B5EF4-FFF2-40B4-BE49-F238E27FC236}">
                <a16:creationId xmlns:a16="http://schemas.microsoft.com/office/drawing/2014/main" id="{3D5B71A8-3FB3-4D98-93D8-97CE6AF7374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3325" y="4643840"/>
            <a:ext cx="3774383" cy="21493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C926FEEB-23D1-4C28-8402-5CBE3B00A36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158" y="5650841"/>
            <a:ext cx="7043655" cy="1191820"/>
          </a:xfrm>
          <a:prstGeom prst="rect">
            <a:avLst/>
          </a:prstGeom>
        </p:spPr>
      </p:pic>
      <p:pic>
        <p:nvPicPr>
          <p:cNvPr id="29" name="5c40741ee2086">
            <a:hlinkClick r:id="" action="ppaction://media"/>
            <a:extLst>
              <a:ext uri="{FF2B5EF4-FFF2-40B4-BE49-F238E27FC236}">
                <a16:creationId xmlns:a16="http://schemas.microsoft.com/office/drawing/2014/main" id="{EC17F7B3-CB59-49FF-9405-40D88A10E6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33375" y="-977721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5656" y="1281491"/>
            <a:ext cx="2475191" cy="17740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C1000C-7CB3-4C81-A78B-675BE912477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7192" y="2384331"/>
            <a:ext cx="8437595" cy="28470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FD888F-2C8E-4FF7-937A-8C56AD299F4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6154" y="5056859"/>
            <a:ext cx="2969009" cy="963251"/>
          </a:xfrm>
          <a:prstGeom prst="rect">
            <a:avLst/>
          </a:prstGeom>
        </p:spPr>
      </p:pic>
      <p:sp>
        <p:nvSpPr>
          <p:cNvPr id="18" name="Flowchart: Process 17"/>
          <p:cNvSpPr/>
          <p:nvPr/>
        </p:nvSpPr>
        <p:spPr>
          <a:xfrm>
            <a:off x="-2061882" y="242047"/>
            <a:ext cx="1819835" cy="2017059"/>
          </a:xfrm>
          <a:prstGeom prst="flowChartProcess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4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648606" y="1150327"/>
            <a:ext cx="2327143" cy="16247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694" y="2155797"/>
            <a:ext cx="8108383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18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236897" y="395430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9F1590D5-E59E-4EA7-BBE1-6BF2056C3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631" y="8026"/>
            <a:ext cx="1458563" cy="902331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864" y="5760205"/>
            <a:ext cx="1532855" cy="91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393366" y="1105096"/>
            <a:ext cx="1246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457199" y="2869836"/>
            <a:ext cx="155571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969307" cy="903071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949615" cy="882938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966355" cy="879428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13192" y="3450882"/>
            <a:ext cx="931148" cy="868616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335541" y="3426097"/>
            <a:ext cx="930480" cy="868579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224276" y="3391217"/>
            <a:ext cx="963369" cy="936146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546312" y="3362422"/>
            <a:ext cx="917600" cy="949777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425403" y="3382697"/>
            <a:ext cx="937292" cy="926499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0760296" y="3352085"/>
            <a:ext cx="883492" cy="903232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700809" y="3307304"/>
            <a:ext cx="906557" cy="956124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64383" y="3734231"/>
            <a:ext cx="363064" cy="1497056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32598" y="3862052"/>
            <a:ext cx="270275" cy="117843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66690" y="3505503"/>
            <a:ext cx="837284" cy="704131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rgbClr val="FF0000"/>
                </a:solidFill>
                <a:latin typeface="Calibri"/>
              </a:rPr>
              <a:t>56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558647" y="3551385"/>
            <a:ext cx="864339" cy="65824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789203" y="3389304"/>
            <a:ext cx="779379" cy="77165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748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7485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335541" y="3542908"/>
            <a:ext cx="869429" cy="72052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kern="0" dirty="0">
                <a:solidFill>
                  <a:srgbClr val="FF0000"/>
                </a:solidFill>
                <a:latin typeface="Calibri"/>
              </a:rPr>
              <a:t>40</a:t>
            </a:r>
            <a:endParaRPr kumimoji="0" lang="en-US" sz="3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grpSp>
        <p:nvGrpSpPr>
          <p:cNvPr id="51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1127046" y="398530"/>
            <a:ext cx="1989619" cy="769441"/>
            <a:chOff x="1249796" y="2110850"/>
            <a:chExt cx="2838451" cy="769441"/>
          </a:xfrm>
        </p:grpSpPr>
        <p:pic>
          <p:nvPicPr>
            <p:cNvPr id="52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53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49796" y="2110850"/>
              <a:ext cx="28384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vi-VN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1</a:t>
              </a: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9594732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356</Words>
  <Application>Microsoft Office PowerPoint</Application>
  <PresentationFormat>Widescreen</PresentationFormat>
  <Paragraphs>148</Paragraphs>
  <Slides>21</Slides>
  <Notes>12</Notes>
  <HiddenSlides>2</HiddenSlides>
  <MMClips>17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7" baseType="lpstr">
      <vt:lpstr>微软雅黑</vt:lpstr>
      <vt:lpstr>Arial</vt:lpstr>
      <vt:lpstr>Calibri</vt:lpstr>
      <vt:lpstr>Calibri Light</vt:lpstr>
      <vt:lpstr>等线</vt:lpstr>
      <vt:lpstr>等线 Light</vt:lpstr>
      <vt:lpstr>Tahoma</vt:lpstr>
      <vt:lpstr>Times New Roman</vt:lpstr>
      <vt:lpstr>UTM Showcard</vt:lpstr>
      <vt:lpstr>字魂107号-萌趣欢乐体</vt:lpstr>
      <vt:lpstr>字魂27号-布丁体</vt:lpstr>
      <vt:lpstr>杨任东竹石体-Semibold</vt:lpstr>
      <vt:lpstr>Office 主题​​</vt:lpstr>
      <vt:lpstr>Office 主题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55</cp:revision>
  <dcterms:created xsi:type="dcterms:W3CDTF">2022-06-24T08:55:06Z</dcterms:created>
  <dcterms:modified xsi:type="dcterms:W3CDTF">2022-10-02T09:30:39Z</dcterms:modified>
</cp:coreProperties>
</file>