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52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iCiel Cadena" panose="0200050300000002000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  <p:italic r:id="rId44"/>
    </p:embeddedFont>
    <p:embeddedFont>
      <p:font typeface="Livvic" panose="020B0604020202020204" charset="0"/>
      <p:regular r:id="rId45"/>
      <p:bold r:id="rId46"/>
      <p:italic r:id="rId47"/>
      <p:boldItalic r:id="rId48"/>
    </p:embeddedFont>
    <p:embeddedFont>
      <p:font typeface="Berkshire Swash" panose="020B0604020202020204" charset="0"/>
      <p:regular r:id="rId49"/>
    </p:embeddedFont>
    <p:embeddedFont>
      <p:font typeface="Coiny" panose="020B0604020202020204" charset="0"/>
      <p:regular r:id="rId50"/>
    </p:embeddedFont>
    <p:embeddedFont>
      <p:font typeface="Patrick Hand" panose="020B0604020202020204" charset="0"/>
      <p:regular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D"/>
    <a:srgbClr val="00B0F0"/>
    <a:srgbClr val="49FF00"/>
    <a:srgbClr val="87C767"/>
    <a:srgbClr val="FFFFFF"/>
    <a:srgbClr val="4CC8F4"/>
    <a:srgbClr val="D5F2F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9" autoAdjust="0"/>
  </p:normalViewPr>
  <p:slideViewPr>
    <p:cSldViewPr snapToGrid="0">
      <p:cViewPr varScale="1">
        <p:scale>
          <a:sx n="84" d="100"/>
          <a:sy n="84" d="100"/>
        </p:scale>
        <p:origin x="2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145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916880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854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95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3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2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8.sv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59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65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image" Target="../media/image63.svg"/><Relationship Id="rId10" Type="http://schemas.openxmlformats.org/officeDocument/2006/relationships/image" Target="../media/image73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4" Type="http://schemas.openxmlformats.org/officeDocument/2006/relationships/image" Target="../media/image63.sv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63.svg"/><Relationship Id="rId10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78.svg"/><Relationship Id="rId5" Type="http://schemas.openxmlformats.org/officeDocument/2006/relationships/image" Target="../media/image63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69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25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3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0.sv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=""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=""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=""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=""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=""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=""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=""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=""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=""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=""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=""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=""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=""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=""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=""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=""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=""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=""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=""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=""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=""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=""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=""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=""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=""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=""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=""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=""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=""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=""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=""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=""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=""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7371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=""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0231" y="856490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" name="Rectangle: Rounded Corners 63">
            <a:extLst>
              <a:ext uri="{FF2B5EF4-FFF2-40B4-BE49-F238E27FC236}">
                <a16:creationId xmlns=""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5972256" y="2021564"/>
            <a:ext cx="793671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5016693" y="1924362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</a:t>
            </a:r>
            <a:r>
              <a:rPr lang="en-US" sz="40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endParaRPr lang="en-US" sz="4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205794" y="1896938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</a:t>
            </a:r>
            <a:r>
              <a:rPr lang="en-US" sz="40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endParaRPr lang="en-US" sz="4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3" grpId="0" animBg="1"/>
      <p:bldP spid="6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54856" y="200732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5998652" y="1453238"/>
            <a:ext cx="2381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800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2800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4572000" y="2038353"/>
            <a:ext cx="410547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2800" dirty="0">
                <a:solidFill>
                  <a:srgbClr val="00B050"/>
                </a:solidFill>
              </a:rPr>
              <a:t>Số đĩa cam xếp được là:</a:t>
            </a:r>
            <a:endParaRPr lang="en-US" sz="2800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5156160" y="2475306"/>
            <a:ext cx="340739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2800" dirty="0">
                <a:solidFill>
                  <a:srgbClr val="00B050"/>
                </a:solidFill>
              </a:rPr>
              <a:t>35 : 5 = 7 (đĩa)</a:t>
            </a:r>
            <a:endParaRPr lang="en-US" sz="2800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5607421" y="2946887"/>
            <a:ext cx="316283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2800" dirty="0">
                <a:solidFill>
                  <a:srgbClr val="00B050"/>
                </a:solidFill>
              </a:rPr>
              <a:t>Đáp số: 7 </a:t>
            </a:r>
            <a:r>
              <a:rPr lang="vi-VN" sz="2800" dirty="0" smtClean="0">
                <a:solidFill>
                  <a:srgbClr val="00B050"/>
                </a:solidFill>
              </a:rPr>
              <a:t>đĩa</a:t>
            </a:r>
            <a:r>
              <a:rPr lang="en-US" sz="2800" dirty="0" smtClean="0">
                <a:solidFill>
                  <a:srgbClr val="00B050"/>
                </a:solidFill>
              </a:rPr>
              <a:t> cam</a:t>
            </a:r>
            <a:endParaRPr lang="en-US" sz="2800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5422" y="1567365"/>
            <a:ext cx="3200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Tóm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tắt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 err="1" smtClean="0">
                <a:solidFill>
                  <a:srgbClr val="002060"/>
                </a:solidFill>
              </a:rPr>
              <a:t>Mỗi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đĩa</a:t>
            </a:r>
            <a:r>
              <a:rPr lang="en-US" sz="2800" dirty="0" smtClean="0">
                <a:solidFill>
                  <a:srgbClr val="002060"/>
                </a:solidFill>
              </a:rPr>
              <a:t>: 5 </a:t>
            </a:r>
            <a:r>
              <a:rPr lang="en-US" sz="2800" dirty="0" err="1" smtClean="0">
                <a:solidFill>
                  <a:srgbClr val="002060"/>
                </a:solidFill>
              </a:rPr>
              <a:t>quả</a:t>
            </a: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35 </a:t>
            </a:r>
            <a:r>
              <a:rPr lang="en-US" sz="2800" dirty="0" err="1" smtClean="0">
                <a:solidFill>
                  <a:srgbClr val="002060"/>
                </a:solidFill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</a:rPr>
              <a:t>: ? </a:t>
            </a:r>
            <a:r>
              <a:rPr lang="en-US" sz="2800" dirty="0" err="1" smtClean="0">
                <a:solidFill>
                  <a:srgbClr val="002060"/>
                </a:solidFill>
              </a:rPr>
              <a:t>đĩa</a:t>
            </a:r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=""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=""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dirty="0">
                <a:solidFill>
                  <a:srgbClr val="002060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rgbClr val="002060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=""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=""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=""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=""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=""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=""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=""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=""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=""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>
                <a:solidFill>
                  <a:srgbClr val="7030A0"/>
                </a:solidFill>
              </a:rPr>
              <a:t>Tìm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bị</a:t>
            </a:r>
            <a:r>
              <a:rPr lang="en-US" sz="2000" dirty="0">
                <a:solidFill>
                  <a:srgbClr val="7030A0"/>
                </a:solidFill>
              </a:rPr>
              <a:t> chia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   Mai </a:t>
            </a:r>
            <a:r>
              <a:rPr lang="en-US" sz="2000" dirty="0" err="1">
                <a:solidFill>
                  <a:srgbClr val="002060"/>
                </a:solidFill>
              </a:rPr>
              <a:t>mua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về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hoa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cắm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3 </a:t>
            </a:r>
            <a:r>
              <a:rPr lang="en-US" sz="2000" dirty="0" err="1">
                <a:solidFill>
                  <a:srgbClr val="002060"/>
                </a:solidFill>
              </a:rPr>
              <a:t>lọ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mỗi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lọ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5 </a:t>
            </a:r>
            <a:r>
              <a:rPr lang="en-US" sz="2000" dirty="0" err="1">
                <a:solidFill>
                  <a:srgbClr val="002060"/>
                </a:solidFill>
              </a:rPr>
              <a:t>bông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Hỏi</a:t>
            </a:r>
            <a:r>
              <a:rPr lang="en-US" sz="2000" dirty="0">
                <a:solidFill>
                  <a:srgbClr val="002060"/>
                </a:solidFill>
              </a:rPr>
              <a:t> Mai </a:t>
            </a:r>
            <a:r>
              <a:rPr lang="en-US" sz="2000" dirty="0" err="1">
                <a:solidFill>
                  <a:srgbClr val="002060"/>
                </a:solidFill>
              </a:rPr>
              <a:t>đã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mua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về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hoa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5" name="Picture 14" descr="A vase with yellow flowers&#10;&#10;Description automatically generated with low confidence">
            <a:extLst>
              <a:ext uri="{FF2B5EF4-FFF2-40B4-BE49-F238E27FC236}">
                <a16:creationId xmlns="" xmlns:a16="http://schemas.microsoft.com/office/drawing/2014/main" id="{670E30BE-5AD1-47D6-97B1-769A421F14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5923" y="2204940"/>
            <a:ext cx="1063006" cy="1063006"/>
          </a:xfrm>
          <a:prstGeom prst="rect">
            <a:avLst/>
          </a:prstGeom>
        </p:spPr>
      </p:pic>
      <p:pic>
        <p:nvPicPr>
          <p:cNvPr id="39" name="Picture 38" descr="A vase with yellow flowers&#10;&#10;Description automatically generated with low confidence">
            <a:extLst>
              <a:ext uri="{FF2B5EF4-FFF2-40B4-BE49-F238E27FC236}">
                <a16:creationId xmlns="" xmlns:a16="http://schemas.microsoft.com/office/drawing/2014/main" id="{8E290B22-F558-407F-943C-72E0893C01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5710" y="2194203"/>
            <a:ext cx="1063007" cy="1063007"/>
          </a:xfrm>
          <a:prstGeom prst="rect">
            <a:avLst/>
          </a:prstGeom>
        </p:spPr>
      </p:pic>
      <p:pic>
        <p:nvPicPr>
          <p:cNvPr id="40" name="Picture 39" descr="A vase with yellow flowers&#10;&#10;Description automatically generated with low confidence">
            <a:extLst>
              <a:ext uri="{FF2B5EF4-FFF2-40B4-BE49-F238E27FC236}">
                <a16:creationId xmlns="" xmlns:a16="http://schemas.microsoft.com/office/drawing/2014/main" id="{ECE2960C-F8EF-412F-B8F2-B8FF5296F4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2392" y="2200341"/>
            <a:ext cx="1063008" cy="106300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15C7301E-3591-47FA-A75A-62EB3495C694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637426" y="1826200"/>
            <a:ext cx="721474" cy="3787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F876D92E-D3E8-4D8C-9226-30B00FDD99CC}"/>
              </a:ext>
            </a:extLst>
          </p:cNvPr>
          <p:cNvCxnSpPr>
            <a:cxnSpLocks/>
          </p:cNvCxnSpPr>
          <p:nvPr/>
        </p:nvCxnSpPr>
        <p:spPr>
          <a:xfrm>
            <a:off x="2422172" y="1820832"/>
            <a:ext cx="0" cy="4555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31F382A5-D2BA-4753-95F1-182754091506}"/>
              </a:ext>
            </a:extLst>
          </p:cNvPr>
          <p:cNvCxnSpPr>
            <a:cxnSpLocks/>
          </p:cNvCxnSpPr>
          <p:nvPr/>
        </p:nvCxnSpPr>
        <p:spPr>
          <a:xfrm>
            <a:off x="2422172" y="1820832"/>
            <a:ext cx="684258" cy="3733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0B70660A-A6C1-4FD4-A2B1-E14E49858A8D}"/>
              </a:ext>
            </a:extLst>
          </p:cNvPr>
          <p:cNvSpPr/>
          <p:nvPr/>
        </p:nvSpPr>
        <p:spPr>
          <a:xfrm>
            <a:off x="2265503" y="1612928"/>
            <a:ext cx="313338" cy="25650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4668441" y="1721478"/>
            <a:ext cx="4096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bông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hoa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cả</a:t>
            </a:r>
            <a:r>
              <a:rPr lang="en-US" sz="2000" dirty="0">
                <a:solidFill>
                  <a:srgbClr val="7030A0"/>
                </a:solidFill>
              </a:rPr>
              <a:t> 3 </a:t>
            </a:r>
            <a:r>
              <a:rPr lang="en-US" sz="2000" dirty="0" err="1">
                <a:solidFill>
                  <a:srgbClr val="7030A0"/>
                </a:solidFill>
              </a:rPr>
              <a:t>lọ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bằng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bông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hoa</a:t>
            </a:r>
            <a:r>
              <a:rPr lang="en-US" sz="2000" dirty="0">
                <a:solidFill>
                  <a:srgbClr val="7030A0"/>
                </a:solidFill>
              </a:rPr>
              <a:t> 1 </a:t>
            </a:r>
            <a:r>
              <a:rPr lang="en-US" sz="2000" dirty="0" err="1">
                <a:solidFill>
                  <a:srgbClr val="7030A0"/>
                </a:solidFill>
              </a:rPr>
              <a:t>lọ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nhân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3.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=""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22265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806930" y="3477716"/>
            <a:ext cx="309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     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:     3     =      </a:t>
            </a:r>
            <a:r>
              <a:rPr lang="en-US" sz="2400" kern="0" dirty="0">
                <a:solidFill>
                  <a:srgbClr val="FF0000"/>
                </a:solidFill>
                <a:latin typeface="+mj-lt"/>
              </a:rPr>
              <a:t>5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99B3585C-5819-4632-9EFF-01D1125E7561}"/>
              </a:ext>
            </a:extLst>
          </p:cNvPr>
          <p:cNvSpPr/>
          <p:nvPr/>
        </p:nvSpPr>
        <p:spPr>
          <a:xfrm>
            <a:off x="782260" y="3447751"/>
            <a:ext cx="401884" cy="3691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63482" y="387118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47822" y="3522952"/>
            <a:ext cx="3479207" cy="736706"/>
          </a:xfrm>
          <a:prstGeom prst="rect">
            <a:avLst/>
          </a:prstGeom>
          <a:solidFill>
            <a:srgbClr val="FFFF7D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940016" y="1240824"/>
            <a:ext cx="19547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902907" y="1249818"/>
            <a:ext cx="1255856" cy="109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255203" y="1232035"/>
            <a:ext cx="1960300" cy="33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51084" y="1544411"/>
            <a:ext cx="3877554" cy="54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4641489" y="2402540"/>
            <a:ext cx="4096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bông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hoa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cả</a:t>
            </a:r>
            <a:r>
              <a:rPr lang="en-US" sz="2000" dirty="0">
                <a:solidFill>
                  <a:srgbClr val="7030A0"/>
                </a:solidFill>
              </a:rPr>
              <a:t> 3 </a:t>
            </a:r>
            <a:r>
              <a:rPr lang="en-US" sz="2000" dirty="0" err="1">
                <a:solidFill>
                  <a:srgbClr val="7030A0"/>
                </a:solidFill>
              </a:rPr>
              <a:t>lọ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là</a:t>
            </a:r>
            <a:r>
              <a:rPr lang="en-US" sz="2000" dirty="0">
                <a:solidFill>
                  <a:srgbClr val="7030A0"/>
                </a:solidFill>
              </a:rPr>
              <a:t>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        5 x 3 = 15 (</a:t>
            </a:r>
            <a:r>
              <a:rPr lang="en-US" sz="2000" dirty="0" err="1">
                <a:solidFill>
                  <a:srgbClr val="7030A0"/>
                </a:solidFill>
              </a:rPr>
              <a:t>bông</a:t>
            </a:r>
            <a:r>
              <a:rPr lang="en-US" sz="2000" dirty="0">
                <a:solidFill>
                  <a:srgbClr val="7030A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" grpId="0" animBg="1"/>
      <p:bldP spid="41" grpId="0"/>
      <p:bldP spid="84" grpId="0" animBg="1"/>
      <p:bldP spid="86" grpId="0"/>
      <p:bldP spid="87" grpId="0" animBg="1"/>
      <p:bldP spid="89" grpId="0" animBg="1"/>
      <p:bldP spid="91" grpId="0" animBg="1"/>
      <p:bldP spid="93" grpId="0" animBg="1"/>
      <p:bldP spid="94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=""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=""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903506" y="2196949"/>
            <a:ext cx="316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15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99B3585C-5819-4632-9EFF-01D1125E7561}"/>
              </a:ext>
            </a:extLst>
          </p:cNvPr>
          <p:cNvSpPr/>
          <p:nvPr/>
        </p:nvSpPr>
        <p:spPr>
          <a:xfrm>
            <a:off x="2271798" y="2251895"/>
            <a:ext cx="401884" cy="3691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solidFill>
            <a:srgbClr val="FFFF7D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ta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lọ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hoa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cắm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được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là</a:t>
            </a:r>
            <a:r>
              <a:rPr lang="en-US" sz="2000" dirty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</a:rPr>
              <a:t>15 : 5 = 3 (</a:t>
            </a:r>
            <a:r>
              <a:rPr lang="en-US" sz="2000" dirty="0" err="1">
                <a:solidFill>
                  <a:srgbClr val="7030A0"/>
                </a:solidFill>
              </a:rPr>
              <a:t>lọ</a:t>
            </a:r>
            <a:r>
              <a:rPr lang="en-US" sz="2000" dirty="0">
                <a:solidFill>
                  <a:srgbClr val="7030A0"/>
                </a:solidFill>
              </a:rPr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590599" y="1249680"/>
            <a:ext cx="2539441" cy="63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63176" y="1231968"/>
            <a:ext cx="1504224" cy="24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32413" y="1249680"/>
            <a:ext cx="2162007" cy="63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3963" y="1568484"/>
            <a:ext cx="1626297" cy="12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1645298" y="2248938"/>
            <a:ext cx="316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3038033" y="2250339"/>
            <a:ext cx="316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=    </a:t>
            </a:r>
            <a:r>
              <a:rPr lang="en-US" sz="2400" dirty="0" smtClean="0">
                <a:solidFill>
                  <a:prstClr val="black"/>
                </a:solidFill>
              </a:rPr>
              <a:t>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6" grpId="0"/>
          <p:bldP spid="87" grpId="0" animBg="1"/>
          <p:bldP spid="89" grpId="0" animBg="1"/>
          <p:bldP spid="91" grpId="0" animBg="1"/>
          <p:bldP spid="93" grpId="0" animBg="1"/>
          <p:bldP spid="94" grpId="0" animBg="1"/>
          <p:bldP spid="32" grpId="0"/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6" grpId="0"/>
          <p:bldP spid="87" grpId="0" animBg="1"/>
          <p:bldP spid="89" grpId="0" animBg="1"/>
          <p:bldP spid="91" grpId="0" animBg="1"/>
          <p:bldP spid="93" grpId="0" animBg="1"/>
          <p:bldP spid="94" grpId="0" animBg="1"/>
          <p:bldP spid="32" grpId="0"/>
          <p:bldP spid="3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5862" y="111868"/>
            <a:ext cx="8961794" cy="468736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=""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5866641" y="-322306"/>
            <a:ext cx="3235743" cy="991996"/>
            <a:chOff x="6369896" y="-3045129"/>
            <a:chExt cx="3603522" cy="1644150"/>
          </a:xfrm>
        </p:grpSpPr>
        <p:pic>
          <p:nvPicPr>
            <p:cNvPr id="129" name="Graphic 128">
              <a:extLst>
                <a:ext uri="{FF2B5EF4-FFF2-40B4-BE49-F238E27FC236}">
                  <a16:creationId xmlns=""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6369896" y="-3045129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=""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6426807" y="-2472218"/>
              <a:ext cx="3489699" cy="107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1292961" y="852784"/>
            <a:ext cx="3074454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5457970" y="857724"/>
            <a:ext cx="3650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    : 6 = 7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    : 4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  :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3 = 6</a:t>
            </a:r>
          </a:p>
        </p:txBody>
      </p:sp>
      <p:sp>
        <p:nvSpPr>
          <p:cNvPr id="26" name="Oval 25"/>
          <p:cNvSpPr/>
          <p:nvPr/>
        </p:nvSpPr>
        <p:spPr>
          <a:xfrm>
            <a:off x="341879" y="201478"/>
            <a:ext cx="527499" cy="468212"/>
          </a:xfrm>
          <a:prstGeom prst="ellipse">
            <a:avLst/>
          </a:prstGeom>
          <a:solidFill>
            <a:srgbClr val="9F5F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1</a:t>
            </a:r>
            <a:endParaRPr lang="en-US" sz="3200" b="1" dirty="0"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92961" y="198578"/>
            <a:ext cx="4033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a)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chia (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vi-VN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090" y="1585721"/>
            <a:ext cx="2769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      6   x  5  = 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30</a:t>
            </a:r>
          </a:p>
          <a:p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1413186" y="2422886"/>
            <a:ext cx="3793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chia (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vi-VN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1264253" y="3099688"/>
            <a:ext cx="3074454" cy="1369109"/>
            <a:chOff x="579048" y="2085051"/>
            <a:chExt cx="4999383" cy="1924824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579048" y="2085051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15 :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= 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594546" y="2351236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862930" y="3838873"/>
            <a:ext cx="2769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      15   :  3  = 5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  <a:p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5726730" y="826444"/>
            <a:ext cx="402948" cy="1408212"/>
            <a:chOff x="5726730" y="826444"/>
            <a:chExt cx="402948" cy="1408212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5747651" y="826444"/>
              <a:ext cx="382027" cy="41003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5747650" y="1332319"/>
              <a:ext cx="382027" cy="41003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5726730" y="1824618"/>
              <a:ext cx="382027" cy="41003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4884268" y="3103879"/>
            <a:ext cx="3650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24 :       =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6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40 :       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  28 :       =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4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380409" y="3124123"/>
            <a:ext cx="389250" cy="1429498"/>
            <a:chOff x="6380409" y="3124123"/>
            <a:chExt cx="389250" cy="1429498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6380409" y="3124123"/>
              <a:ext cx="382027" cy="41003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6387632" y="3633853"/>
              <a:ext cx="382027" cy="41003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6387632" y="4143583"/>
              <a:ext cx="382027" cy="41003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" grpId="0"/>
      <p:bldP spid="31" grpId="0"/>
      <p:bldP spid="35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105620"/>
            <a:ext cx="8961794" cy="288982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828112"/>
            <a:ext cx="1067663" cy="1558633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=""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=""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=""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=""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=""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987260" y="300989"/>
            <a:ext cx="365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Tx/>
              <a:buFontTx/>
              <a:buAutoNum type="alphaLcParenR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: 6 = 7</a:t>
            </a:r>
          </a:p>
          <a:p>
            <a:pPr>
              <a:buClrTx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7 x 6  = 42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1879" y="201478"/>
            <a:ext cx="527499" cy="468212"/>
          </a:xfrm>
          <a:prstGeom prst="ellipse">
            <a:avLst/>
          </a:prstGeom>
          <a:solidFill>
            <a:srgbClr val="9F5F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1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6703" y="1835350"/>
            <a:ext cx="216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3528847" y="315936"/>
            <a:ext cx="365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             : 4 = 8</a:t>
            </a:r>
          </a:p>
          <a:p>
            <a:pPr>
              <a:buClrTx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8  x  4 = 32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6192665" y="271741"/>
            <a:ext cx="365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            : 3 = 6</a:t>
            </a:r>
          </a:p>
          <a:p>
            <a:pPr>
              <a:buClrTx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6  x  3 = 18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C009A59E-B0ED-4C5E-A38E-C751B91473D8}"/>
              </a:ext>
            </a:extLst>
          </p:cNvPr>
          <p:cNvSpPr/>
          <p:nvPr/>
        </p:nvSpPr>
        <p:spPr>
          <a:xfrm>
            <a:off x="1765535" y="300989"/>
            <a:ext cx="382027" cy="41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C009A59E-B0ED-4C5E-A38E-C751B91473D8}"/>
              </a:ext>
            </a:extLst>
          </p:cNvPr>
          <p:cNvSpPr/>
          <p:nvPr/>
        </p:nvSpPr>
        <p:spPr>
          <a:xfrm>
            <a:off x="4318719" y="338757"/>
            <a:ext cx="382027" cy="41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C009A59E-B0ED-4C5E-A38E-C751B91473D8}"/>
              </a:ext>
            </a:extLst>
          </p:cNvPr>
          <p:cNvSpPr/>
          <p:nvPr/>
        </p:nvSpPr>
        <p:spPr>
          <a:xfrm>
            <a:off x="6987937" y="295260"/>
            <a:ext cx="382027" cy="41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975145" y="1699704"/>
            <a:ext cx="365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b)      24 :      = 6</a:t>
            </a:r>
          </a:p>
          <a:p>
            <a:pPr>
              <a:buClrTx/>
              <a:defRPr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        24 : 6 = 4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C009A59E-B0ED-4C5E-A38E-C751B91473D8}"/>
              </a:ext>
            </a:extLst>
          </p:cNvPr>
          <p:cNvSpPr/>
          <p:nvPr/>
        </p:nvSpPr>
        <p:spPr>
          <a:xfrm>
            <a:off x="2418170" y="1664706"/>
            <a:ext cx="382027" cy="41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3993716" y="1706265"/>
            <a:ext cx="365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40 :      = 5</a:t>
            </a:r>
          </a:p>
          <a:p>
            <a:pPr>
              <a:buClrTx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40 : 5 = 8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C009A59E-B0ED-4C5E-A38E-C751B91473D8}"/>
              </a:ext>
            </a:extLst>
          </p:cNvPr>
          <p:cNvSpPr/>
          <p:nvPr/>
        </p:nvSpPr>
        <p:spPr>
          <a:xfrm>
            <a:off x="4839981" y="1706265"/>
            <a:ext cx="382027" cy="41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C009A59E-B0ED-4C5E-A38E-C751B91473D8}"/>
              </a:ext>
            </a:extLst>
          </p:cNvPr>
          <p:cNvSpPr/>
          <p:nvPr/>
        </p:nvSpPr>
        <p:spPr>
          <a:xfrm>
            <a:off x="7387913" y="1639249"/>
            <a:ext cx="382027" cy="41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6636355" y="1639249"/>
            <a:ext cx="365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28 :      = 4</a:t>
            </a:r>
          </a:p>
          <a:p>
            <a:pPr>
              <a:buClrTx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28 : 4 = 7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5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-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2901</TotalTime>
  <Words>826</Words>
  <Application>Microsoft Office PowerPoint</Application>
  <PresentationFormat>On-screen Show (16:9)</PresentationFormat>
  <Paragraphs>148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Roboto</vt:lpstr>
      <vt:lpstr>Open Sans</vt:lpstr>
      <vt:lpstr>Arial-Rounded</vt:lpstr>
      <vt:lpstr>Arial</vt:lpstr>
      <vt:lpstr>iCiel Panton Black</vt:lpstr>
      <vt:lpstr>Lato</vt:lpstr>
      <vt:lpstr>iCiel Cadena</vt:lpstr>
      <vt:lpstr>Calibri</vt:lpstr>
      <vt:lpstr>Roboto Condensed Light</vt:lpstr>
      <vt:lpstr>Livvic</vt:lpstr>
      <vt:lpstr>Berkshire Swash</vt:lpstr>
      <vt:lpstr>Times New Roman</vt:lpstr>
      <vt:lpstr>Coiny</vt:lpstr>
      <vt:lpstr>Patrick Hand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Windows User</cp:lastModifiedBy>
  <cp:revision>38</cp:revision>
  <dcterms:modified xsi:type="dcterms:W3CDTF">2022-10-08T16:13:21Z</dcterms:modified>
</cp:coreProperties>
</file>