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20"/>
  </p:notesMasterIdLst>
  <p:handoutMasterIdLst>
    <p:handoutMasterId r:id="rId21"/>
  </p:handoutMasterIdLst>
  <p:sldIdLst>
    <p:sldId id="2649" r:id="rId4"/>
    <p:sldId id="304" r:id="rId5"/>
    <p:sldId id="294" r:id="rId6"/>
    <p:sldId id="2648" r:id="rId7"/>
    <p:sldId id="260" r:id="rId8"/>
    <p:sldId id="298" r:id="rId9"/>
    <p:sldId id="301" r:id="rId10"/>
    <p:sldId id="2632" r:id="rId11"/>
    <p:sldId id="2642" r:id="rId12"/>
    <p:sldId id="281" r:id="rId13"/>
    <p:sldId id="2633" r:id="rId14"/>
    <p:sldId id="2650" r:id="rId15"/>
    <p:sldId id="293" r:id="rId16"/>
    <p:sldId id="300" r:id="rId17"/>
    <p:sldId id="2651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808373F4-15C3-4211-BE21-EC17290B2D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B273132-09F5-4BE0-BC0B-C98E84FBC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6E07E-C741-49C1-837F-8EFAA1ABE142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F54EB9-C2B4-46B1-96D0-C25D27CBC0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7736F26-2751-48EF-9F25-D7335F7D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E22B0-B3A3-4EDE-980E-4C24A7C09E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9665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146F-EC84-4884-8F67-5AA34861068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3159-D132-4A80-BB20-CFB7A49D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365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4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4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5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8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8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4754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916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765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9731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3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3836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1274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26334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93016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2266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74209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5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1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7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7EDE587-C76F-4046-BF11-10210BE07B84}"/>
              </a:ext>
            </a:extLst>
          </p:cNvPr>
          <p:cNvGrpSpPr/>
          <p:nvPr userDrawn="1"/>
        </p:nvGrpSpPr>
        <p:grpSpPr>
          <a:xfrm>
            <a:off x="-9832" y="-9832"/>
            <a:ext cx="12281033" cy="6934450"/>
            <a:chOff x="-9832" y="-9832"/>
            <a:chExt cx="12281033" cy="69344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CD8677B-0C46-40CC-8C62-854F6596D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0" r="9835" b="2652"/>
            <a:stretch/>
          </p:blipFill>
          <p:spPr>
            <a:xfrm rot="5400000" flipH="1">
              <a:off x="2667001" y="-2667000"/>
              <a:ext cx="6858001" cy="12192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565CE16-27C6-4466-8ACE-EDB9F8860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 flipV="1">
              <a:off x="2012930" y="5364914"/>
              <a:ext cx="1593124" cy="14065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63154A0-5BD0-4DB5-968F-4DD42117F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>
              <a:off x="5896440" y="98650"/>
              <a:ext cx="1593124" cy="1406514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B5BC359E-30A9-4FA8-8FFE-3CA07C530DA1}"/>
                </a:ext>
              </a:extLst>
            </p:cNvPr>
            <p:cNvSpPr/>
            <p:nvPr/>
          </p:nvSpPr>
          <p:spPr>
            <a:xfrm>
              <a:off x="362174" y="507324"/>
              <a:ext cx="11467651" cy="5843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5EE8D55-B3A2-4C51-8981-6A1BC65F2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0" t="2983" r="24916" b="73218"/>
            <a:stretch/>
          </p:blipFill>
          <p:spPr>
            <a:xfrm>
              <a:off x="-9832" y="-9832"/>
              <a:ext cx="1717264" cy="16234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3C5D43-D5A8-42D3-B823-8A24F0C53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8" t="27382" r="49380" b="63582"/>
            <a:stretch/>
          </p:blipFill>
          <p:spPr>
            <a:xfrm flipH="1">
              <a:off x="9789459" y="5896215"/>
              <a:ext cx="2481742" cy="102840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CCBEB36-BAF6-42DD-9975-A20D0C6587E8}"/>
                </a:ext>
              </a:extLst>
            </p:cNvPr>
            <p:cNvSpPr txBox="1"/>
            <p:nvPr/>
          </p:nvSpPr>
          <p:spPr>
            <a:xfrm>
              <a:off x="1556179" y="637116"/>
              <a:ext cx="2498471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26B71"/>
                  </a:solidFill>
                  <a:effectLst/>
                  <a:uLnTx/>
                  <a:uFillTx/>
                  <a:latin typeface="印品丫丫体-D版" panose="02010601030101010101" pitchFamily="2" charset="-122"/>
                  <a:ea typeface="印品丫丫体-D版" panose="02010601030101010101" pitchFamily="2" charset="-122"/>
                  <a:cs typeface="+mn-cs"/>
                </a:rPr>
                <a:t>请输入标题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625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45.emf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50DC64-5A8D-455D-84C6-F7FB6BDB3997}"/>
              </a:ext>
            </a:extLst>
          </p:cNvPr>
          <p:cNvSpPr txBox="1"/>
          <p:nvPr/>
        </p:nvSpPr>
        <p:spPr>
          <a:xfrm>
            <a:off x="5287342" y="4679550"/>
            <a:ext cx="144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17322A-7669-4656-8659-A04EAE8DF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973" y="2823996"/>
            <a:ext cx="726096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B62AB7AC-F358-405D-9AFA-EB2587DDD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2363" y="440061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755D9-BA4A-430A-88F1-4EE840B4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538" y="775069"/>
            <a:ext cx="6280295" cy="53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C2A9BE-1450-412A-B2A6-07843CD6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8A27340-C432-4CEC-9877-4C88BB8BB065}"/>
              </a:ext>
            </a:extLst>
          </p:cNvPr>
          <p:cNvSpPr/>
          <p:nvPr/>
        </p:nvSpPr>
        <p:spPr>
          <a:xfrm>
            <a:off x="515901" y="786384"/>
            <a:ext cx="10947498" cy="5682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BE9B6F-246A-48AF-9BB7-7F08A2EA2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CCFB8B-B6DE-474D-9803-B8EF89CF0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925961"/>
            <a:ext cx="1316451" cy="19320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3EFF48-7036-4BFE-8399-BED0B3603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26527" y="5208292"/>
            <a:ext cx="4104804" cy="17009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5AAC38-D9E3-454D-95C6-422010DEA3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1063082" y="4446148"/>
            <a:ext cx="775848" cy="11386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019DC5-7CE9-4154-81EC-6C613CBE3C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4592743" y="388668"/>
            <a:ext cx="761961" cy="6727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B6BA88D-D58D-494F-A850-156EA026B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215469" y="4878119"/>
            <a:ext cx="761961" cy="6727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3C3AA70-D42A-4A76-893F-CA57C69D1EC5}"/>
              </a:ext>
            </a:extLst>
          </p:cNvPr>
          <p:cNvSpPr/>
          <p:nvPr/>
        </p:nvSpPr>
        <p:spPr>
          <a:xfrm>
            <a:off x="643684" y="1061376"/>
            <a:ext cx="10617496" cy="4790783"/>
          </a:xfrm>
          <a:prstGeom prst="rect">
            <a:avLst/>
          </a:prstGeom>
          <a:noFill/>
          <a:ln>
            <a:solidFill>
              <a:srgbClr val="E2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8ECF74-2EB6-4700-94B0-C48FA8645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730235" y="1274776"/>
            <a:ext cx="1505744" cy="1329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A0A536-D838-4AB4-A095-7D899A678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007" y="937084"/>
            <a:ext cx="6280295" cy="5307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419328-F81C-4C5D-B34C-40AE33DC8FB0}"/>
              </a:ext>
            </a:extLst>
          </p:cNvPr>
          <p:cNvGrpSpPr/>
          <p:nvPr/>
        </p:nvGrpSpPr>
        <p:grpSpPr>
          <a:xfrm>
            <a:off x="3495075" y="235614"/>
            <a:ext cx="5138562" cy="656113"/>
            <a:chOff x="2882537" y="2454441"/>
            <a:chExt cx="6527410" cy="1502082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7606B5D9-CE3F-4396-B3E3-F2A5A46926B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433F0446-2CD5-4D0E-8216-CE663370CE26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02328DAF-09C9-4B63-ABFC-F651204AE737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0AACB8-8232-4B5B-AA63-CBBD58185DA4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147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Kiểm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7A80D6-3A78-464B-9E7A-CE9AD9FE8187}"/>
              </a:ext>
            </a:extLst>
          </p:cNvPr>
          <p:cNvCxnSpPr/>
          <p:nvPr/>
        </p:nvCxnSpPr>
        <p:spPr>
          <a:xfrm>
            <a:off x="5565232" y="2328530"/>
            <a:ext cx="955151" cy="3468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D45828-D396-44CC-A95F-C8AB17F6A7BE}"/>
              </a:ext>
            </a:extLst>
          </p:cNvPr>
          <p:cNvCxnSpPr>
            <a:cxnSpLocks/>
          </p:cNvCxnSpPr>
          <p:nvPr/>
        </p:nvCxnSpPr>
        <p:spPr>
          <a:xfrm flipV="1">
            <a:off x="5549319" y="2099334"/>
            <a:ext cx="926971" cy="1944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0E8FF7-2ACF-4DFD-A2B2-E6086B74E9AC}"/>
              </a:ext>
            </a:extLst>
          </p:cNvPr>
          <p:cNvCxnSpPr>
            <a:cxnSpLocks/>
          </p:cNvCxnSpPr>
          <p:nvPr/>
        </p:nvCxnSpPr>
        <p:spPr>
          <a:xfrm>
            <a:off x="5565232" y="4062577"/>
            <a:ext cx="911058" cy="679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DA9F25-D536-44C7-9E52-10E0621AAE99}"/>
              </a:ext>
            </a:extLst>
          </p:cNvPr>
          <p:cNvCxnSpPr>
            <a:cxnSpLocks/>
          </p:cNvCxnSpPr>
          <p:nvPr/>
        </p:nvCxnSpPr>
        <p:spPr>
          <a:xfrm flipV="1">
            <a:off x="5565232" y="3071670"/>
            <a:ext cx="911058" cy="25956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55A887-BA12-4DE2-95BE-17C301B7F19D}"/>
              </a:ext>
            </a:extLst>
          </p:cNvPr>
          <p:cNvCxnSpPr>
            <a:cxnSpLocks/>
          </p:cNvCxnSpPr>
          <p:nvPr/>
        </p:nvCxnSpPr>
        <p:spPr>
          <a:xfrm flipV="1">
            <a:off x="5575065" y="3955312"/>
            <a:ext cx="945318" cy="1757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909688" y="1511347"/>
            <a:ext cx="10372623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18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hoạt động kết nối cộng đồng mà em tham gia?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909688" y="2452973"/>
            <a:ext cx="9354292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18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cảm nghĩ của em khi thực hiện những việc làm này</a:t>
            </a:r>
          </a:p>
        </p:txBody>
      </p:sp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D8A84F33-B68D-4C98-8870-C30B2E4F3F16}"/>
              </a:ext>
            </a:extLst>
          </p:cNvPr>
          <p:cNvGrpSpPr/>
          <p:nvPr/>
        </p:nvGrpSpPr>
        <p:grpSpPr>
          <a:xfrm>
            <a:off x="3281463" y="2754209"/>
            <a:ext cx="4610741" cy="3248660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FAC1F14C-A106-45BC-ABA4-CB8288B63D6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64A2A704-7579-48D3-B11C-F5915B483AF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AC0B69E7-4A01-4C3B-9EA4-554A2791BAF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380C800D-C60E-4551-9FB5-AFDA39383B5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A84228AA-F689-4EB8-8A58-E47C6C4AE331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18FBD-892B-44A4-85A9-E6FEE1A63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45" y="1138800"/>
            <a:ext cx="10011923" cy="45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7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C9BBD0-B773-43B7-BF11-0DDBCA336CEF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EBE03-34AA-4A54-A98A-2BAC7147AC75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481;p49">
            <a:extLst>
              <a:ext uri="{FF2B5EF4-FFF2-40B4-BE49-F238E27FC236}">
                <a16:creationId xmlns:a16="http://schemas.microsoft.com/office/drawing/2014/main" id="{2EC50385-5CBA-4CC7-B59A-2930D0C2F81C}"/>
              </a:ext>
            </a:extLst>
          </p:cNvPr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82;p49">
            <a:extLst>
              <a:ext uri="{FF2B5EF4-FFF2-40B4-BE49-F238E27FC236}">
                <a16:creationId xmlns:a16="http://schemas.microsoft.com/office/drawing/2014/main" id="{B56DBAC3-0CDB-4B46-B918-6D791AE835F6}"/>
              </a:ext>
            </a:extLst>
          </p:cNvPr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85;p49">
            <a:extLst>
              <a:ext uri="{FF2B5EF4-FFF2-40B4-BE49-F238E27FC236}">
                <a16:creationId xmlns:a16="http://schemas.microsoft.com/office/drawing/2014/main" id="{098B0106-7375-4F59-AF76-B12A2E30039E}"/>
              </a:ext>
            </a:extLst>
          </p:cNvPr>
          <p:cNvSpPr txBox="1">
            <a:spLocks/>
          </p:cNvSpPr>
          <p:nvPr/>
        </p:nvSpPr>
        <p:spPr>
          <a:xfrm>
            <a:off x="1755052" y="2935865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 xét được sự tham gia của HS trong các hoạt động kết nối.</a:t>
            </a:r>
            <a:endParaRPr lang="vi-VN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86;p49">
            <a:extLst>
              <a:ext uri="{FF2B5EF4-FFF2-40B4-BE49-F238E27FC236}">
                <a16:creationId xmlns:a16="http://schemas.microsoft.com/office/drawing/2014/main" id="{80D07017-93E4-4406-BEE5-7A77E3581A2E}"/>
              </a:ext>
            </a:extLst>
          </p:cNvPr>
          <p:cNvSpPr txBox="1">
            <a:spLocks/>
          </p:cNvSpPr>
          <p:nvPr/>
        </p:nvSpPr>
        <p:spPr>
          <a:xfrm>
            <a:off x="3001741" y="731302"/>
            <a:ext cx="6710429" cy="882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1" name="Google Shape;488;p49">
            <a:extLst>
              <a:ext uri="{FF2B5EF4-FFF2-40B4-BE49-F238E27FC236}">
                <a16:creationId xmlns:a16="http://schemas.microsoft.com/office/drawing/2014/main" id="{A3F7442B-2FFF-4722-9FA4-4F4096408946}"/>
              </a:ext>
            </a:extLst>
          </p:cNvPr>
          <p:cNvSpPr txBox="1">
            <a:spLocks/>
          </p:cNvSpPr>
          <p:nvPr/>
        </p:nvSpPr>
        <p:spPr>
          <a:xfrm>
            <a:off x="7184447" y="2960142"/>
            <a:ext cx="3195857" cy="25290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tabLst>
                <a:tab pos="533387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491;p49">
            <a:extLst>
              <a:ext uri="{FF2B5EF4-FFF2-40B4-BE49-F238E27FC236}">
                <a16:creationId xmlns:a16="http://schemas.microsoft.com/office/drawing/2014/main" id="{8ACE13AE-60DF-4B81-8F74-1A612641A8E9}"/>
              </a:ext>
            </a:extLst>
          </p:cNvPr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13" name="Google Shape;492;p49">
            <a:extLst>
              <a:ext uri="{FF2B5EF4-FFF2-40B4-BE49-F238E27FC236}">
                <a16:creationId xmlns:a16="http://schemas.microsoft.com/office/drawing/2014/main" id="{2CDDDA8F-E67D-45FA-BCBB-E9601BBF369A}"/>
              </a:ext>
            </a:extLst>
          </p:cNvPr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riracha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956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67" y="2860894"/>
            <a:ext cx="2643284" cy="381845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FD41B7F-67F5-4776-A4DF-00152D900169}"/>
              </a:ext>
            </a:extLst>
          </p:cNvPr>
          <p:cNvSpPr/>
          <p:nvPr/>
        </p:nvSpPr>
        <p:spPr>
          <a:xfrm flipH="1">
            <a:off x="2771458" y="1063991"/>
            <a:ext cx="7581581" cy="1618249"/>
          </a:xfrm>
          <a:prstGeom prst="wedgeRoundRectCallout">
            <a:avLst>
              <a:gd name="adj1" fmla="val 32298"/>
              <a:gd name="adj2" fmla="val 5006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13DDB-1443-48F4-903A-A7A58BC18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90" y="2931109"/>
            <a:ext cx="2933690" cy="37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2" y="268652"/>
            <a:ext cx="8559437" cy="903887"/>
            <a:chOff x="1905000" y="450289"/>
            <a:chExt cx="8382000" cy="15309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2"/>
              <a:chOff x="2368419" y="-1613946"/>
              <a:chExt cx="7346706" cy="13387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566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5974080" y="1917431"/>
            <a:ext cx="6035040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578045" y="3523148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578045" y="5059632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s://f6-zpcloud.zdn.vn/3924052680177004357/30450599909f57c10e8e.jpg">
            <a:extLst>
              <a:ext uri="{FF2B5EF4-FFF2-40B4-BE49-F238E27FC236}">
                <a16:creationId xmlns:a16="http://schemas.microsoft.com/office/drawing/2014/main" id="{3FE56853-5A4C-46D1-ACAF-851635E8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78" y="1573225"/>
            <a:ext cx="4848011" cy="494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03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917440" y="4831069"/>
            <a:ext cx="5105063" cy="160884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B92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480" y="4484691"/>
            <a:ext cx="1883841" cy="240689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647390" y="1272550"/>
            <a:ext cx="7371675" cy="1369398"/>
          </a:xfrm>
          <a:prstGeom prst="wedgeRoundRectCallout">
            <a:avLst>
              <a:gd name="adj1" fmla="val 33837"/>
              <a:gd name="adj2" fmla="val 4644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4330145" y="2967077"/>
            <a:ext cx="6918212" cy="153886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Hoạt động này giúp chúng em có thêm hiểu biết về biển báo giao thông về cách đảm bảo an toàn khi đi đường. </a:t>
            </a:r>
          </a:p>
        </p:txBody>
      </p:sp>
      <p:pic>
        <p:nvPicPr>
          <p:cNvPr id="11" name="Picture 2" descr="https://f6-zpcloud.zdn.vn/3924052680177004357/30450599909f57c10e8e.jpg">
            <a:extLst>
              <a:ext uri="{FF2B5EF4-FFF2-40B4-BE49-F238E27FC236}">
                <a16:creationId xmlns:a16="http://schemas.microsoft.com/office/drawing/2014/main" id="{4006DD9D-73B5-44F7-90BD-9AA85208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5" y="1843733"/>
            <a:ext cx="3984275" cy="406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E9E74-F9A3-4086-94AD-6B8866FCA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527953"/>
            <a:ext cx="6857310" cy="21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63220" y="1011115"/>
            <a:ext cx="7740749" cy="1597969"/>
            <a:chOff x="2834951" y="2454441"/>
            <a:chExt cx="6527410" cy="1445569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49B113B0-5E23-7F49-83C8-BCE11D7717E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CA36C027-08BE-4A41-9C7C-16244FA35A5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9DF50746-06D8-0F47-A92A-F905C5A2DAB2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834951" y="2871088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: Ai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nhanh</a:t>
              </a:r>
              <a:r>
                <a:rPr lang="en-US" sz="3600" dirty="0">
                  <a:solidFill>
                    <a:srgbClr val="FF0000"/>
                  </a:solidFill>
                  <a:latin typeface="iCiel Cadena" panose="02000503000000020004" pitchFamily="2" charset="0"/>
                </a:rPr>
                <a:t>, ai </a:t>
              </a:r>
              <a:r>
                <a:rPr lang="en-US" sz="3600" dirty="0" err="1">
                  <a:solidFill>
                    <a:srgbClr val="FF0000"/>
                  </a:solidFill>
                  <a:latin typeface="iCiel Cadena" panose="02000503000000020004" pitchFamily="2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4"/>
            <a:ext cx="8134498" cy="52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60884" y="460056"/>
            <a:ext cx="7697198" cy="10772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hia lớp thành 2 đội, mỗi đội của 4 thành viên.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29691" y="1790711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Các thành viên sẽ được nhân các t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m thẻ ghi việc làm và ý nghĩa của những việc làm 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8F7D64-0037-41DE-81EA-8FA6589DB297}"/>
              </a:ext>
            </a:extLst>
          </p:cNvPr>
          <p:cNvGrpSpPr/>
          <p:nvPr/>
        </p:nvGrpSpPr>
        <p:grpSpPr>
          <a:xfrm>
            <a:off x="4794296" y="-81820"/>
            <a:ext cx="3250006" cy="631428"/>
            <a:chOff x="2882537" y="2454441"/>
            <a:chExt cx="6527410" cy="1445569"/>
          </a:xfrm>
        </p:grpSpPr>
        <p:grpSp>
          <p:nvGrpSpPr>
            <p:cNvPr id="20" name="组合 23">
              <a:extLst>
                <a:ext uri="{FF2B5EF4-FFF2-40B4-BE49-F238E27FC236}">
                  <a16:creationId xmlns:a16="http://schemas.microsoft.com/office/drawing/2014/main" id="{20640D71-5D3F-4EC0-A1DC-35D8631FB13A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3" name="圆角矩形 25">
                <a:extLst>
                  <a:ext uri="{FF2B5EF4-FFF2-40B4-BE49-F238E27FC236}">
                    <a16:creationId xmlns:a16="http://schemas.microsoft.com/office/drawing/2014/main" id="{4278403A-70BC-4381-994B-3F12E77278A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圆角矩形 26">
                <a:extLst>
                  <a:ext uri="{FF2B5EF4-FFF2-40B4-BE49-F238E27FC236}">
                    <a16:creationId xmlns:a16="http://schemas.microsoft.com/office/drawing/2014/main" id="{556C2836-3030-48F9-A19F-B0A96F6E3EDB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B28AF3-AE76-4FC4-85B6-AB8BFB7E480A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Luật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630C485-EE15-4479-BE06-91548062BE5F}"/>
              </a:ext>
            </a:extLst>
          </p:cNvPr>
          <p:cNvSpPr txBox="1"/>
          <p:nvPr/>
        </p:nvSpPr>
        <p:spPr>
          <a:xfrm>
            <a:off x="2760884" y="3495161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>
                <a:solidFill>
                  <a:srgbClr val="000000"/>
                </a:solidFill>
                <a:cs typeface="Times New Roman" pitchFamily="18" charset="0"/>
              </a:rPr>
              <a:t>Trong thời gian 2 phút các thành viên phải nhanh chóng gắn các tấm thẻ viêc làm với các thẻ ý nghĩa phù hợp.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24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 animBg="1"/>
      <p:bldP spid="25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250</Words>
  <Application>Microsoft Office PowerPoint</Application>
  <PresentationFormat>Widescreen</PresentationFormat>
  <Paragraphs>25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iCiel Cadena</vt:lpstr>
      <vt:lpstr>Sriracha</vt:lpstr>
      <vt:lpstr>Tahoma</vt:lpstr>
      <vt:lpstr>Times New Roman</vt:lpstr>
      <vt:lpstr>印品丫丫体-D版</vt:lpstr>
      <vt:lpstr>字魂107号-萌趣欢乐体</vt:lpstr>
      <vt:lpstr>3_Office Theme</vt:lpstr>
      <vt:lpstr>4_Office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58</cp:revision>
  <dcterms:created xsi:type="dcterms:W3CDTF">2022-07-13T00:49:03Z</dcterms:created>
  <dcterms:modified xsi:type="dcterms:W3CDTF">2023-10-14T02:30:49Z</dcterms:modified>
</cp:coreProperties>
</file>