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47" r:id="rId3"/>
    <p:sldId id="371" r:id="rId4"/>
    <p:sldId id="369" r:id="rId5"/>
    <p:sldId id="349" r:id="rId6"/>
    <p:sldId id="362" r:id="rId7"/>
    <p:sldId id="360" r:id="rId8"/>
    <p:sldId id="361" r:id="rId9"/>
    <p:sldId id="308" r:id="rId10"/>
    <p:sldId id="309" r:id="rId11"/>
    <p:sldId id="370" r:id="rId12"/>
    <p:sldId id="304" r:id="rId13"/>
    <p:sldId id="314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9D9B-2601-46A3-9A94-5A8B4950943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90CCD-4719-4992-82CE-C3FF85AE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0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7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9C48-6663-4FB2-AF66-0EF7FB4FC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17127-5AC6-4894-8AFC-FDCFA14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F2535-1B52-4FEF-82B6-21194243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CE6CF-DB14-42EE-9567-BF36E3B5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0FC14-BD77-4315-91BB-D7AD00B4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BCC3-D359-4BD5-9AEB-752E9150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35684-7D62-4A94-B19B-849409FAB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512D-A8D1-4241-91F6-DE4A10C8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F0E4A-02D2-4F7C-936C-5E060F52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4EB2-3678-4E28-882B-1A8481DC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3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CBB5D1-3132-43C3-BFF9-AF101BE29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67616-6F12-4992-A0D7-01FF15E4F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05EE-49DB-4BDC-ABC3-705964F9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8B0-90D8-4F7E-8D09-EB7433E8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79C7-2220-4BB4-B69D-1FBCD1F2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94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71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3062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25721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31289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0372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2344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1473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78A5-61E7-4BD3-9CD7-D1CD17DB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C190-13D2-4F11-BD4D-9B0FF4DD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FCA7-2D16-4693-B9EF-5DDC7479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CADF-3BD6-4406-ADF4-07336C9C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9C4DE-9354-488B-B621-177C7F34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4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92975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33579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203723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50" y="3453989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8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475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50" y="3453989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8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520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601420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57999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172681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374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62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4F91-279E-4D2C-ADE6-67349CCB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891ED-1957-4D9B-B051-11584608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5F09-7348-40B5-B0B2-849A1EFF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D6D1F-44E7-4895-A8F0-16C0A129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B3FC2-765A-4EE6-892E-3C2FD9B7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7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718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990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66300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4028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88487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1681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97732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70650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31451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266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3220-71FD-4E28-96FC-A455B628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EAD1-855C-4520-B8C6-EC44C97DE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BDF59-1DD9-4A53-BA7F-A6A9C3F4C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702C5-02A0-4361-8D6C-CCDD1289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D9656-92A6-4511-BFEB-F07D864B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71E59-4D37-4125-888D-52404E9F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51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4894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63301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0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127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0839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85287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5599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29865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165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3E7C-DC5B-4A2B-9B8D-7EDC9D8A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D0EC-A524-4EF3-9ECD-CE7BEAC6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6FE50-59B0-4689-AE29-184E63AD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07BBE-A938-4739-A180-43670C328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DCF9F-1ECF-4B43-98A2-8AB487433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60A0D-70E6-4A85-A6E5-8919E9DD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37F1C-3EE8-436D-9E64-1BDDFB9E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A04EB-20AC-440D-841A-CCBA709D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74B1-515C-445A-B511-0F39ADD5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86397-6215-4E01-AEC5-B7D0996B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54688-F2AD-4ADC-8022-4EB39C73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3A618-6CD5-450D-9321-70C7FD22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1598B-A03B-421B-BE37-56FBDA66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1271B-1DB6-4ABE-A018-4DA5D97F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3FA3F-5174-43B9-BEC9-1A2D4FD6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9958-A1C6-4113-99F4-368BF30A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AE662-96F9-49DB-A46A-63F6B37B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2A876-4602-481B-9C91-45267F1E4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F7FBF-6384-4FDF-8A60-E7A43C46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9B5A1-EAE9-4F73-909E-F5CA9E19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DCFAE-7648-420E-BE98-E32E533D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4FE9-879D-40AD-B733-D1BB3D76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B53E-4C16-4213-BC98-CFD6271C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02368-EAAA-4894-98EB-7C8D2A966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DE459-3C9B-421D-B848-461D18E9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5216-FDC1-4E5A-A9A6-0A6DCE35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759BB-6A37-4EE8-BB3A-075AA2C8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945F7-2718-40E5-A351-7526188D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B647D-1A78-405C-BE33-F9F80942F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0436-50B2-4C0B-A544-5C42697E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F987-B848-4A8A-94D2-EFFFDA014A8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D459B-A96E-4C16-B964-1CF6AECB2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F713-40C7-484E-881B-0E0F43988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8166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05919" y="813844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4346E-437F-440D-A97B-CC4238852747}"/>
              </a:ext>
            </a:extLst>
          </p:cNvPr>
          <p:cNvSpPr/>
          <p:nvPr/>
        </p:nvSpPr>
        <p:spPr>
          <a:xfrm>
            <a:off x="3996901" y="2622367"/>
            <a:ext cx="3667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D3D88-8279-44B7-A749-709E03F6FF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0163" y="3461681"/>
            <a:ext cx="6986622" cy="11766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76BE04-E2D1-4FBE-B14D-B28F65BF5CFC}"/>
              </a:ext>
            </a:extLst>
          </p:cNvPr>
          <p:cNvSpPr txBox="1"/>
          <p:nvPr/>
        </p:nvSpPr>
        <p:spPr>
          <a:xfrm>
            <a:off x="3558507" y="1440887"/>
            <a:ext cx="539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92A0C-574D-4C47-8DBB-1B4D9597C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232" y="753857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1729A-BDFA-4C93-A89D-7DCD7508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9" y="1783057"/>
            <a:ext cx="6977475" cy="37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FBE846-72D3-471D-85C9-802401C96944}"/>
              </a:ext>
            </a:extLst>
          </p:cNvPr>
          <p:cNvGrpSpPr/>
          <p:nvPr/>
        </p:nvGrpSpPr>
        <p:grpSpPr>
          <a:xfrm>
            <a:off x="6319847" y="498877"/>
            <a:ext cx="5293033" cy="1132306"/>
            <a:chOff x="3952567" y="3023133"/>
            <a:chExt cx="6712595" cy="1463039"/>
          </a:xfrm>
        </p:grpSpPr>
        <p:sp>
          <p:nvSpPr>
            <p:cNvPr id="10" name="Rounded Rectangular Callout 3">
              <a:extLst>
                <a:ext uri="{FF2B5EF4-FFF2-40B4-BE49-F238E27FC236}">
                  <a16:creationId xmlns:a16="http://schemas.microsoft.com/office/drawing/2014/main" id="{7E13AFE9-C06F-4645-A92D-A00E59B11D8D}"/>
                </a:ext>
              </a:extLst>
            </p:cNvPr>
            <p:cNvSpPr/>
            <p:nvPr/>
          </p:nvSpPr>
          <p:spPr>
            <a:xfrm rot="368258">
              <a:off x="3952567" y="3023133"/>
              <a:ext cx="6683758" cy="1463039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2E429A-90E3-40CC-AF39-72554ABDC0EB}"/>
                </a:ext>
              </a:extLst>
            </p:cNvPr>
            <p:cNvSpPr txBox="1"/>
            <p:nvPr/>
          </p:nvSpPr>
          <p:spPr>
            <a:xfrm rot="314669">
              <a:off x="4270117" y="3154418"/>
              <a:ext cx="6395045" cy="123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Hình vẽ gì? Các bạn trong hình đang nói gì?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5A5FA-19D5-4A15-B98B-5DD6F9268830}"/>
              </a:ext>
            </a:extLst>
          </p:cNvPr>
          <p:cNvGrpSpPr/>
          <p:nvPr/>
        </p:nvGrpSpPr>
        <p:grpSpPr>
          <a:xfrm>
            <a:off x="6857575" y="2312435"/>
            <a:ext cx="5293033" cy="1398341"/>
            <a:chOff x="3952567" y="3023134"/>
            <a:chExt cx="6712595" cy="1477196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D76080F8-9104-4EA8-ADC4-E416DCBAAB7B}"/>
                </a:ext>
              </a:extLst>
            </p:cNvPr>
            <p:cNvSpPr/>
            <p:nvPr/>
          </p:nvSpPr>
          <p:spPr>
            <a:xfrm rot="368258">
              <a:off x="3952567" y="3023134"/>
              <a:ext cx="6683758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69B848-9C0F-411C-9FC9-80BC8B3EDBB4}"/>
                </a:ext>
              </a:extLst>
            </p:cNvPr>
            <p:cNvSpPr txBox="1"/>
            <p:nvPr/>
          </p:nvSpPr>
          <p:spPr>
            <a:xfrm rot="314669">
              <a:off x="4270117" y="3041297"/>
              <a:ext cx="6395045" cy="145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Em đã thực hiện việc vẽ sơ đồ các thành gia đình họ nội họ ngoại chưa?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5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33" y="1363750"/>
            <a:ext cx="4400241" cy="3308268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551543" y="1604241"/>
            <a:ext cx="626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 hãy cùng người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5" y="1871524"/>
            <a:ext cx="2479725" cy="26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766" y="398572"/>
            <a:ext cx="15459725" cy="44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66"/>
          <p:cNvGrpSpPr/>
          <p:nvPr/>
        </p:nvGrpSpPr>
        <p:grpSpPr>
          <a:xfrm>
            <a:off x="4909649" y="2363152"/>
            <a:ext cx="3037717" cy="3723357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16" name="Google Shape;3016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018" name="Google Shape;3018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19" name="Google Shape;3019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0" name="Google Shape;3020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1" name="Google Shape;3021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2" name="Google Shape;3022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grpSp>
        <p:nvGrpSpPr>
          <p:cNvPr id="3023" name="Google Shape;3023;p66"/>
          <p:cNvGrpSpPr/>
          <p:nvPr/>
        </p:nvGrpSpPr>
        <p:grpSpPr>
          <a:xfrm>
            <a:off x="2622592" y="65546"/>
            <a:ext cx="7906808" cy="1668661"/>
            <a:chOff x="1966944" y="49159"/>
            <a:chExt cx="5930106" cy="1251496"/>
          </a:xfrm>
        </p:grpSpPr>
        <p:sp>
          <p:nvSpPr>
            <p:cNvPr id="3024" name="Google Shape;3024;p6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5" name="Google Shape;3025;p6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6" name="Google Shape;3026;p6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27" name="Google Shape;3027;p66"/>
          <p:cNvSpPr txBox="1">
            <a:spLocks noGrp="1"/>
          </p:cNvSpPr>
          <p:nvPr>
            <p:ph type="title"/>
          </p:nvPr>
        </p:nvSpPr>
        <p:spPr>
          <a:xfrm>
            <a:off x="1914401" y="460307"/>
            <a:ext cx="932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028" name="Google Shape;3028;p66"/>
          <p:cNvGrpSpPr/>
          <p:nvPr/>
        </p:nvGrpSpPr>
        <p:grpSpPr>
          <a:xfrm rot="-438800">
            <a:off x="1251287" y="1620607"/>
            <a:ext cx="2882601" cy="3723332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29" name="Google Shape;3029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031" name="Google Shape;3031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2" name="Google Shape;3032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3" name="Google Shape;3033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4" name="Google Shape;3034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5" name="Google Shape;3035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sp>
        <p:nvSpPr>
          <p:cNvPr id="3036" name="Google Shape;3036;p66"/>
          <p:cNvSpPr txBox="1">
            <a:spLocks noGrp="1"/>
          </p:cNvSpPr>
          <p:nvPr>
            <p:ph type="subTitle" idx="1"/>
          </p:nvPr>
        </p:nvSpPr>
        <p:spPr>
          <a:xfrm flipH="1">
            <a:off x="4722509" y="3531509"/>
            <a:ext cx="3201246" cy="13627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Xử lý được một số tình huống giả định liên quan đến an toàn khi ở nhà và thể hiện tình cảm với họ hàng.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7" name="Google Shape;3037;p66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118198" y="1897151"/>
            <a:ext cx="2816100" cy="58033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01.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3039" name="Google Shape;3039;p66"/>
          <p:cNvSpPr txBox="1">
            <a:spLocks noGrp="1"/>
          </p:cNvSpPr>
          <p:nvPr>
            <p:ph type="subTitle" idx="4"/>
          </p:nvPr>
        </p:nvSpPr>
        <p:spPr>
          <a:xfrm flipH="1">
            <a:off x="5096920" y="2555060"/>
            <a:ext cx="2816179" cy="5802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02.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3040" name="Google Shape;3040;p66"/>
          <p:cNvGrpSpPr/>
          <p:nvPr/>
        </p:nvGrpSpPr>
        <p:grpSpPr>
          <a:xfrm rot="19679129" flipH="1">
            <a:off x="7266900" y="1793663"/>
            <a:ext cx="1513035" cy="1294737"/>
            <a:chOff x="2990881" y="2211651"/>
            <a:chExt cx="1114481" cy="953686"/>
          </a:xfrm>
        </p:grpSpPr>
        <p:sp>
          <p:nvSpPr>
            <p:cNvPr id="3041" name="Google Shape;3041;p66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66"/>
          <p:cNvGrpSpPr/>
          <p:nvPr/>
        </p:nvGrpSpPr>
        <p:grpSpPr>
          <a:xfrm>
            <a:off x="1253751" y="5625972"/>
            <a:ext cx="1166620" cy="1158305"/>
            <a:chOff x="3126000" y="3636050"/>
            <a:chExt cx="1451742" cy="1441395"/>
          </a:xfrm>
        </p:grpSpPr>
        <p:sp>
          <p:nvSpPr>
            <p:cNvPr id="3052" name="Google Shape;3052;p66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" name="Google Shape;3015;p66">
            <a:extLst>
              <a:ext uri="{FF2B5EF4-FFF2-40B4-BE49-F238E27FC236}">
                <a16:creationId xmlns:a16="http://schemas.microsoft.com/office/drawing/2014/main" id="{E602D601-0B3F-0648-7F3D-514B0395FFAE}"/>
              </a:ext>
            </a:extLst>
          </p:cNvPr>
          <p:cNvGrpSpPr/>
          <p:nvPr/>
        </p:nvGrpSpPr>
        <p:grpSpPr>
          <a:xfrm rot="367377">
            <a:off x="8854350" y="1678075"/>
            <a:ext cx="3078564" cy="4128073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1" name="Google Shape;3016;p66">
              <a:extLst>
                <a:ext uri="{FF2B5EF4-FFF2-40B4-BE49-F238E27FC236}">
                  <a16:creationId xmlns:a16="http://schemas.microsoft.com/office/drawing/2014/main" id="{EBC5060B-E296-D4A9-2134-87F5DC103BF6}"/>
                </a:ext>
              </a:extLst>
            </p:cNvPr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3017;p66">
              <a:extLst>
                <a:ext uri="{FF2B5EF4-FFF2-40B4-BE49-F238E27FC236}">
                  <a16:creationId xmlns:a16="http://schemas.microsoft.com/office/drawing/2014/main" id="{7D1C7E7A-B37B-5A19-81B2-64FF37DF150C}"/>
                </a:ext>
              </a:extLst>
            </p:cNvPr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53" name="Google Shape;3018;p66">
              <a:extLst>
                <a:ext uri="{FF2B5EF4-FFF2-40B4-BE49-F238E27FC236}">
                  <a16:creationId xmlns:a16="http://schemas.microsoft.com/office/drawing/2014/main" id="{B3760ACE-899F-39C2-9E21-80D3C779D70B}"/>
                </a:ext>
              </a:extLst>
            </p:cNvPr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4" name="Google Shape;3019;p66">
              <a:extLst>
                <a:ext uri="{FF2B5EF4-FFF2-40B4-BE49-F238E27FC236}">
                  <a16:creationId xmlns:a16="http://schemas.microsoft.com/office/drawing/2014/main" id="{5F45A81D-FEC6-4A78-1663-F36591AC6F5E}"/>
                </a:ext>
              </a:extLst>
            </p:cNvPr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5" name="Google Shape;3020;p66">
              <a:extLst>
                <a:ext uri="{FF2B5EF4-FFF2-40B4-BE49-F238E27FC236}">
                  <a16:creationId xmlns:a16="http://schemas.microsoft.com/office/drawing/2014/main" id="{497CAD39-07E8-AB0B-4ADC-03AE8844B79C}"/>
                </a:ext>
              </a:extLst>
            </p:cNvPr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6" name="Google Shape;3021;p66">
              <a:extLst>
                <a:ext uri="{FF2B5EF4-FFF2-40B4-BE49-F238E27FC236}">
                  <a16:creationId xmlns:a16="http://schemas.microsoft.com/office/drawing/2014/main" id="{F8430B12-C74E-DE04-D7E9-DBB8C9D8DB9E}"/>
                </a:ext>
              </a:extLst>
            </p:cNvPr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7" name="Google Shape;3022;p66">
              <a:extLst>
                <a:ext uri="{FF2B5EF4-FFF2-40B4-BE49-F238E27FC236}">
                  <a16:creationId xmlns:a16="http://schemas.microsoft.com/office/drawing/2014/main" id="{1E1BF935-07B1-328F-D018-32C3E527532B}"/>
                </a:ext>
              </a:extLst>
            </p:cNvPr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sp>
        <p:nvSpPr>
          <p:cNvPr id="58" name="Google Shape;3039;p66">
            <a:extLst>
              <a:ext uri="{FF2B5EF4-FFF2-40B4-BE49-F238E27FC236}">
                <a16:creationId xmlns:a16="http://schemas.microsoft.com/office/drawing/2014/main" id="{34FDFC96-A1E8-5CDD-2B2C-4EB2C7017EA9}"/>
              </a:ext>
            </a:extLst>
          </p:cNvPr>
          <p:cNvSpPr txBox="1">
            <a:spLocks/>
          </p:cNvSpPr>
          <p:nvPr/>
        </p:nvSpPr>
        <p:spPr>
          <a:xfrm rot="472683" flipH="1">
            <a:off x="9148916" y="2035607"/>
            <a:ext cx="2816179" cy="5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Odibee Sans"/>
                <a:sym typeface="Odibee Sans"/>
              </a:rPr>
              <a:t>03.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D9AF4F-06C6-DE70-A33C-7894CB4BF4E2}"/>
              </a:ext>
            </a:extLst>
          </p:cNvPr>
          <p:cNvSpPr txBox="1"/>
          <p:nvPr/>
        </p:nvSpPr>
        <p:spPr>
          <a:xfrm rot="21126490">
            <a:off x="1542742" y="2813984"/>
            <a:ext cx="2385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Nắm được kiến thức về chủ đề gia đình.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2CD8C2-E429-27FE-00A8-9A8C0E656F7D}"/>
              </a:ext>
            </a:extLst>
          </p:cNvPr>
          <p:cNvSpPr txBox="1"/>
          <p:nvPr/>
        </p:nvSpPr>
        <p:spPr>
          <a:xfrm rot="384752">
            <a:off x="9063203" y="3120814"/>
            <a:ext cx="2720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 được một số việc để phòng tránh hỏa hoạn. Biết giữ vệ sinh xung quanh nhà.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6" grpId="0" build="p"/>
      <p:bldP spid="3036" grpId="1" build="p"/>
      <p:bldP spid="3037" grpId="0" build="p"/>
      <p:bldP spid="3037" grpId="1" build="p"/>
      <p:bldP spid="3039" grpId="0" build="p"/>
      <p:bldP spid="3039" grpId="1" build="p"/>
      <p:bldP spid="58" grpId="0" build="p"/>
      <p:bldP spid="58" grpId="1" build="p"/>
      <p:bldP spid="64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8343" y="161571"/>
            <a:ext cx="11119756" cy="132802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Chọn và giới thiệu một số hình ảnh của gia đình em qua các mốc thời gian khác nhau.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86160-5502-46E7-BAA8-BB47A7BC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57" y="2007552"/>
            <a:ext cx="5334687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700E51-E985-4F5B-A68A-A81BFAC3FCBC}"/>
              </a:ext>
            </a:extLst>
          </p:cNvPr>
          <p:cNvGrpSpPr/>
          <p:nvPr/>
        </p:nvGrpSpPr>
        <p:grpSpPr>
          <a:xfrm>
            <a:off x="7482286" y="2850149"/>
            <a:ext cx="4805238" cy="2438658"/>
            <a:chOff x="3544070" y="4238334"/>
            <a:chExt cx="4805238" cy="24386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70" y="4238334"/>
              <a:ext cx="4805238" cy="243865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F09181-DF86-4F51-9F31-BE451288FCF1}"/>
                </a:ext>
              </a:extLst>
            </p:cNvPr>
            <p:cNvSpPr/>
            <p:nvPr/>
          </p:nvSpPr>
          <p:spPr>
            <a:xfrm>
              <a:off x="4338320" y="6014720"/>
              <a:ext cx="3515360" cy="589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Thảo</a:t>
              </a:r>
              <a:r>
                <a:rPr lang="en-US" sz="2400" b="1" dirty="0"/>
                <a:t> </a:t>
              </a:r>
              <a:r>
                <a:rPr lang="en-US" sz="2400" b="1" dirty="0" err="1"/>
                <a:t>luận</a:t>
              </a:r>
              <a:r>
                <a:rPr lang="en-US" sz="2400" b="1" dirty="0"/>
                <a:t> </a:t>
              </a:r>
              <a:r>
                <a:rPr lang="en-US" sz="2400" b="1" dirty="0" err="1"/>
                <a:t>nhóm</a:t>
              </a:r>
              <a:r>
                <a:rPr lang="en-US" sz="2400" b="1" dirty="0"/>
                <a:t> 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E0220-6948-40BB-BC83-60B658522249}"/>
              </a:ext>
            </a:extLst>
          </p:cNvPr>
          <p:cNvGrpSpPr/>
          <p:nvPr/>
        </p:nvGrpSpPr>
        <p:grpSpPr>
          <a:xfrm>
            <a:off x="1014408" y="1810359"/>
            <a:ext cx="6334206" cy="1208911"/>
            <a:chOff x="-329369" y="1236147"/>
            <a:chExt cx="6023149" cy="2195685"/>
          </a:xfrm>
        </p:grpSpPr>
        <p:sp>
          <p:nvSpPr>
            <p:cNvPr id="19" name="Rounded Rectangular Callout 3">
              <a:extLst>
                <a:ext uri="{FF2B5EF4-FFF2-40B4-BE49-F238E27FC236}">
                  <a16:creationId xmlns:a16="http://schemas.microsoft.com/office/drawing/2014/main" id="{23B3768E-4D95-432C-80A2-AF7E74E20543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1C7B0-BE9D-4D4F-BBDB-3CE8F26D91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Hình ảnh đó chụp vào khoảng thời gian nào? Nội dung của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A010ABA6-BFE5-4001-9FEC-C49F0C8ACABD}"/>
              </a:ext>
            </a:extLst>
          </p:cNvPr>
          <p:cNvSpPr/>
          <p:nvPr/>
        </p:nvSpPr>
        <p:spPr>
          <a:xfrm>
            <a:off x="348343" y="161571"/>
            <a:ext cx="11119756" cy="105560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ea typeface="Times New Roman" panose="02020603050405020304" pitchFamily="18" charset="0"/>
              </a:rPr>
              <a:t>Sử dụng một số hình ảnh của gia đình theo thời gian (nếu có), hoặc có thể vẽ tranh hoặc kể bằng lời.</a:t>
            </a:r>
            <a:endParaRPr lang="en-US" sz="2800" b="1" dirty="0"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4B94A6-0721-4F2F-AD61-E3D81D56B85D}"/>
              </a:ext>
            </a:extLst>
          </p:cNvPr>
          <p:cNvGrpSpPr/>
          <p:nvPr/>
        </p:nvGrpSpPr>
        <p:grpSpPr>
          <a:xfrm>
            <a:off x="1021602" y="3441520"/>
            <a:ext cx="6023149" cy="1055608"/>
            <a:chOff x="-329369" y="1236146"/>
            <a:chExt cx="6023149" cy="2195684"/>
          </a:xfrm>
        </p:grpSpPr>
        <p:sp>
          <p:nvSpPr>
            <p:cNvPr id="23" name="Rounded Rectangular Callout 3">
              <a:extLst>
                <a:ext uri="{FF2B5EF4-FFF2-40B4-BE49-F238E27FC236}">
                  <a16:creationId xmlns:a16="http://schemas.microsoft.com/office/drawing/2014/main" id="{12AB8AB6-37F5-406F-B137-6B52737E72DF}"/>
                </a:ext>
              </a:extLst>
            </p:cNvPr>
            <p:cNvSpPr/>
            <p:nvPr/>
          </p:nvSpPr>
          <p:spPr>
            <a:xfrm rot="20926940">
              <a:off x="-201672" y="1236146"/>
              <a:ext cx="5895452" cy="2195684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2EE713-56F0-4503-9095-D054E3D398D9}"/>
                </a:ext>
              </a:extLst>
            </p:cNvPr>
            <p:cNvSpPr txBox="1"/>
            <p:nvPr/>
          </p:nvSpPr>
          <p:spPr>
            <a:xfrm rot="20780661">
              <a:off x="-329369" y="1318750"/>
              <a:ext cx="5902880" cy="1828787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Sự thay đổi của gia đình qua các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572C65-712C-4904-BC75-38DD8D34B7D1}"/>
              </a:ext>
            </a:extLst>
          </p:cNvPr>
          <p:cNvGrpSpPr/>
          <p:nvPr/>
        </p:nvGrpSpPr>
        <p:grpSpPr>
          <a:xfrm>
            <a:off x="1370755" y="4944334"/>
            <a:ext cx="6023149" cy="1208911"/>
            <a:chOff x="-329369" y="1236147"/>
            <a:chExt cx="6023149" cy="2195685"/>
          </a:xfrm>
        </p:grpSpPr>
        <p:sp>
          <p:nvSpPr>
            <p:cNvPr id="27" name="Rounded Rectangular Callout 3">
              <a:extLst>
                <a:ext uri="{FF2B5EF4-FFF2-40B4-BE49-F238E27FC236}">
                  <a16:creationId xmlns:a16="http://schemas.microsoft.com/office/drawing/2014/main" id="{FFED4E27-E2A2-4AC7-9FC3-056192296E30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1E34C7-D446-4687-B03E-E471CC77F9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Cảm xúc của em v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ề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mỗi sự kiện/ hình ảnh đó như thế nào?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43BC8-6EBA-49C8-955A-3FE8CF16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258" y="1734870"/>
            <a:ext cx="4447419" cy="507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81A98-2016-4DB8-A61A-9D888D7AC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8" y="127430"/>
            <a:ext cx="3904462" cy="160744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ECA7A157-3992-4204-9B28-9A83F584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63" y="192964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DFA0EC-918E-4916-9B1B-768475B4D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F5ACF5-BE48-40BC-8232-56748570EC8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D91FC88-4BE2-43D5-B4DD-D4B184774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2820" y="1192762"/>
            <a:ext cx="4237492" cy="564550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6D0F93E-6B01-4B6A-911F-B5FFBBF242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231">
            <a:off x="5900113" y="1776301"/>
            <a:ext cx="513336" cy="39665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2F0E4343-7584-40A9-95BA-9E387F157667}"/>
              </a:ext>
            </a:extLst>
          </p:cNvPr>
          <p:cNvGrpSpPr/>
          <p:nvPr/>
        </p:nvGrpSpPr>
        <p:grpSpPr>
          <a:xfrm>
            <a:off x="0" y="3091355"/>
            <a:ext cx="2011202" cy="3503274"/>
            <a:chOff x="267904" y="2726059"/>
            <a:chExt cx="2011202" cy="350327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81A33D9-EC92-405E-9A0C-E0AD20A8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7066">
              <a:off x="1000856" y="3107676"/>
              <a:ext cx="1088619" cy="24418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5E143838-B054-42A0-9D8A-005133995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04" y="2726059"/>
              <a:ext cx="2011202" cy="350327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D9F6FA-35E4-4418-AF78-338A1F82E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535" y="2403248"/>
            <a:ext cx="81327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B190A3-287C-4437-9A2F-33C37F68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8" y="2437986"/>
            <a:ext cx="3376800" cy="2741906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F85006A2-8D35-463F-ABD2-CF146D47B740}"/>
              </a:ext>
            </a:extLst>
          </p:cNvPr>
          <p:cNvSpPr/>
          <p:nvPr/>
        </p:nvSpPr>
        <p:spPr>
          <a:xfrm rot="368258">
            <a:off x="314413" y="502260"/>
            <a:ext cx="6369268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A410-301D-4CC8-B704-3353E09D5A27}"/>
              </a:ext>
            </a:extLst>
          </p:cNvPr>
          <p:cNvSpPr txBox="1"/>
          <p:nvPr/>
        </p:nvSpPr>
        <p:spPr>
          <a:xfrm rot="314669">
            <a:off x="172161" y="536934"/>
            <a:ext cx="639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</a:rPr>
              <a:t>sẻ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hỏa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8CE8A-6482-4607-BF90-CA7391B17FA8}"/>
              </a:ext>
            </a:extLst>
          </p:cNvPr>
          <p:cNvGrpSpPr/>
          <p:nvPr/>
        </p:nvGrpSpPr>
        <p:grpSpPr>
          <a:xfrm>
            <a:off x="2753687" y="2347996"/>
            <a:ext cx="5293033" cy="1132306"/>
            <a:chOff x="3952567" y="3023134"/>
            <a:chExt cx="6712595" cy="1463040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A35837F9-EB25-42F1-AB7C-D1741820C5DF}"/>
                </a:ext>
              </a:extLst>
            </p:cNvPr>
            <p:cNvSpPr/>
            <p:nvPr/>
          </p:nvSpPr>
          <p:spPr>
            <a:xfrm rot="368258">
              <a:off x="3952567" y="3023134"/>
              <a:ext cx="6683757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FDEE10-774D-4D15-8F93-408865CF9C0A}"/>
                </a:ext>
              </a:extLst>
            </p:cNvPr>
            <p:cNvSpPr txBox="1"/>
            <p:nvPr/>
          </p:nvSpPr>
          <p:spPr>
            <a:xfrm rot="314669">
              <a:off x="4270116" y="3293760"/>
              <a:ext cx="6395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Hoàn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thành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sơ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đồ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bông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theo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gợi</a:t>
              </a:r>
              <a:r>
                <a:rPr lang="en-US" sz="2800" b="1" dirty="0">
                  <a:solidFill>
                    <a:srgbClr val="FF0000"/>
                  </a:solidFill>
                </a:rPr>
                <a:t> ý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SGK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DFF757-4FD1-4B7E-B027-5729BB427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055" y="3852178"/>
            <a:ext cx="5655945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ADC120EF-9CF6-46B8-B66B-32E5F0D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CA138-E7E7-44BD-BC82-8295FB2D5D77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5D039E-5EB0-4F0E-8662-08BFB4CD9227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9885A9BB-64E7-4290-9FDD-E3342DF05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3852FE-FB63-4E33-8BAF-1505CB06D8FF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05BF66-F09F-4818-B3C7-0E925565A2A4}"/>
                </a:ext>
              </a:extLst>
            </p:cNvPr>
            <p:cNvSpPr/>
            <p:nvPr/>
          </p:nvSpPr>
          <p:spPr>
            <a:xfrm>
              <a:off x="7744726" y="2091919"/>
              <a:ext cx="250500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8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9D30B60-818B-439B-9CFE-A4442CECD01E}"/>
              </a:ext>
            </a:extLst>
          </p:cNvPr>
          <p:cNvGrpSpPr/>
          <p:nvPr/>
        </p:nvGrpSpPr>
        <p:grpSpPr>
          <a:xfrm>
            <a:off x="-472440" y="-203200"/>
            <a:ext cx="6858000" cy="6858000"/>
            <a:chOff x="-472440" y="-203200"/>
            <a:chExt cx="6858000" cy="6858000"/>
          </a:xfrm>
        </p:grpSpPr>
        <p:pic>
          <p:nvPicPr>
            <p:cNvPr id="5" name="Picture 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C0E45FD-FDFA-4047-A4BC-FE38E208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4FA025-B234-4172-99D3-4367FE9FE300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rgbClr val="0070C0"/>
                  </a:solidFill>
                </a:rPr>
                <a:t>Phòng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tránh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hỏa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hoạn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8A54D-BADB-4A9E-8572-03FE02D59228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Tắt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bếp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sau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dụng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28B557-C7C1-4EDC-922B-60D55362EFC7}"/>
              </a:ext>
            </a:extLst>
          </p:cNvPr>
          <p:cNvSpPr txBox="1"/>
          <p:nvPr/>
        </p:nvSpPr>
        <p:spPr>
          <a:xfrm>
            <a:off x="2527300" y="563156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Tắt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ra </a:t>
            </a:r>
            <a:r>
              <a:rPr lang="en-US" b="1" dirty="0" err="1">
                <a:solidFill>
                  <a:schemeClr val="bg1"/>
                </a:solidFill>
              </a:rPr>
              <a:t>khỏi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DCB88-2973-47DC-A0C6-BE0484782C27}"/>
              </a:ext>
            </a:extLst>
          </p:cNvPr>
          <p:cNvSpPr txBox="1"/>
          <p:nvPr/>
        </p:nvSpPr>
        <p:spPr>
          <a:xfrm>
            <a:off x="1407160" y="2603529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Khóa</a:t>
            </a:r>
            <a:r>
              <a:rPr lang="en-US" b="1" dirty="0">
                <a:solidFill>
                  <a:schemeClr val="bg1"/>
                </a:solidFill>
              </a:rPr>
              <a:t> van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ga </a:t>
            </a:r>
            <a:r>
              <a:rPr lang="en-US" b="1" dirty="0" err="1">
                <a:solidFill>
                  <a:schemeClr val="bg1"/>
                </a:solidFill>
              </a:rPr>
              <a:t>sau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dụng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BD0BC-7D01-4DBF-8D69-1D7D924211A5}"/>
              </a:ext>
            </a:extLst>
          </p:cNvPr>
          <p:cNvSpPr txBox="1"/>
          <p:nvPr/>
        </p:nvSpPr>
        <p:spPr>
          <a:xfrm>
            <a:off x="2882900" y="3041639"/>
            <a:ext cx="154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bg1"/>
                </a:solidFill>
              </a:rPr>
              <a:t>Không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để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vật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dễ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bắt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cháy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xung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quanh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bếp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43A8A-F8BB-41E1-AD2A-6902D8016BC7}"/>
              </a:ext>
            </a:extLst>
          </p:cNvPr>
          <p:cNvSpPr txBox="1"/>
          <p:nvPr/>
        </p:nvSpPr>
        <p:spPr>
          <a:xfrm>
            <a:off x="4076700" y="1457690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tự</a:t>
            </a:r>
            <a:r>
              <a:rPr lang="en-US" b="1" dirty="0">
                <a:solidFill>
                  <a:schemeClr val="bg1"/>
                </a:solidFill>
              </a:rPr>
              <a:t> ý </a:t>
            </a:r>
            <a:r>
              <a:rPr lang="en-US" b="1" dirty="0" err="1">
                <a:solidFill>
                  <a:schemeClr val="bg1"/>
                </a:solidFill>
              </a:rPr>
              <a:t>cắm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rút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2D423B-2AB0-4F9C-B56C-88770FFC823F}"/>
              </a:ext>
            </a:extLst>
          </p:cNvPr>
          <p:cNvGrpSpPr/>
          <p:nvPr/>
        </p:nvGrpSpPr>
        <p:grpSpPr>
          <a:xfrm>
            <a:off x="5326380" y="-203200"/>
            <a:ext cx="6858000" cy="6858000"/>
            <a:chOff x="-472440" y="-203200"/>
            <a:chExt cx="6858000" cy="6858000"/>
          </a:xfrm>
        </p:grpSpPr>
        <p:pic>
          <p:nvPicPr>
            <p:cNvPr id="16" name="Picture 1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61ABC93-A919-49C4-A309-27BC5605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60087D-8FC8-406A-992A-33BE16602FDB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</a:rPr>
                <a:t>Giữ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gìn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vệ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sinh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xung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quanh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nhà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A2C873-B0C4-4B13-BCC5-5E5E82A84EA4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Quét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sân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A8D23F-CC4C-4A0A-8551-E39E3C81BAD8}"/>
              </a:ext>
            </a:extLst>
          </p:cNvPr>
          <p:cNvSpPr txBox="1"/>
          <p:nvPr/>
        </p:nvSpPr>
        <p:spPr>
          <a:xfrm>
            <a:off x="8336280" y="534360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Vứt rác đúng nơi quy định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905CA-3C3D-470B-B210-4E5076E74C7B}"/>
              </a:ext>
            </a:extLst>
          </p:cNvPr>
          <p:cNvSpPr txBox="1"/>
          <p:nvPr/>
        </p:nvSpPr>
        <p:spPr>
          <a:xfrm>
            <a:off x="9757410" y="1367898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Dọn dẹp cống rãnh xung quanh 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8F063-4009-4C80-AD56-E60A5DAE7589}"/>
              </a:ext>
            </a:extLst>
          </p:cNvPr>
          <p:cNvSpPr txBox="1"/>
          <p:nvPr/>
        </p:nvSpPr>
        <p:spPr>
          <a:xfrm>
            <a:off x="8533130" y="2978111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Hạn chế sử dụng túi nilon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B9A7B-0703-4663-9F93-6F00C4AEA820}"/>
              </a:ext>
            </a:extLst>
          </p:cNvPr>
          <p:cNvSpPr txBox="1"/>
          <p:nvPr/>
        </p:nvSpPr>
        <p:spPr>
          <a:xfrm>
            <a:off x="7133590" y="2722117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Tích cực trồng cây xanh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of the School Year: Summer Break XL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350</Words>
  <Application>Microsoft Office PowerPoint</Application>
  <PresentationFormat>Widescreen</PresentationFormat>
  <Paragraphs>42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Arial</vt:lpstr>
      <vt:lpstr>Bellota Text</vt:lpstr>
      <vt:lpstr>Bookman Old Style</vt:lpstr>
      <vt:lpstr>Calibri</vt:lpstr>
      <vt:lpstr>Calibri Light</vt:lpstr>
      <vt:lpstr>Coiny</vt:lpstr>
      <vt:lpstr>Didact Gothic</vt:lpstr>
      <vt:lpstr>Odibee Sans</vt:lpstr>
      <vt:lpstr>Pattaya</vt:lpstr>
      <vt:lpstr>Roboto Condensed</vt:lpstr>
      <vt:lpstr>Times New Roman</vt:lpstr>
      <vt:lpstr>义启紫水晶体</vt:lpstr>
      <vt:lpstr>Office Theme</vt:lpstr>
      <vt:lpstr>End of the School Year: Summer Break XL by Slidesgo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Quân Nguyễn Hoàng</dc:creator>
  <cp:lastModifiedBy>Admin</cp:lastModifiedBy>
  <cp:revision>4</cp:revision>
  <dcterms:created xsi:type="dcterms:W3CDTF">2022-10-01T16:39:45Z</dcterms:created>
  <dcterms:modified xsi:type="dcterms:W3CDTF">2023-10-04T10:14:48Z</dcterms:modified>
</cp:coreProperties>
</file>