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1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32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2023/9/3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openxmlformats.org/officeDocument/2006/relationships/image" Target="../media/image4.jp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= 176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188843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248920" y="-528321"/>
            <a:ext cx="5906770" cy="4742511"/>
            <a:chOff x="334" y="-380"/>
            <a:chExt cx="9302" cy="7367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73" y="-380"/>
              <a:ext cx="6204" cy="6423"/>
              <a:chOff x="-20010" y="-99231"/>
              <a:chExt cx="4078429" cy="4078429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10" y="-99231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34" y="3050"/>
              <a:ext cx="9302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=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018C34FF-C673-4E0C-99A8-D2BEDA0FA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4744085" y="800735"/>
            <a:ext cx="1485900" cy="1435735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8F575C-21E5-46FF-A0FA-BA2DE41266B0}"/>
              </a:ext>
            </a:extLst>
          </p:cNvPr>
          <p:cNvGrpSpPr/>
          <p:nvPr/>
        </p:nvGrpSpPr>
        <p:grpSpPr>
          <a:xfrm>
            <a:off x="292100" y="4101465"/>
            <a:ext cx="1969770" cy="2633980"/>
            <a:chOff x="70" y="5049"/>
            <a:chExt cx="3102" cy="4148"/>
          </a:xfrm>
        </p:grpSpPr>
        <p:pic>
          <p:nvPicPr>
            <p:cNvPr id="3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8E4F9414-0C1E-45A1-A8CA-D09C0CD08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id="{F1833705-B315-495D-84C2-D19E5EEFEDB5}"/>
                </a:ext>
              </a:extLst>
            </p:cNvPr>
            <p:cNvSpPr/>
            <p:nvPr/>
          </p:nvSpPr>
          <p:spPr>
            <a:xfrm>
              <a:off x="70" y="7685"/>
              <a:ext cx="3103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23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5235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8CF02-70FA-4E81-850E-89D422B09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895" y="2224692"/>
            <a:ext cx="64867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388</Words>
  <Application>Microsoft Office PowerPoint</Application>
  <PresentationFormat>Widescreen</PresentationFormat>
  <Paragraphs>93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Coiny</vt:lpstr>
      <vt:lpstr>等线</vt:lpstr>
      <vt:lpstr>FZHei-B01S</vt:lpstr>
      <vt:lpstr>Patrick Hand</vt:lpstr>
      <vt:lpstr>SVN-Cookies</vt:lpstr>
      <vt:lpstr>Times New Roman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18</cp:revision>
  <dcterms:created xsi:type="dcterms:W3CDTF">2022-05-03T14:04:29Z</dcterms:created>
  <dcterms:modified xsi:type="dcterms:W3CDTF">2023-09-03T03:35:59Z</dcterms:modified>
</cp:coreProperties>
</file>