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2" r:id="rId2"/>
    <p:sldId id="292" r:id="rId3"/>
    <p:sldId id="288" r:id="rId4"/>
    <p:sldId id="294" r:id="rId5"/>
    <p:sldId id="295" r:id="rId6"/>
    <p:sldId id="286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49D"/>
    <a:srgbClr val="FD5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F5A8A-DCC0-4B21-9A3D-DED271A9F7A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E154D-CE65-4FC9-9C54-DFB932625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6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9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22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97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347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12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63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78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600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348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16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60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433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423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799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957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533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7AF4-471F-40AD-BBEF-12715845866A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51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emf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20.png"/><Relationship Id="rId4" Type="http://schemas.openxmlformats.org/officeDocument/2006/relationships/image" Target="../media/image8.emf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23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1.emf"/><Relationship Id="rId5" Type="http://schemas.openxmlformats.org/officeDocument/2006/relationships/image" Target="../media/image4.emf"/><Relationship Id="rId10" Type="http://schemas.openxmlformats.org/officeDocument/2006/relationships/image" Target="../media/image10.emf"/><Relationship Id="rId4" Type="http://schemas.openxmlformats.org/officeDocument/2006/relationships/image" Target="../media/image3.emf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24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0E4257C-1B1E-460A-A2E6-95F54CB95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8285" y="1835555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2" name="组合 13">
            <a:extLst>
              <a:ext uri="{FF2B5EF4-FFF2-40B4-BE49-F238E27FC236}">
                <a16:creationId xmlns:a16="http://schemas.microsoft.com/office/drawing/2014/main" id="{C3091F88-6895-4796-930A-516183F42337}"/>
              </a:ext>
            </a:extLst>
          </p:cNvPr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3" name="矩形 14">
              <a:extLst>
                <a:ext uri="{FF2B5EF4-FFF2-40B4-BE49-F238E27FC236}">
                  <a16:creationId xmlns:a16="http://schemas.microsoft.com/office/drawing/2014/main" id="{5AA2FD9F-184C-4CC5-B8F5-60252ACC484F}"/>
                </a:ext>
              </a:extLst>
            </p:cNvPr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矩形 15">
              <a:extLst>
                <a:ext uri="{FF2B5EF4-FFF2-40B4-BE49-F238E27FC236}">
                  <a16:creationId xmlns:a16="http://schemas.microsoft.com/office/drawing/2014/main" id="{69003F07-9311-4FB8-A051-64E75B5FBEA9}"/>
                </a:ext>
              </a:extLst>
            </p:cNvPr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矩形 16">
              <a:extLst>
                <a:ext uri="{FF2B5EF4-FFF2-40B4-BE49-F238E27FC236}">
                  <a16:creationId xmlns:a16="http://schemas.microsoft.com/office/drawing/2014/main" id="{B014A6F4-F5FF-4EBD-8837-A7D2442D1630}"/>
                </a:ext>
              </a:extLst>
            </p:cNvPr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17">
              <a:extLst>
                <a:ext uri="{FF2B5EF4-FFF2-40B4-BE49-F238E27FC236}">
                  <a16:creationId xmlns:a16="http://schemas.microsoft.com/office/drawing/2014/main" id="{A4BC4309-5EE4-45A9-A25D-ACDA12A62186}"/>
                </a:ext>
              </a:extLst>
            </p:cNvPr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矩形 18">
              <a:extLst>
                <a:ext uri="{FF2B5EF4-FFF2-40B4-BE49-F238E27FC236}">
                  <a16:creationId xmlns:a16="http://schemas.microsoft.com/office/drawing/2014/main" id="{9B09FB4A-F303-4369-BC18-0741DE5B0428}"/>
                </a:ext>
              </a:extLst>
            </p:cNvPr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AE64BE2-14AD-433C-890F-AB3E68EDDA76}"/>
              </a:ext>
            </a:extLst>
          </p:cNvPr>
          <p:cNvSpPr txBox="1"/>
          <p:nvPr/>
        </p:nvSpPr>
        <p:spPr>
          <a:xfrm>
            <a:off x="4259817" y="2589693"/>
            <a:ext cx="589082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Ôn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tập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bảng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nhân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5,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bảng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chia 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iCiel Cadena" panose="02000503000000020004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C78AFB-5FBF-4267-A2E5-BEAEBDF75FA1}"/>
              </a:ext>
            </a:extLst>
          </p:cNvPr>
          <p:cNvSpPr txBox="1"/>
          <p:nvPr/>
        </p:nvSpPr>
        <p:spPr>
          <a:xfrm>
            <a:off x="6554157" y="1674076"/>
            <a:ext cx="125547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9697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6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991" y="15411"/>
            <a:ext cx="3516933" cy="123876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5E3B855-178C-4EC2-BAAF-D156662356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8" y="-160686"/>
            <a:ext cx="1294712" cy="1314428"/>
          </a:xfrm>
          <a:prstGeom prst="rect">
            <a:avLst/>
          </a:prstGeom>
        </p:spPr>
      </p:pic>
      <p:sp>
        <p:nvSpPr>
          <p:cNvPr id="58" name="文本框 7">
            <a:extLst>
              <a:ext uri="{FF2B5EF4-FFF2-40B4-BE49-F238E27FC236}">
                <a16:creationId xmlns:a16="http://schemas.microsoft.com/office/drawing/2014/main" id="{5408427E-3301-4EDE-A650-E7F5A8F3951C}"/>
              </a:ext>
            </a:extLst>
          </p:cNvPr>
          <p:cNvSpPr txBox="1"/>
          <p:nvPr/>
        </p:nvSpPr>
        <p:spPr>
          <a:xfrm>
            <a:off x="7275542" y="249049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Số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30F4987-94D5-4AAB-9579-BC4346B2D4E4}"/>
              </a:ext>
            </a:extLst>
          </p:cNvPr>
          <p:cNvSpPr/>
          <p:nvPr/>
        </p:nvSpPr>
        <p:spPr>
          <a:xfrm>
            <a:off x="6623390" y="289714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97" name="Table 7">
            <a:extLst>
              <a:ext uri="{FF2B5EF4-FFF2-40B4-BE49-F238E27FC236}">
                <a16:creationId xmlns:a16="http://schemas.microsoft.com/office/drawing/2014/main" id="{BDACDE1D-FBB1-46F9-9F99-9CB657905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652635"/>
              </p:ext>
            </p:extLst>
          </p:nvPr>
        </p:nvGraphicFramePr>
        <p:xfrm>
          <a:off x="400693" y="1745565"/>
          <a:ext cx="11106356" cy="1793220"/>
        </p:xfrm>
        <a:graphic>
          <a:graphicData uri="http://schemas.openxmlformats.org/drawingml/2006/table">
            <a:tbl>
              <a:tblPr firstRow="1" bandRow="1"/>
              <a:tblGrid>
                <a:gridCol w="1376736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955496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976045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1006868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  <a:gridCol w="999217">
                  <a:extLst>
                    <a:ext uri="{9D8B030D-6E8A-4147-A177-3AD203B41FA5}">
                      <a16:colId xmlns:a16="http://schemas.microsoft.com/office/drawing/2014/main" val="1028474258"/>
                    </a:ext>
                  </a:extLst>
                </a:gridCol>
                <a:gridCol w="1008704">
                  <a:extLst>
                    <a:ext uri="{9D8B030D-6E8A-4147-A177-3AD203B41FA5}">
                      <a16:colId xmlns:a16="http://schemas.microsoft.com/office/drawing/2014/main" val="3774639572"/>
                    </a:ext>
                  </a:extLst>
                </a:gridCol>
                <a:gridCol w="966233">
                  <a:extLst>
                    <a:ext uri="{9D8B030D-6E8A-4147-A177-3AD203B41FA5}">
                      <a16:colId xmlns:a16="http://schemas.microsoft.com/office/drawing/2014/main" val="897258934"/>
                    </a:ext>
                  </a:extLst>
                </a:gridCol>
                <a:gridCol w="870671">
                  <a:extLst>
                    <a:ext uri="{9D8B030D-6E8A-4147-A177-3AD203B41FA5}">
                      <a16:colId xmlns:a16="http://schemas.microsoft.com/office/drawing/2014/main" val="3046278144"/>
                    </a:ext>
                  </a:extLst>
                </a:gridCol>
                <a:gridCol w="881281">
                  <a:extLst>
                    <a:ext uri="{9D8B030D-6E8A-4147-A177-3AD203B41FA5}">
                      <a16:colId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FDF9CC0A-61AD-4043-8B9C-5097D2FD2889}"/>
              </a:ext>
            </a:extLst>
          </p:cNvPr>
          <p:cNvSpPr/>
          <p:nvPr/>
        </p:nvSpPr>
        <p:spPr>
          <a:xfrm>
            <a:off x="3873357" y="302194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AE2165BD-5914-41D1-8BF2-BDBCC250561F}"/>
              </a:ext>
            </a:extLst>
          </p:cNvPr>
          <p:cNvSpPr/>
          <p:nvPr/>
        </p:nvSpPr>
        <p:spPr>
          <a:xfrm>
            <a:off x="4962417" y="304050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0D3560E6-2E92-4FC8-8BE0-CFC3905C6977}"/>
              </a:ext>
            </a:extLst>
          </p:cNvPr>
          <p:cNvSpPr/>
          <p:nvPr/>
        </p:nvSpPr>
        <p:spPr>
          <a:xfrm>
            <a:off x="5930071" y="304680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49FF41A5-B5D4-49EB-83CE-04A5348FAB03}"/>
              </a:ext>
            </a:extLst>
          </p:cNvPr>
          <p:cNvSpPr/>
          <p:nvPr/>
        </p:nvSpPr>
        <p:spPr>
          <a:xfrm>
            <a:off x="6897725" y="3018243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ACE97A2A-2563-47EB-BB98-0560547C9B80}"/>
              </a:ext>
            </a:extLst>
          </p:cNvPr>
          <p:cNvSpPr/>
          <p:nvPr/>
        </p:nvSpPr>
        <p:spPr>
          <a:xfrm>
            <a:off x="7895686" y="3034815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B4B9DB5-AB8F-410A-A513-13919ABA0B42}"/>
              </a:ext>
            </a:extLst>
          </p:cNvPr>
          <p:cNvSpPr/>
          <p:nvPr/>
        </p:nvSpPr>
        <p:spPr>
          <a:xfrm>
            <a:off x="8893647" y="304680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F53AD3E2-4CEF-4710-BE4D-2B6DBF609092}"/>
              </a:ext>
            </a:extLst>
          </p:cNvPr>
          <p:cNvSpPr/>
          <p:nvPr/>
        </p:nvSpPr>
        <p:spPr>
          <a:xfrm>
            <a:off x="9806163" y="3047411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3665590-A815-4CCF-954D-BF695ABC00EB}"/>
              </a:ext>
            </a:extLst>
          </p:cNvPr>
          <p:cNvSpPr txBox="1"/>
          <p:nvPr/>
        </p:nvSpPr>
        <p:spPr>
          <a:xfrm>
            <a:off x="976045" y="1143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graphicFrame>
        <p:nvGraphicFramePr>
          <p:cNvPr id="106" name="Table 7">
            <a:extLst>
              <a:ext uri="{FF2B5EF4-FFF2-40B4-BE49-F238E27FC236}">
                <a16:creationId xmlns:a16="http://schemas.microsoft.com/office/drawing/2014/main" id="{E6C89218-8219-4CD1-8B20-D6FEC6E7D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85962"/>
              </p:ext>
            </p:extLst>
          </p:nvPr>
        </p:nvGraphicFramePr>
        <p:xfrm>
          <a:off x="178478" y="4272636"/>
          <a:ext cx="11328570" cy="2140360"/>
        </p:xfrm>
        <a:graphic>
          <a:graphicData uri="http://schemas.openxmlformats.org/drawingml/2006/table">
            <a:tbl>
              <a:tblPr firstRow="1" bandRow="1"/>
              <a:tblGrid>
                <a:gridCol w="1404282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974613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995574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1027013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1047971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058452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  <a:gridCol w="1019209">
                  <a:extLst>
                    <a:ext uri="{9D8B030D-6E8A-4147-A177-3AD203B41FA5}">
                      <a16:colId xmlns:a16="http://schemas.microsoft.com/office/drawing/2014/main" val="1028474258"/>
                    </a:ext>
                  </a:extLst>
                </a:gridCol>
                <a:gridCol w="1028886">
                  <a:extLst>
                    <a:ext uri="{9D8B030D-6E8A-4147-A177-3AD203B41FA5}">
                      <a16:colId xmlns:a16="http://schemas.microsoft.com/office/drawing/2014/main" val="3774639572"/>
                    </a:ext>
                  </a:extLst>
                </a:gridCol>
                <a:gridCol w="985565">
                  <a:extLst>
                    <a:ext uri="{9D8B030D-6E8A-4147-A177-3AD203B41FA5}">
                      <a16:colId xmlns:a16="http://schemas.microsoft.com/office/drawing/2014/main" val="897258934"/>
                    </a:ext>
                  </a:extLst>
                </a:gridCol>
                <a:gridCol w="888091">
                  <a:extLst>
                    <a:ext uri="{9D8B030D-6E8A-4147-A177-3AD203B41FA5}">
                      <a16:colId xmlns:a16="http://schemas.microsoft.com/office/drawing/2014/main" val="3046278144"/>
                    </a:ext>
                  </a:extLst>
                </a:gridCol>
                <a:gridCol w="898914">
                  <a:extLst>
                    <a:ext uri="{9D8B030D-6E8A-4147-A177-3AD203B41FA5}">
                      <a16:colId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B0F99AAE-E4A3-45C9-8CE9-55E2865F926B}"/>
              </a:ext>
            </a:extLst>
          </p:cNvPr>
          <p:cNvSpPr/>
          <p:nvPr/>
        </p:nvSpPr>
        <p:spPr>
          <a:xfrm>
            <a:off x="3770189" y="5968542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C82E25DA-04BE-4E2E-9842-478AAA94BBEE}"/>
              </a:ext>
            </a:extLst>
          </p:cNvPr>
          <p:cNvSpPr/>
          <p:nvPr/>
        </p:nvSpPr>
        <p:spPr>
          <a:xfrm>
            <a:off x="4810544" y="5968542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54C32837-77C3-4AEE-B9D0-77F392E7EF88}"/>
              </a:ext>
            </a:extLst>
          </p:cNvPr>
          <p:cNvSpPr/>
          <p:nvPr/>
        </p:nvSpPr>
        <p:spPr>
          <a:xfrm>
            <a:off x="5890292" y="5944259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DB5C2CD-1D60-4C5B-B5F3-E80D6BCC3460}"/>
              </a:ext>
            </a:extLst>
          </p:cNvPr>
          <p:cNvSpPr/>
          <p:nvPr/>
        </p:nvSpPr>
        <p:spPr>
          <a:xfrm>
            <a:off x="6897725" y="5944259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7E924DF4-862F-4354-AF3F-6163FD37BEA1}"/>
              </a:ext>
            </a:extLst>
          </p:cNvPr>
          <p:cNvSpPr/>
          <p:nvPr/>
        </p:nvSpPr>
        <p:spPr>
          <a:xfrm>
            <a:off x="7865378" y="5944259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BEF70961-B65C-4EF0-AECD-3EEF34D0ED00}"/>
              </a:ext>
            </a:extLst>
          </p:cNvPr>
          <p:cNvSpPr/>
          <p:nvPr/>
        </p:nvSpPr>
        <p:spPr>
          <a:xfrm>
            <a:off x="8885870" y="5944259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47F39A04-01B0-433F-A9A9-13D9286AC7E8}"/>
              </a:ext>
            </a:extLst>
          </p:cNvPr>
          <p:cNvSpPr/>
          <p:nvPr/>
        </p:nvSpPr>
        <p:spPr>
          <a:xfrm>
            <a:off x="9821050" y="5968542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E984772-4A32-4E4C-B55D-CAA0A6D28E22}"/>
              </a:ext>
            </a:extLst>
          </p:cNvPr>
          <p:cNvSpPr txBox="1"/>
          <p:nvPr/>
        </p:nvSpPr>
        <p:spPr>
          <a:xfrm>
            <a:off x="976045" y="367007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5854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4" y="-22400"/>
            <a:ext cx="11266869" cy="31925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3103" y="-191909"/>
            <a:ext cx="1289800" cy="954787"/>
          </a:xfrm>
          <a:prstGeom prst="rect">
            <a:avLst/>
          </a:prstGeom>
        </p:spPr>
      </p:pic>
      <p:sp>
        <p:nvSpPr>
          <p:cNvPr id="43" name="文本框 7">
            <a:extLst>
              <a:ext uri="{FF2B5EF4-FFF2-40B4-BE49-F238E27FC236}">
                <a16:creationId xmlns:a16="http://schemas.microsoft.com/office/drawing/2014/main" id="{E997E63A-FF51-401E-A74E-18A79D8354D6}"/>
              </a:ext>
            </a:extLst>
          </p:cNvPr>
          <p:cNvSpPr txBox="1"/>
          <p:nvPr/>
        </p:nvSpPr>
        <p:spPr>
          <a:xfrm>
            <a:off x="1389139" y="-22400"/>
            <a:ext cx="9002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hái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hết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những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quả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rồi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cho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các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như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vẽ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).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Hỏi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: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nhiều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nhất</a:t>
            </a:r>
            <a:endParaRPr lang="en-US" altLang="zh-CN" sz="28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nào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ít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nhất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2B0EABD-B749-4E1F-BF16-58094A4D1C66}"/>
              </a:ext>
            </a:extLst>
          </p:cNvPr>
          <p:cNvSpPr/>
          <p:nvPr/>
        </p:nvSpPr>
        <p:spPr>
          <a:xfrm>
            <a:off x="166287" y="659932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91EDA-2539-47A0-B021-F35392EB0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5403" y="1793482"/>
            <a:ext cx="8448675" cy="50645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EC7EE9-BDB0-4A70-AB60-04E751CC34E0}"/>
              </a:ext>
            </a:extLst>
          </p:cNvPr>
          <p:cNvGrpSpPr/>
          <p:nvPr/>
        </p:nvGrpSpPr>
        <p:grpSpPr>
          <a:xfrm>
            <a:off x="2038521" y="1983475"/>
            <a:ext cx="2712383" cy="2712383"/>
            <a:chOff x="2038521" y="1983475"/>
            <a:chExt cx="2712383" cy="2712383"/>
          </a:xfrm>
        </p:grpSpPr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848404AF-C268-44AE-B3F0-F0A11CA98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4ACE5-4FEF-4D73-9C1A-1AD36559C421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 x 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31243A-7E07-4225-8238-2ECBBAA6DFF9}"/>
              </a:ext>
            </a:extLst>
          </p:cNvPr>
          <p:cNvGrpSpPr/>
          <p:nvPr/>
        </p:nvGrpSpPr>
        <p:grpSpPr>
          <a:xfrm>
            <a:off x="3702826" y="1518362"/>
            <a:ext cx="2712383" cy="2712383"/>
            <a:chOff x="2038521" y="1983475"/>
            <a:chExt cx="2712383" cy="2712383"/>
          </a:xfrm>
        </p:grpSpPr>
        <p:pic>
          <p:nvPicPr>
            <p:cNvPr id="27" name="Picture 26" descr="Logo&#10;&#10;Description automatically generated">
              <a:extLst>
                <a:ext uri="{FF2B5EF4-FFF2-40B4-BE49-F238E27FC236}">
                  <a16:creationId xmlns:a16="http://schemas.microsoft.com/office/drawing/2014/main" id="{CE13C2E4-FAB2-4377-AC84-DAA243F68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A4142C-86C5-4523-83BC-050141ECEE98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50:5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F8706B-4CB8-4A91-BCC8-898D79BFB0C3}"/>
              </a:ext>
            </a:extLst>
          </p:cNvPr>
          <p:cNvGrpSpPr/>
          <p:nvPr/>
        </p:nvGrpSpPr>
        <p:grpSpPr>
          <a:xfrm>
            <a:off x="5023548" y="1813966"/>
            <a:ext cx="2712383" cy="2712383"/>
            <a:chOff x="2038521" y="1983475"/>
            <a:chExt cx="2712383" cy="2712383"/>
          </a:xfrm>
        </p:grpSpPr>
        <p:pic>
          <p:nvPicPr>
            <p:cNvPr id="30" name="Picture 29" descr="Logo&#10;&#10;Description automatically generated">
              <a:extLst>
                <a:ext uri="{FF2B5EF4-FFF2-40B4-BE49-F238E27FC236}">
                  <a16:creationId xmlns:a16="http://schemas.microsoft.com/office/drawing/2014/main" id="{FD270950-8BA7-4D19-AB60-BEE7B0BC2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71DABA-C985-437C-8DF3-77FE4C7D6FD2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25:5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B6F0BC-C4CD-4031-96FF-9731AA5BF885}"/>
              </a:ext>
            </a:extLst>
          </p:cNvPr>
          <p:cNvGrpSpPr/>
          <p:nvPr/>
        </p:nvGrpSpPr>
        <p:grpSpPr>
          <a:xfrm rot="574381">
            <a:off x="2579869" y="3076818"/>
            <a:ext cx="2712383" cy="2712383"/>
            <a:chOff x="2038521" y="1983475"/>
            <a:chExt cx="2712383" cy="2712383"/>
          </a:xfrm>
        </p:grpSpPr>
        <p:pic>
          <p:nvPicPr>
            <p:cNvPr id="33" name="Picture 32" descr="Logo&#10;&#10;Description automatically generated">
              <a:extLst>
                <a:ext uri="{FF2B5EF4-FFF2-40B4-BE49-F238E27FC236}">
                  <a16:creationId xmlns:a16="http://schemas.microsoft.com/office/drawing/2014/main" id="{787A0C56-1DC9-494D-AA0D-B69C77820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C44571-1729-43B6-B948-11243C99EFC4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5x1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129DA1-A36A-4574-974B-6330DB05B8B6}"/>
              </a:ext>
            </a:extLst>
          </p:cNvPr>
          <p:cNvGrpSpPr/>
          <p:nvPr/>
        </p:nvGrpSpPr>
        <p:grpSpPr>
          <a:xfrm>
            <a:off x="5982356" y="2847563"/>
            <a:ext cx="2712383" cy="2712383"/>
            <a:chOff x="2038521" y="1983475"/>
            <a:chExt cx="2712383" cy="2712383"/>
          </a:xfrm>
        </p:grpSpPr>
        <p:pic>
          <p:nvPicPr>
            <p:cNvPr id="36" name="Picture 35" descr="Logo&#10;&#10;Description automatically generated">
              <a:extLst>
                <a:ext uri="{FF2B5EF4-FFF2-40B4-BE49-F238E27FC236}">
                  <a16:creationId xmlns:a16="http://schemas.microsoft.com/office/drawing/2014/main" id="{D765F799-F703-4F31-A1AA-D6B06B036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9538A0-D72D-4755-9013-0BBAF1E27943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2x5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E94BCA0-7508-4116-9AA6-6383585BE79D}"/>
              </a:ext>
            </a:extLst>
          </p:cNvPr>
          <p:cNvGrpSpPr/>
          <p:nvPr/>
        </p:nvGrpSpPr>
        <p:grpSpPr>
          <a:xfrm>
            <a:off x="2005547" y="1939915"/>
            <a:ext cx="2712383" cy="2712383"/>
            <a:chOff x="2038521" y="1983475"/>
            <a:chExt cx="2712383" cy="2712383"/>
          </a:xfrm>
        </p:grpSpPr>
        <p:pic>
          <p:nvPicPr>
            <p:cNvPr id="39" name="Picture 38" descr="Logo&#10;&#10;Description automatically generated">
              <a:extLst>
                <a:ext uri="{FF2B5EF4-FFF2-40B4-BE49-F238E27FC236}">
                  <a16:creationId xmlns:a16="http://schemas.microsoft.com/office/drawing/2014/main" id="{61BD4C7D-C5F4-4065-8228-FF62F02A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D13F70-16A3-4D67-8AA9-11D50518EE08}"/>
                </a:ext>
              </a:extLst>
            </p:cNvPr>
            <p:cNvSpPr txBox="1"/>
            <p:nvPr/>
          </p:nvSpPr>
          <p:spPr>
            <a:xfrm>
              <a:off x="2783584" y="3335276"/>
              <a:ext cx="1465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2 = 10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0F648F-64B4-4866-8E1E-B25C1EDF0A76}"/>
              </a:ext>
            </a:extLst>
          </p:cNvPr>
          <p:cNvGrpSpPr/>
          <p:nvPr/>
        </p:nvGrpSpPr>
        <p:grpSpPr>
          <a:xfrm rot="574381">
            <a:off x="2593228" y="3077296"/>
            <a:ext cx="2712383" cy="2712383"/>
            <a:chOff x="2038521" y="1983475"/>
            <a:chExt cx="2712383" cy="2712383"/>
          </a:xfrm>
        </p:grpSpPr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id="{8231518A-A0F5-4941-98E5-2F54C69EA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1C296D5-7E34-4219-A2EC-60F6618AA3D8}"/>
                </a:ext>
              </a:extLst>
            </p:cNvPr>
            <p:cNvSpPr txBox="1"/>
            <p:nvPr/>
          </p:nvSpPr>
          <p:spPr>
            <a:xfrm>
              <a:off x="2961860" y="3366053"/>
              <a:ext cx="11926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5x1=5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E6F458-4DEB-4F84-9111-A52D5FFDC1AC}"/>
              </a:ext>
            </a:extLst>
          </p:cNvPr>
          <p:cNvGrpSpPr/>
          <p:nvPr/>
        </p:nvGrpSpPr>
        <p:grpSpPr>
          <a:xfrm>
            <a:off x="3737112" y="1490893"/>
            <a:ext cx="2712383" cy="2712383"/>
            <a:chOff x="2038521" y="1983475"/>
            <a:chExt cx="2712383" cy="2712383"/>
          </a:xfrm>
        </p:grpSpPr>
        <p:pic>
          <p:nvPicPr>
            <p:cNvPr id="47" name="Picture 46" descr="Logo&#10;&#10;Description automatically generated">
              <a:extLst>
                <a:ext uri="{FF2B5EF4-FFF2-40B4-BE49-F238E27FC236}">
                  <a16:creationId xmlns:a16="http://schemas.microsoft.com/office/drawing/2014/main" id="{BAC89E58-44EF-46F3-BF14-E704C92F4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A35496-11A8-4428-9C57-307C2838070F}"/>
                </a:ext>
              </a:extLst>
            </p:cNvPr>
            <p:cNvSpPr txBox="1"/>
            <p:nvPr/>
          </p:nvSpPr>
          <p:spPr>
            <a:xfrm>
              <a:off x="2790003" y="3335276"/>
              <a:ext cx="1364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50:5=10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A8A0F2E-85C8-41F8-ABE6-FB408B3AA8C6}"/>
              </a:ext>
            </a:extLst>
          </p:cNvPr>
          <p:cNvGrpSpPr/>
          <p:nvPr/>
        </p:nvGrpSpPr>
        <p:grpSpPr>
          <a:xfrm>
            <a:off x="5032438" y="1822474"/>
            <a:ext cx="2853349" cy="2712383"/>
            <a:chOff x="2038521" y="1983475"/>
            <a:chExt cx="2712383" cy="2712383"/>
          </a:xfrm>
        </p:grpSpPr>
        <p:pic>
          <p:nvPicPr>
            <p:cNvPr id="51" name="Picture 50" descr="Logo&#10;&#10;Description automatically generated">
              <a:extLst>
                <a:ext uri="{FF2B5EF4-FFF2-40B4-BE49-F238E27FC236}">
                  <a16:creationId xmlns:a16="http://schemas.microsoft.com/office/drawing/2014/main" id="{7F8F5BAF-F8DB-4E5E-83A9-61C02F711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C4A872-9A4B-4013-B3C9-D73B95D2B897}"/>
                </a:ext>
              </a:extLst>
            </p:cNvPr>
            <p:cNvSpPr txBox="1"/>
            <p:nvPr/>
          </p:nvSpPr>
          <p:spPr>
            <a:xfrm>
              <a:off x="2907793" y="3335276"/>
              <a:ext cx="1246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25:5=5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198CE6-2CCA-4EF2-B54E-ACC6D7137693}"/>
              </a:ext>
            </a:extLst>
          </p:cNvPr>
          <p:cNvGrpSpPr/>
          <p:nvPr/>
        </p:nvGrpSpPr>
        <p:grpSpPr>
          <a:xfrm>
            <a:off x="5968717" y="2855592"/>
            <a:ext cx="2712383" cy="2712383"/>
            <a:chOff x="2038521" y="1983475"/>
            <a:chExt cx="2712383" cy="2712383"/>
          </a:xfrm>
        </p:grpSpPr>
        <p:pic>
          <p:nvPicPr>
            <p:cNvPr id="59" name="Picture 58" descr="Logo&#10;&#10;Description automatically generated">
              <a:extLst>
                <a:ext uri="{FF2B5EF4-FFF2-40B4-BE49-F238E27FC236}">
                  <a16:creationId xmlns:a16="http://schemas.microsoft.com/office/drawing/2014/main" id="{8E96AFCA-78AD-4878-B5F4-A6F31F691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63EA8F1-AE7B-4AFE-B1AA-50F4C89C146D}"/>
                </a:ext>
              </a:extLst>
            </p:cNvPr>
            <p:cNvSpPr txBox="1"/>
            <p:nvPr/>
          </p:nvSpPr>
          <p:spPr>
            <a:xfrm>
              <a:off x="2898323" y="3335276"/>
              <a:ext cx="12562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2x5=10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E89165-A962-44BD-BA5C-0BF5B6C396AB}"/>
              </a:ext>
            </a:extLst>
          </p:cNvPr>
          <p:cNvSpPr/>
          <p:nvPr/>
        </p:nvSpPr>
        <p:spPr>
          <a:xfrm>
            <a:off x="688500" y="5674378"/>
            <a:ext cx="2782956" cy="921629"/>
          </a:xfrm>
          <a:prstGeom prst="roundRect">
            <a:avLst/>
          </a:prstGeom>
          <a:ln w="38100">
            <a:solidFill>
              <a:srgbClr val="F264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Sọt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5157877-5C69-46F4-85F3-B0D05A74D765}"/>
              </a:ext>
            </a:extLst>
          </p:cNvPr>
          <p:cNvSpPr/>
          <p:nvPr/>
        </p:nvSpPr>
        <p:spPr>
          <a:xfrm>
            <a:off x="9212600" y="5674378"/>
            <a:ext cx="2782956" cy="921629"/>
          </a:xfrm>
          <a:prstGeom prst="roundRect">
            <a:avLst/>
          </a:prstGeom>
          <a:ln w="38100">
            <a:solidFill>
              <a:srgbClr val="F264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Sọt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05547 0.4113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205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8997 0.2180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1090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3672 0.4185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2092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2617 0.38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937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-0.25638 0.1807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902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3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pic>
        <p:nvPicPr>
          <p:cNvPr id="31" name="图片 3">
            <a:extLst>
              <a:ext uri="{FF2B5EF4-FFF2-40B4-BE49-F238E27FC236}">
                <a16:creationId xmlns:a16="http://schemas.microsoft.com/office/drawing/2014/main" id="{70942FF0-FAD1-4ED7-A6D1-FF37BD65B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37" name="图片 20">
            <a:extLst>
              <a:ext uri="{FF2B5EF4-FFF2-40B4-BE49-F238E27FC236}">
                <a16:creationId xmlns:a16="http://schemas.microsoft.com/office/drawing/2014/main" id="{E470D8AA-07CF-46AA-B07F-8BE8B46573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40" name="图片 4">
            <a:extLst>
              <a:ext uri="{FF2B5EF4-FFF2-40B4-BE49-F238E27FC236}">
                <a16:creationId xmlns:a16="http://schemas.microsoft.com/office/drawing/2014/main" id="{26094654-F857-4665-A8BA-783AC3B08F9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236" t="-8333" r="52684" b="8333"/>
          <a:stretch/>
        </p:blipFill>
        <p:spPr>
          <a:xfrm rot="20833414">
            <a:off x="-6244" y="4048799"/>
            <a:ext cx="2199258" cy="188846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036032F-80AB-4087-B30D-E4BABDDC387D}"/>
              </a:ext>
            </a:extLst>
          </p:cNvPr>
          <p:cNvGrpSpPr/>
          <p:nvPr/>
        </p:nvGrpSpPr>
        <p:grpSpPr>
          <a:xfrm>
            <a:off x="-30618" y="88459"/>
            <a:ext cx="2141539" cy="2357657"/>
            <a:chOff x="0" y="0"/>
            <a:chExt cx="2141539" cy="235765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CFDC7DC-B047-41AB-80AE-56BD950F5075}"/>
                </a:ext>
              </a:extLst>
            </p:cNvPr>
            <p:cNvGrpSpPr/>
            <p:nvPr/>
          </p:nvGrpSpPr>
          <p:grpSpPr>
            <a:xfrm>
              <a:off x="0" y="0"/>
              <a:ext cx="2141539" cy="2357657"/>
              <a:chOff x="182560" y="163181"/>
              <a:chExt cx="2141539" cy="2357657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328D9D4-EAF9-4941-BB57-1E58D6704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560" y="163181"/>
                <a:ext cx="2141539" cy="2357657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51D9276-3D6F-4291-B0F7-4E5A52C3558F}"/>
                  </a:ext>
                </a:extLst>
              </p:cNvPr>
              <p:cNvSpPr txBox="1"/>
              <p:nvPr/>
            </p:nvSpPr>
            <p:spPr>
              <a:xfrm>
                <a:off x="1314450" y="38100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&gt;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DA80FD-CD9C-4964-A220-A4ACA7B7D8DA}"/>
                  </a:ext>
                </a:extLst>
              </p:cNvPr>
              <p:cNvSpPr txBox="1"/>
              <p:nvPr/>
            </p:nvSpPr>
            <p:spPr>
              <a:xfrm>
                <a:off x="1291429" y="109275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=</a:t>
                </a:r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A482E77-B68A-4400-BA97-9EC386A59F9D}"/>
                </a:ext>
              </a:extLst>
            </p:cNvPr>
            <p:cNvSpPr/>
            <p:nvPr/>
          </p:nvSpPr>
          <p:spPr>
            <a:xfrm>
              <a:off x="0" y="0"/>
              <a:ext cx="685800" cy="712241"/>
            </a:xfrm>
            <a:prstGeom prst="ellipse">
              <a:avLst/>
            </a:prstGeom>
            <a:solidFill>
              <a:srgbClr val="FD59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DD7B94F-8417-4167-93BB-7EABCD79D943}"/>
              </a:ext>
            </a:extLst>
          </p:cNvPr>
          <p:cNvGrpSpPr/>
          <p:nvPr/>
        </p:nvGrpSpPr>
        <p:grpSpPr>
          <a:xfrm>
            <a:off x="2361168" y="1285135"/>
            <a:ext cx="3667540" cy="677973"/>
            <a:chOff x="2283743" y="444579"/>
            <a:chExt cx="3667540" cy="67797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7789A70-FCA4-4564-8540-67BCAECF8CB3}"/>
                </a:ext>
              </a:extLst>
            </p:cNvPr>
            <p:cNvSpPr txBox="1"/>
            <p:nvPr/>
          </p:nvSpPr>
          <p:spPr>
            <a:xfrm>
              <a:off x="2283743" y="476221"/>
              <a:ext cx="366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40 : 5        7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86022AD-CA76-42E3-9FCD-92F9B1E619C3}"/>
                </a:ext>
              </a:extLst>
            </p:cNvPr>
            <p:cNvSpPr/>
            <p:nvPr/>
          </p:nvSpPr>
          <p:spPr>
            <a:xfrm>
              <a:off x="4214715" y="444579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297184E-8A25-4B8D-9DF8-08D8D92FC045}"/>
              </a:ext>
            </a:extLst>
          </p:cNvPr>
          <p:cNvGrpSpPr/>
          <p:nvPr/>
        </p:nvGrpSpPr>
        <p:grpSpPr>
          <a:xfrm>
            <a:off x="6594818" y="1324489"/>
            <a:ext cx="3667540" cy="679739"/>
            <a:chOff x="2283743" y="442813"/>
            <a:chExt cx="3667540" cy="67973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B1829FE-B74C-4ED4-8CB4-DA446A45533E}"/>
                </a:ext>
              </a:extLst>
            </p:cNvPr>
            <p:cNvSpPr txBox="1"/>
            <p:nvPr/>
          </p:nvSpPr>
          <p:spPr>
            <a:xfrm>
              <a:off x="2283743" y="476221"/>
              <a:ext cx="366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45 : 5        10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4E094AB-BD8C-4773-86FE-611F76CE814D}"/>
                </a:ext>
              </a:extLst>
            </p:cNvPr>
            <p:cNvSpPr/>
            <p:nvPr/>
          </p:nvSpPr>
          <p:spPr>
            <a:xfrm>
              <a:off x="4236783" y="442813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0A705D-EE73-4EE1-8FDE-1324868E7CEC}"/>
              </a:ext>
            </a:extLst>
          </p:cNvPr>
          <p:cNvGrpSpPr/>
          <p:nvPr/>
        </p:nvGrpSpPr>
        <p:grpSpPr>
          <a:xfrm>
            <a:off x="4292140" y="3249882"/>
            <a:ext cx="4084779" cy="677973"/>
            <a:chOff x="2283742" y="444579"/>
            <a:chExt cx="4084779" cy="67797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D6FC1AF-7CB8-4A00-B782-FE0F8D2E9C51}"/>
                </a:ext>
              </a:extLst>
            </p:cNvPr>
            <p:cNvSpPr txBox="1"/>
            <p:nvPr/>
          </p:nvSpPr>
          <p:spPr>
            <a:xfrm>
              <a:off x="2283742" y="476221"/>
              <a:ext cx="4084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5 x 2         50 : 5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AC78067-B383-43F1-B6FF-AE442E7452B9}"/>
                </a:ext>
              </a:extLst>
            </p:cNvPr>
            <p:cNvSpPr/>
            <p:nvPr/>
          </p:nvSpPr>
          <p:spPr>
            <a:xfrm>
              <a:off x="4117513" y="444579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DADB150-B00E-474F-A589-4B9D4E4C20D9}"/>
              </a:ext>
            </a:extLst>
          </p:cNvPr>
          <p:cNvGrpSpPr/>
          <p:nvPr/>
        </p:nvGrpSpPr>
        <p:grpSpPr>
          <a:xfrm flipV="1">
            <a:off x="2968281" y="1854311"/>
            <a:ext cx="1155069" cy="873097"/>
            <a:chOff x="2164332" y="697199"/>
            <a:chExt cx="1155069" cy="873097"/>
          </a:xfrm>
        </p:grpSpPr>
        <p:sp>
          <p:nvSpPr>
            <p:cNvPr id="60" name="Right Brace 59">
              <a:extLst>
                <a:ext uri="{FF2B5EF4-FFF2-40B4-BE49-F238E27FC236}">
                  <a16:creationId xmlns:a16="http://schemas.microsoft.com/office/drawing/2014/main" id="{843076F7-AC42-4334-BD18-F579F19FDA74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1927939-C7ED-4AF1-95EF-A15379F7E6D3}"/>
                </a:ext>
              </a:extLst>
            </p:cNvPr>
            <p:cNvSpPr/>
            <p:nvPr/>
          </p:nvSpPr>
          <p:spPr>
            <a:xfrm flipV="1">
              <a:off x="2542370" y="69719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8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C39DCF4-B5AD-4345-AA72-750768B47F53}"/>
              </a:ext>
            </a:extLst>
          </p:cNvPr>
          <p:cNvSpPr txBox="1"/>
          <p:nvPr/>
        </p:nvSpPr>
        <p:spPr>
          <a:xfrm>
            <a:off x="4407602" y="1279048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43D5CEC-1D81-4121-8190-FEEB878F4A95}"/>
              </a:ext>
            </a:extLst>
          </p:cNvPr>
          <p:cNvGrpSpPr/>
          <p:nvPr/>
        </p:nvGrpSpPr>
        <p:grpSpPr>
          <a:xfrm flipV="1">
            <a:off x="7233837" y="1910403"/>
            <a:ext cx="1155069" cy="873097"/>
            <a:chOff x="2164332" y="697199"/>
            <a:chExt cx="1155069" cy="873097"/>
          </a:xfrm>
        </p:grpSpPr>
        <p:sp>
          <p:nvSpPr>
            <p:cNvPr id="63" name="Right Brace 62">
              <a:extLst>
                <a:ext uri="{FF2B5EF4-FFF2-40B4-BE49-F238E27FC236}">
                  <a16:creationId xmlns:a16="http://schemas.microsoft.com/office/drawing/2014/main" id="{A4C79B64-4488-4756-AA8A-EE484BCB15F4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65433B2-39A7-498A-B820-3C212F91F693}"/>
                </a:ext>
              </a:extLst>
            </p:cNvPr>
            <p:cNvSpPr/>
            <p:nvPr/>
          </p:nvSpPr>
          <p:spPr>
            <a:xfrm flipV="1">
              <a:off x="2542370" y="69719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9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96752D0F-CE6A-44FF-985E-9728090DE04E}"/>
              </a:ext>
            </a:extLst>
          </p:cNvPr>
          <p:cNvSpPr txBox="1"/>
          <p:nvPr/>
        </p:nvSpPr>
        <p:spPr>
          <a:xfrm>
            <a:off x="8672886" y="1285999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A78FCF6-A8E0-4508-A8D2-2C63A3221786}"/>
              </a:ext>
            </a:extLst>
          </p:cNvPr>
          <p:cNvGrpSpPr/>
          <p:nvPr/>
        </p:nvGrpSpPr>
        <p:grpSpPr>
          <a:xfrm flipV="1">
            <a:off x="4933994" y="3784600"/>
            <a:ext cx="911895" cy="873098"/>
            <a:chOff x="2311184" y="697199"/>
            <a:chExt cx="911895" cy="873098"/>
          </a:xfrm>
        </p:grpSpPr>
        <p:sp>
          <p:nvSpPr>
            <p:cNvPr id="67" name="Right Brace 66">
              <a:extLst>
                <a:ext uri="{FF2B5EF4-FFF2-40B4-BE49-F238E27FC236}">
                  <a16:creationId xmlns:a16="http://schemas.microsoft.com/office/drawing/2014/main" id="{FB78C462-E8AB-4046-BF61-B6EDC37ABE42}"/>
                </a:ext>
              </a:extLst>
            </p:cNvPr>
            <p:cNvSpPr/>
            <p:nvPr/>
          </p:nvSpPr>
          <p:spPr>
            <a:xfrm rot="16200000" flipV="1">
              <a:off x="2562276" y="909493"/>
              <a:ext cx="409712" cy="911895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BAE417E-7ECF-4244-9AEE-2F295C04C764}"/>
                </a:ext>
              </a:extLst>
            </p:cNvPr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DB6B454-ECEF-425D-BA55-8FCC5A198445}"/>
              </a:ext>
            </a:extLst>
          </p:cNvPr>
          <p:cNvGrpSpPr/>
          <p:nvPr/>
        </p:nvGrpSpPr>
        <p:grpSpPr>
          <a:xfrm flipV="1">
            <a:off x="7034340" y="3784601"/>
            <a:ext cx="1155069" cy="873097"/>
            <a:chOff x="2164332" y="697199"/>
            <a:chExt cx="1155069" cy="873097"/>
          </a:xfrm>
        </p:grpSpPr>
        <p:sp>
          <p:nvSpPr>
            <p:cNvPr id="76" name="Right Brace 75">
              <a:extLst>
                <a:ext uri="{FF2B5EF4-FFF2-40B4-BE49-F238E27FC236}">
                  <a16:creationId xmlns:a16="http://schemas.microsoft.com/office/drawing/2014/main" id="{383CAC5D-F0E4-43BF-9B66-A87301B8FF92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D8887C6-BD71-48D7-8192-BC3324E51562}"/>
                </a:ext>
              </a:extLst>
            </p:cNvPr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E4C9FD9D-46E9-4928-8664-4ED06CFC2AE3}"/>
              </a:ext>
            </a:extLst>
          </p:cNvPr>
          <p:cNvSpPr txBox="1"/>
          <p:nvPr/>
        </p:nvSpPr>
        <p:spPr>
          <a:xfrm>
            <a:off x="6227925" y="3250746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7598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文本框 7">
            <a:extLst>
              <a:ext uri="{FF2B5EF4-FFF2-40B4-BE49-F238E27FC236}">
                <a16:creationId xmlns:a16="http://schemas.microsoft.com/office/drawing/2014/main" id="{7C4D4E59-E595-44FF-AD39-F84886659B6B}"/>
              </a:ext>
            </a:extLst>
          </p:cNvPr>
          <p:cNvSpPr txBox="1"/>
          <p:nvPr/>
        </p:nvSpPr>
        <p:spPr>
          <a:xfrm>
            <a:off x="1959739" y="260294"/>
            <a:ext cx="9424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Cửa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hàng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50 kg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Người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ta chia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đều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đó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vào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5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túi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Hỏi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túi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bao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nhiêu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ki-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lô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-gam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0318C7-65AB-4770-9BFF-16ABE434AFD4}"/>
              </a:ext>
            </a:extLst>
          </p:cNvPr>
          <p:cNvSpPr/>
          <p:nvPr/>
        </p:nvSpPr>
        <p:spPr>
          <a:xfrm>
            <a:off x="1278366" y="260294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10FC3-2DEE-41B6-8F40-E62FA93A76C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56919"/>
            <a:ext cx="5036031" cy="5036031"/>
          </a:xfrm>
          <a:prstGeom prst="rect">
            <a:avLst/>
          </a:prstGeom>
        </p:spPr>
      </p:pic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126E4346-E0CC-48A0-ACF5-4CE0193E02B2}"/>
              </a:ext>
            </a:extLst>
          </p:cNvPr>
          <p:cNvSpPr/>
          <p:nvPr/>
        </p:nvSpPr>
        <p:spPr>
          <a:xfrm>
            <a:off x="5238363" y="1659877"/>
            <a:ext cx="5906770" cy="253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3200" u="sng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50 kg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 5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…?..kg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4FA5861E-162A-4601-818D-51DD46618C29}"/>
              </a:ext>
            </a:extLst>
          </p:cNvPr>
          <p:cNvSpPr/>
          <p:nvPr/>
        </p:nvSpPr>
        <p:spPr>
          <a:xfrm>
            <a:off x="5238362" y="4516688"/>
            <a:ext cx="6440115" cy="21623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50 : 5 = 10 (ki-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-gam)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 kg</a:t>
            </a:r>
          </a:p>
        </p:txBody>
      </p:sp>
    </p:spTree>
    <p:extLst>
      <p:ext uri="{BB962C8B-B14F-4D97-AF65-F5344CB8AC3E}">
        <p14:creationId xmlns:p14="http://schemas.microsoft.com/office/powerpoint/2010/main" val="30827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 animBg="1"/>
      <p:bldP spid="32" grpId="0" animBg="1"/>
      <p:bldP spid="3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1" name="Picture 3" descr="https://lh6.googleusercontent.com/wJTOV7Ml_ZAKZUx7krVXhN5PGZGaNcxAOJmNzkQxP9YjpdRoR6p-n8BcxEsFNTC_NvG_ZZ6OJJVsV8Fu7801Yaq2R7hqvDj8p4wU0Z9kIzQ0pXIVIZPQ8BBCkPsNMDaaaXJv-wQ">
            <a:extLst>
              <a:ext uri="{FF2B5EF4-FFF2-40B4-BE49-F238E27FC236}">
                <a16:creationId xmlns:a16="http://schemas.microsoft.com/office/drawing/2014/main" id="{72FF66B7-0B13-444E-B7E1-FB6A66027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74" y="421783"/>
            <a:ext cx="7603010" cy="424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4EDE982-4373-462E-871D-BB5C02EC21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555" y="2010863"/>
            <a:ext cx="3881759" cy="4939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7AEB6C-3724-44BF-B1AE-A240DD87DC39}"/>
              </a:ext>
            </a:extLst>
          </p:cNvPr>
          <p:cNvSpPr txBox="1"/>
          <p:nvPr/>
        </p:nvSpPr>
        <p:spPr>
          <a:xfrm>
            <a:off x="5247861" y="1550504"/>
            <a:ext cx="5118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8416" y="2121744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610" y="220314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F879687-1224-42D4-B84A-0608332787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6102" y="1232379"/>
            <a:ext cx="6926468" cy="13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295</Words>
  <Application>Microsoft Office PowerPoint</Application>
  <PresentationFormat>Widescreen</PresentationFormat>
  <Paragraphs>133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等线 Light</vt:lpstr>
      <vt:lpstr>Arial</vt:lpstr>
      <vt:lpstr>Calibri</vt:lpstr>
      <vt:lpstr>iCiel Cadena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27</cp:revision>
  <dcterms:created xsi:type="dcterms:W3CDTF">2022-05-07T08:05:39Z</dcterms:created>
  <dcterms:modified xsi:type="dcterms:W3CDTF">2023-09-12T02:07:02Z</dcterms:modified>
</cp:coreProperties>
</file>