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05" r:id="rId4"/>
  </p:sldMasterIdLst>
  <p:notesMasterIdLst>
    <p:notesMasterId r:id="rId29"/>
  </p:notesMasterIdLst>
  <p:sldIdLst>
    <p:sldId id="316" r:id="rId5"/>
    <p:sldId id="313" r:id="rId6"/>
    <p:sldId id="320" r:id="rId7"/>
    <p:sldId id="321" r:id="rId8"/>
    <p:sldId id="1025" r:id="rId9"/>
    <p:sldId id="1026" r:id="rId10"/>
    <p:sldId id="324" r:id="rId11"/>
    <p:sldId id="306" r:id="rId12"/>
    <p:sldId id="259" r:id="rId13"/>
    <p:sldId id="256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4314" r:id="rId24"/>
    <p:sldId id="269" r:id="rId25"/>
    <p:sldId id="4315" r:id="rId26"/>
    <p:sldId id="318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4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5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04/01/2024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8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slide" Target="slide18.xml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image" Target="../media/image40.png"/><Relationship Id="rId31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44.png"/><Relationship Id="rId30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8.gif"/><Relationship Id="rId1" Type="http://schemas.microsoft.com/office/2007/relationships/media" Target="../media/media1.wma"/><Relationship Id="rId6" Type="http://schemas.openxmlformats.org/officeDocument/2006/relationships/image" Target="../media/image9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slide" Target="slide14.xml"/><Relationship Id="rId10" Type="http://schemas.openxmlformats.org/officeDocument/2006/relationships/image" Target="../media/image11.png"/><Relationship Id="rId19" Type="http://schemas.openxmlformats.org/officeDocument/2006/relationships/image" Target="../media/image17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594949" y="1550307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NĂM MỚI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CE9B2-AF34-4B04-BB7E-FAA8D23D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9" y="3224782"/>
            <a:ext cx="3633218" cy="3633218"/>
          </a:xfrm>
          <a:prstGeom prst="rect">
            <a:avLst/>
          </a:prstGeom>
        </p:spPr>
      </p:pic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3.7037E-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4B584-3F0C-46B5-953B-E3A86C94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27" y="1198510"/>
            <a:ext cx="738289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527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030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767" y="110027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ĐOÁN 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TRÚNG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230</Words>
  <Application>Microsoft Office PowerPoint</Application>
  <PresentationFormat>Widescreen</PresentationFormat>
  <Paragraphs>37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Arial</vt:lpstr>
      <vt:lpstr>Arial Black</vt:lpstr>
      <vt:lpstr>Calibri</vt:lpstr>
      <vt:lpstr>Calibri Light</vt:lpstr>
      <vt:lpstr>Cambria</vt:lpstr>
      <vt:lpstr>iCiel Cadena</vt:lpstr>
      <vt:lpstr>UTM Arruba KT</vt:lpstr>
      <vt:lpstr>UTM Candombe</vt:lpstr>
      <vt:lpstr>UTM Flamenco</vt:lpstr>
      <vt:lpstr>1_Office Theme</vt:lpstr>
      <vt:lpstr>5_Office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2022-12-27T22:20:11Z</dcterms:created>
  <dcterms:modified xsi:type="dcterms:W3CDTF">2024-01-04T05:31:23Z</dcterms:modified>
</cp:coreProperties>
</file>