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885" y="1681479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26BCE-9AD2-402B-90E1-1D649EE99EE2}"/>
              </a:ext>
            </a:extLst>
          </p:cNvPr>
          <p:cNvSpPr txBox="1"/>
          <p:nvPr/>
        </p:nvSpPr>
        <p:spPr>
          <a:xfrm>
            <a:off x="3017408" y="6129662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352992"/>
            <a:ext cx="400409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249680" y="346710"/>
            <a:ext cx="9215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252</Words>
  <Application>Microsoft Office PowerPoint</Application>
  <PresentationFormat>Widescreen</PresentationFormat>
  <Paragraphs>35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Microsoft YaHei</vt:lpstr>
      <vt:lpstr>宋体</vt:lpstr>
      <vt:lpstr>#9Slide03 Dekar</vt:lpstr>
      <vt:lpstr>Arial</vt:lpstr>
      <vt:lpstr>Calibri</vt:lpstr>
      <vt:lpstr>等线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24</cp:revision>
  <dcterms:created xsi:type="dcterms:W3CDTF">2022-07-22T00:57:10Z</dcterms:created>
  <dcterms:modified xsi:type="dcterms:W3CDTF">2023-06-06T08:13:49Z</dcterms:modified>
</cp:coreProperties>
</file>