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11" r:id="rId4"/>
  </p:sldMasterIdLst>
  <p:notesMasterIdLst>
    <p:notesMasterId r:id="rId19"/>
  </p:notesMasterIdLst>
  <p:sldIdLst>
    <p:sldId id="257" r:id="rId5"/>
    <p:sldId id="290" r:id="rId6"/>
    <p:sldId id="258" r:id="rId7"/>
    <p:sldId id="1572" r:id="rId8"/>
    <p:sldId id="1573" r:id="rId9"/>
    <p:sldId id="1574" r:id="rId10"/>
    <p:sldId id="346" r:id="rId11"/>
    <p:sldId id="349" r:id="rId12"/>
    <p:sldId id="347" r:id="rId13"/>
    <p:sldId id="348" r:id="rId14"/>
    <p:sldId id="350" r:id="rId15"/>
    <p:sldId id="351" r:id="rId16"/>
    <p:sldId id="352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1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microsoft.com/office/2007/relationships/hdphoto" Target="../media/hdphoto2.wdp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250</Words>
  <Application>Microsoft Office PowerPoint</Application>
  <PresentationFormat>Widescreen</PresentationFormat>
  <Paragraphs>41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 Light</vt:lpstr>
      <vt:lpstr>Arial</vt:lpstr>
      <vt:lpstr>Calibri</vt:lpstr>
      <vt:lpstr>Calibri Light</vt:lpstr>
      <vt:lpstr>Cedarville Cursive</vt:lpstr>
      <vt:lpstr>等线</vt:lpstr>
      <vt:lpstr>等线 Light</vt:lpstr>
      <vt:lpstr>Georgia</vt:lpstr>
      <vt:lpstr>Lilita One</vt:lpstr>
      <vt:lpstr>Montserrat</vt:lpstr>
      <vt:lpstr>Montserrat Medium</vt:lpstr>
      <vt:lpstr>Times New Roman</vt:lpstr>
      <vt:lpstr>UTM Showcard</vt:lpstr>
      <vt:lpstr>迷你简少儿</vt:lpstr>
      <vt:lpstr>Office 主题​​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17</cp:revision>
  <dcterms:created xsi:type="dcterms:W3CDTF">2022-07-21T23:07:28Z</dcterms:created>
  <dcterms:modified xsi:type="dcterms:W3CDTF">2023-06-06T08:10:54Z</dcterms:modified>
</cp:coreProperties>
</file>